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A1D937-C444-54DC-08F9-2A7F26156A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8184427-80B3-FF99-C1D7-7ABF3CFC9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362D68-0D2B-A369-F57B-DB95DC326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560C88-9421-72CD-4280-2A6E053DD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F9F9EB-2254-FB68-0F62-C171565C0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248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B8FB84-F829-898A-BFA3-FC56AA6F9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284383-C797-8C71-C238-9C721EBB8C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B59B6-8388-EC26-E866-B61A45050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3A192F-B53E-2CD3-EF96-C02B03D94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CF3003-238B-98E2-015D-9CE1DD29E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53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340496-10F1-204A-BB2F-DCD225A1C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5ED29D-76FF-2AE7-AAAA-ADB6B20BB8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66E418-B7EC-9FE5-F50D-DEE4F7FD0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221516-0EEF-2115-4B3B-7503BE867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B2011D-AD30-9015-0F7B-57BEA626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075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3A17A-4CFC-5918-2DD2-D7CD96FE3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8D7762-444C-226E-CC3F-823504EC6E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F9779C-0025-34AB-1D72-97D6EDF878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D53F17-9B4C-F93F-5825-F238AF0B9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0E5E3E-5FF6-234C-05A4-9D503985A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FA5644-65FA-3186-7665-0200F31DC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241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4B556A-F88A-244B-0FB9-DD27CD1CF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E0F766-B87C-DD60-A005-6C5AE2715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8DD3C2-18D0-837E-8EDB-4DC16ED7A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81E275-AB48-C9DC-569F-7AF0C2C50E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BC1F0F2-71E0-AA9F-B156-5AC2900541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F4FD438-67CC-E092-1336-AFC897F8C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AD81EA-1D00-C74C-BEED-2B9EEC256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21B421-E158-12B0-5632-61A2E0CE7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45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5F03A-C2CD-74A4-E092-1F667518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55FA5FB-5C86-A38A-277D-984310B65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109E856-DF9A-E908-3C5B-D66800139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780BC77-F099-F2D5-EB9D-CBD53B8E7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175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ED234E-927F-347F-433D-D1E0DC738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1FB6587-1EF8-4E09-737C-A2678DB2A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F97A232-3FC3-1527-34BD-3A71678B6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98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E8783-A56F-7CA0-D725-AB8C22ECB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16CBE81-FC00-E1D8-BC41-332292EE1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EC1F97-4B79-E3C8-94BA-7B06CEECEF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CCB6CF-7A83-07AD-9615-7FC7CEA39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F23B37-C7AB-E385-9A47-D02F62488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D70C1C-57DC-BC1F-D02D-D8CA8348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21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F4F81-AA89-FD5B-BF31-034A69CE9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2EE273D-4269-3F1D-B29D-96C981BE45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7342C4-54D5-E9EF-6D28-ADA5F7B260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C1143C-61D2-4289-D890-A030AD057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8A7B09-7DA6-CEC7-B901-CA3EABBFC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C6B2BB-F886-83FF-90A5-4C71FAEA4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64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94124C-94A1-2A55-1CBC-0FE1A3C7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F4CB3E-2B9A-4722-E3F1-6C528DCAB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4BCFC1-C140-F381-BC39-0ADC44F09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EF581E-2CF8-E158-E4A9-B25C7E56E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7DB67A-883B-4135-A241-21C27715B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26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2381D9-19C5-F4DA-136C-498A2FD01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55282F-B123-6CF4-0F8F-8BF43581E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9D04F-D1CB-9ACF-1CAC-54447A8E7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A6ED1C-71F0-54DD-0138-95D5BDD69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6ABEC1-BCA2-132B-CC5A-D9BE36D37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330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EF4C96-32E1-90DA-CAA3-2E4DDD234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77729F-F9ED-4544-ABF7-E635F115B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8E6AB4-8425-2C98-6DB6-833E73EC29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FD3-5D90-4EC2-B7A9-0464C111E55F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3D7BC0-DE1C-0B32-C9EB-E9EFD78B9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52B82C-CFC3-C21A-4F73-36A161D7AB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081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olice, capture d’écran, Bleu électrique&#10;&#10;Description générée automatiquement">
            <a:extLst>
              <a:ext uri="{FF2B5EF4-FFF2-40B4-BE49-F238E27FC236}">
                <a16:creationId xmlns:a16="http://schemas.microsoft.com/office/drawing/2014/main" id="{EDC3FD45-2721-C48B-DA40-EA28B0C39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207" y="3818956"/>
            <a:ext cx="2796923" cy="2618790"/>
          </a:xfrm>
          <a:prstGeom prst="rect">
            <a:avLst/>
          </a:prstGeom>
        </p:spPr>
      </p:pic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23035BC4-4A10-761B-C581-D7C9C2673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0669" y="235246"/>
            <a:ext cx="1314223" cy="3039044"/>
          </a:xfrm>
          <a:prstGeom prst="rect">
            <a:avLst/>
          </a:prstGeom>
        </p:spPr>
      </p:pic>
      <p:pic>
        <p:nvPicPr>
          <p:cNvPr id="9" name="Image 8" descr="Une image contenant texte, conception, bouteille, affiche&#10;&#10;Description générée automatiquement">
            <a:extLst>
              <a:ext uri="{FF2B5EF4-FFF2-40B4-BE49-F238E27FC236}">
                <a16:creationId xmlns:a16="http://schemas.microsoft.com/office/drawing/2014/main" id="{6A93E3C4-0539-035C-9EC1-4C42010269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218663" y="235246"/>
            <a:ext cx="1298695" cy="3039044"/>
          </a:xfrm>
          <a:prstGeom prst="rect">
            <a:avLst/>
          </a:prstGeom>
        </p:spPr>
      </p:pic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FE10595D-54E0-16A4-3223-D422E87E1D56}"/>
              </a:ext>
            </a:extLst>
          </p:cNvPr>
          <p:cNvCxnSpPr>
            <a:cxnSpLocks/>
          </p:cNvCxnSpPr>
          <p:nvPr/>
        </p:nvCxnSpPr>
        <p:spPr>
          <a:xfrm>
            <a:off x="2087592" y="2191109"/>
            <a:ext cx="451735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C3EAE858-D086-95AF-86F3-62E06EA373E5}"/>
              </a:ext>
            </a:extLst>
          </p:cNvPr>
          <p:cNvCxnSpPr>
            <a:cxnSpLocks/>
          </p:cNvCxnSpPr>
          <p:nvPr/>
        </p:nvCxnSpPr>
        <p:spPr>
          <a:xfrm>
            <a:off x="2087592" y="2464279"/>
            <a:ext cx="475315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CD094E6A-CF28-8072-91F7-72E7E10E2925}"/>
              </a:ext>
            </a:extLst>
          </p:cNvPr>
          <p:cNvCxnSpPr>
            <a:cxnSpLocks/>
          </p:cNvCxnSpPr>
          <p:nvPr/>
        </p:nvCxnSpPr>
        <p:spPr>
          <a:xfrm>
            <a:off x="2087592" y="2746075"/>
            <a:ext cx="676311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152C5BA6-ADFB-6FBE-7CF2-E1B5B285309D}"/>
              </a:ext>
            </a:extLst>
          </p:cNvPr>
          <p:cNvCxnSpPr>
            <a:cxnSpLocks/>
          </p:cNvCxnSpPr>
          <p:nvPr/>
        </p:nvCxnSpPr>
        <p:spPr>
          <a:xfrm>
            <a:off x="4796287" y="1578636"/>
            <a:ext cx="5227597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>
            <a:extLst>
              <a:ext uri="{FF2B5EF4-FFF2-40B4-BE49-F238E27FC236}">
                <a16:creationId xmlns:a16="http://schemas.microsoft.com/office/drawing/2014/main" id="{25D1E292-8568-E1C0-7669-C55991433873}"/>
              </a:ext>
            </a:extLst>
          </p:cNvPr>
          <p:cNvCxnSpPr>
            <a:cxnSpLocks/>
          </p:cNvCxnSpPr>
          <p:nvPr/>
        </p:nvCxnSpPr>
        <p:spPr>
          <a:xfrm>
            <a:off x="6935637" y="2464279"/>
            <a:ext cx="3088247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8A6D51C7-3BFB-4482-2F21-6F859AA8E395}"/>
              </a:ext>
            </a:extLst>
          </p:cNvPr>
          <p:cNvCxnSpPr/>
          <p:nvPr/>
        </p:nvCxnSpPr>
        <p:spPr>
          <a:xfrm>
            <a:off x="8704042" y="2746075"/>
            <a:ext cx="131984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necteur droit 3">
            <a:extLst>
              <a:ext uri="{FF2B5EF4-FFF2-40B4-BE49-F238E27FC236}">
                <a16:creationId xmlns:a16="http://schemas.microsoft.com/office/drawing/2014/main" id="{D08D99A5-537F-5577-75E9-F5BACBDF2476}"/>
              </a:ext>
            </a:extLst>
          </p:cNvPr>
          <p:cNvCxnSpPr>
            <a:cxnSpLocks/>
          </p:cNvCxnSpPr>
          <p:nvPr/>
        </p:nvCxnSpPr>
        <p:spPr>
          <a:xfrm>
            <a:off x="6935637" y="2444716"/>
            <a:ext cx="0" cy="1659147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>
            <a:extLst>
              <a:ext uri="{FF2B5EF4-FFF2-40B4-BE49-F238E27FC236}">
                <a16:creationId xmlns:a16="http://schemas.microsoft.com/office/drawing/2014/main" id="{3373B7CA-CAC3-0927-928E-43B8DCAB96E2}"/>
              </a:ext>
            </a:extLst>
          </p:cNvPr>
          <p:cNvCxnSpPr>
            <a:cxnSpLocks/>
          </p:cNvCxnSpPr>
          <p:nvPr/>
        </p:nvCxnSpPr>
        <p:spPr>
          <a:xfrm>
            <a:off x="6840747" y="2444716"/>
            <a:ext cx="0" cy="1659147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390E5887-5C12-0967-E6A7-60BD32ADEA26}"/>
              </a:ext>
            </a:extLst>
          </p:cNvPr>
          <p:cNvCxnSpPr>
            <a:cxnSpLocks/>
          </p:cNvCxnSpPr>
          <p:nvPr/>
        </p:nvCxnSpPr>
        <p:spPr>
          <a:xfrm flipV="1">
            <a:off x="6604949" y="2179937"/>
            <a:ext cx="0" cy="191275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EE76A495-32F7-4A49-8319-50F1569520DB}"/>
              </a:ext>
            </a:extLst>
          </p:cNvPr>
          <p:cNvCxnSpPr/>
          <p:nvPr/>
        </p:nvCxnSpPr>
        <p:spPr>
          <a:xfrm>
            <a:off x="5181589" y="3271414"/>
            <a:ext cx="131984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3391F2B7-5548-B7B4-E187-599B97E62F49}"/>
              </a:ext>
            </a:extLst>
          </p:cNvPr>
          <p:cNvCxnSpPr>
            <a:cxnSpLocks/>
          </p:cNvCxnSpPr>
          <p:nvPr/>
        </p:nvCxnSpPr>
        <p:spPr>
          <a:xfrm flipV="1">
            <a:off x="6501431" y="3271414"/>
            <a:ext cx="0" cy="83244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F80D1676-BAE4-3DA2-E6BC-F048590B71A3}"/>
              </a:ext>
            </a:extLst>
          </p:cNvPr>
          <p:cNvCxnSpPr>
            <a:cxnSpLocks/>
          </p:cNvCxnSpPr>
          <p:nvPr/>
        </p:nvCxnSpPr>
        <p:spPr>
          <a:xfrm flipV="1">
            <a:off x="5181589" y="3271414"/>
            <a:ext cx="0" cy="83244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CA6C491-311D-9E63-26D8-CB3C5BC4B2BC}"/>
              </a:ext>
            </a:extLst>
          </p:cNvPr>
          <p:cNvCxnSpPr>
            <a:cxnSpLocks/>
          </p:cNvCxnSpPr>
          <p:nvPr/>
        </p:nvCxnSpPr>
        <p:spPr>
          <a:xfrm>
            <a:off x="4796287" y="1578636"/>
            <a:ext cx="0" cy="262530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1231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christophe.cabrera</dc:creator>
  <cp:lastModifiedBy>christophe.cabrera</cp:lastModifiedBy>
  <cp:revision>2</cp:revision>
  <dcterms:created xsi:type="dcterms:W3CDTF">2024-02-14T10:57:27Z</dcterms:created>
  <dcterms:modified xsi:type="dcterms:W3CDTF">2025-01-23T08:33:08Z</dcterms:modified>
</cp:coreProperties>
</file>