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A1D937-C444-54DC-08F9-2A7F26156A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8184427-80B3-FF99-C1D7-7ABF3CFC99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F362D68-0D2B-A369-F57B-DB95DC3267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7AFD3-5D90-4EC2-B7A9-0464C111E55F}" type="datetimeFigureOut">
              <a:rPr lang="fr-FR" smtClean="0"/>
              <a:t>14/02/2024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560C88-9421-72CD-4280-2A6E053DD1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F9F9EB-2254-FB68-0F62-C171565C01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D1BCF-EE92-433E-8875-3BD25EB810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8248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B8FB84-F829-898A-BFA3-FC56AA6F9D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6284383-C797-8C71-C238-9C721EBB8C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94B59B6-8388-EC26-E866-B61A450505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7AFD3-5D90-4EC2-B7A9-0464C111E55F}" type="datetimeFigureOut">
              <a:rPr lang="fr-FR" smtClean="0"/>
              <a:t>14/02/2024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53A192F-B53E-2CD3-EF96-C02B03D94D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CCF3003-238B-98E2-015D-9CE1DD29EF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D1BCF-EE92-433E-8875-3BD25EB810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55539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340496-10F1-204A-BB2F-DCD225A1CA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45ED29D-76FF-2AE7-AAAA-ADB6B20BB8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966E418-B7EC-9FE5-F50D-DEE4F7FD08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7AFD3-5D90-4EC2-B7A9-0464C111E55F}" type="datetimeFigureOut">
              <a:rPr lang="fr-FR" smtClean="0"/>
              <a:t>14/02/2024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221516-0EEF-2115-4B3B-7503BE8676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6B2011D-AD30-9015-0F7B-57BEA6260B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D1BCF-EE92-433E-8875-3BD25EB810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10756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23A17A-4CFC-5918-2DD2-D7CD96FE3E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E8D7762-444C-226E-CC3F-823504EC6E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4F9779C-0025-34AB-1D72-97D6EDF878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DD53F17-9B4C-F93F-5825-F238AF0B99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7AFD3-5D90-4EC2-B7A9-0464C111E55F}" type="datetimeFigureOut">
              <a:rPr lang="fr-FR" smtClean="0"/>
              <a:t>14/02/2024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B0E5E3E-5FF6-234C-05A4-9D503985A0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DFA5644-65FA-3186-7665-0200F31DCA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D1BCF-EE92-433E-8875-3BD25EB810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52415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4B556A-F88A-244B-0FB9-DD27CD1CF3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6E0F766-B87C-DD60-A005-6C5AE2715D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78DD3C2-18D0-837E-8EDB-4DC16ED7A0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E81E275-AB48-C9DC-569F-7AF0C2C50E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BC1F0F2-71E0-AA9F-B156-5AC2900541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F4FD438-67CC-E092-1336-AFC897F8C5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7AFD3-5D90-4EC2-B7A9-0464C111E55F}" type="datetimeFigureOut">
              <a:rPr lang="fr-FR" smtClean="0"/>
              <a:t>14/02/2024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0AD81EA-1D00-C74C-BEED-2B9EEC2566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A21B421-E158-12B0-5632-61A2E0CE7C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D1BCF-EE92-433E-8875-3BD25EB810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8450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75F03A-C2CD-74A4-E092-1F667518D6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55FA5FB-5C86-A38A-277D-984310B656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7AFD3-5D90-4EC2-B7A9-0464C111E55F}" type="datetimeFigureOut">
              <a:rPr lang="fr-FR" smtClean="0"/>
              <a:t>14/02/2024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D109E856-DF9A-E908-3C5B-D668001391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780BC77-F099-F2D5-EB9D-CBD53B8E7A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D1BCF-EE92-433E-8875-3BD25EB810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21758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7ED234E-927F-347F-433D-D1E0DC7386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7AFD3-5D90-4EC2-B7A9-0464C111E55F}" type="datetimeFigureOut">
              <a:rPr lang="fr-FR" smtClean="0"/>
              <a:t>14/02/2024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1FB6587-1EF8-4E09-737C-A2678DB2A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F97A232-3FC3-1527-34BD-3A71678B6E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D1BCF-EE92-433E-8875-3BD25EB810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49846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4E8783-A56F-7CA0-D725-AB8C22ECBC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16CBE81-FC00-E1D8-BC41-332292EE18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FEC1F97-4B79-E3C8-94BA-7B06CEECEF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CCCB6CF-7A83-07AD-9615-7FC7CEA39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7AFD3-5D90-4EC2-B7A9-0464C111E55F}" type="datetimeFigureOut">
              <a:rPr lang="fr-FR" smtClean="0"/>
              <a:t>14/02/2024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AF23B37-C7AB-E385-9A47-D02F624884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4D70C1C-57DC-BC1F-D02D-D8CA834884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D1BCF-EE92-433E-8875-3BD25EB810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52159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9BF4F81-AA89-FD5B-BF31-034A69CE94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2EE273D-4269-3F1D-B29D-96C981BE45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77342C4-54D5-E9EF-6D28-ADA5F7B260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9C1143C-61D2-4289-D890-A030AD057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7AFD3-5D90-4EC2-B7A9-0464C111E55F}" type="datetimeFigureOut">
              <a:rPr lang="fr-FR" smtClean="0"/>
              <a:t>14/02/2024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08A7B09-7DA6-CEC7-B901-CA3EABBFCA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9C6B2BB-F886-83FF-90A5-4C71FAEA4C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D1BCF-EE92-433E-8875-3BD25EB810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96453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94124C-94A1-2A55-1CBC-0FE1A3C737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F4CB3E-2B9A-4722-E3F1-6C528DCAB4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B4BCFC1-C140-F381-BC39-0ADC44F095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7AFD3-5D90-4EC2-B7A9-0464C111E55F}" type="datetimeFigureOut">
              <a:rPr lang="fr-FR" smtClean="0"/>
              <a:t>14/02/2024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EF581E-2CF8-E158-E4A9-B25C7E56E6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27DB67A-883B-4135-A241-21C27715B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D1BCF-EE92-433E-8875-3BD25EB810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70269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E2381D9-19C5-F4DA-136C-498A2FD017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C55282F-B123-6CF4-0F8F-8BF43581EAC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3C9D04F-D1CB-9ACF-1CAC-54447A8E73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7AFD3-5D90-4EC2-B7A9-0464C111E55F}" type="datetimeFigureOut">
              <a:rPr lang="fr-FR" smtClean="0"/>
              <a:t>14/02/2024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3A6ED1C-71F0-54DD-0138-95D5BDD695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26ABEC1-BCA2-132B-CC5A-D9BE36D379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7D1BCF-EE92-433E-8875-3BD25EB810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83303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66EF4C96-32E1-90DA-CAA3-2E4DDD2347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E77729F-F9ED-4544-ABF7-E635F115BE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C8E6AB4-8425-2C98-6DB6-833E73EC29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47AFD3-5D90-4EC2-B7A9-0464C111E55F}" type="datetimeFigureOut">
              <a:rPr lang="fr-FR" smtClean="0"/>
              <a:t>14/02/2024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83D7BC0-DE1C-0B32-C9EB-E9EFD78B93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952B82C-CFC3-C21A-4F73-36A161D7AB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7D1BCF-EE92-433E-8875-3BD25EB8100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0810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texte, Police, capture d’écran, Bleu électrique&#10;&#10;Description générée automatiquement">
            <a:extLst>
              <a:ext uri="{FF2B5EF4-FFF2-40B4-BE49-F238E27FC236}">
                <a16:creationId xmlns:a16="http://schemas.microsoft.com/office/drawing/2014/main" id="{EDC3FD45-2721-C48B-DA40-EA28B0C392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8207" y="3818956"/>
            <a:ext cx="2796923" cy="2618790"/>
          </a:xfrm>
          <a:prstGeom prst="rect">
            <a:avLst/>
          </a:prstGeom>
        </p:spPr>
      </p:pic>
      <p:pic>
        <p:nvPicPr>
          <p:cNvPr id="7" name="Image 6" descr="Une image contenant texte&#10;&#10;Description générée automatiquement">
            <a:extLst>
              <a:ext uri="{FF2B5EF4-FFF2-40B4-BE49-F238E27FC236}">
                <a16:creationId xmlns:a16="http://schemas.microsoft.com/office/drawing/2014/main" id="{23035BC4-4A10-761B-C581-D7C9C26735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30669" y="235246"/>
            <a:ext cx="1314223" cy="3039044"/>
          </a:xfrm>
          <a:prstGeom prst="rect">
            <a:avLst/>
          </a:prstGeom>
        </p:spPr>
      </p:pic>
      <p:pic>
        <p:nvPicPr>
          <p:cNvPr id="9" name="Image 8" descr="Une image contenant texte, conception, bouteille, affiche&#10;&#10;Description générée automatiquement">
            <a:extLst>
              <a:ext uri="{FF2B5EF4-FFF2-40B4-BE49-F238E27FC236}">
                <a16:creationId xmlns:a16="http://schemas.microsoft.com/office/drawing/2014/main" id="{6A93E3C4-0539-035C-9EC1-4C420102697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0218663" y="235246"/>
            <a:ext cx="1298695" cy="3039044"/>
          </a:xfrm>
          <a:prstGeom prst="rect">
            <a:avLst/>
          </a:prstGeom>
        </p:spPr>
      </p:pic>
      <p:cxnSp>
        <p:nvCxnSpPr>
          <p:cNvPr id="11" name="Connecteur droit 10">
            <a:extLst>
              <a:ext uri="{FF2B5EF4-FFF2-40B4-BE49-F238E27FC236}">
                <a16:creationId xmlns:a16="http://schemas.microsoft.com/office/drawing/2014/main" id="{FE10595D-54E0-16A4-3223-D422E87E1D56}"/>
              </a:ext>
            </a:extLst>
          </p:cNvPr>
          <p:cNvCxnSpPr/>
          <p:nvPr/>
        </p:nvCxnSpPr>
        <p:spPr>
          <a:xfrm>
            <a:off x="2087592" y="2191109"/>
            <a:ext cx="1319842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necteur droit 11">
            <a:extLst>
              <a:ext uri="{FF2B5EF4-FFF2-40B4-BE49-F238E27FC236}">
                <a16:creationId xmlns:a16="http://schemas.microsoft.com/office/drawing/2014/main" id="{C3EAE858-D086-95AF-86F3-62E06EA373E5}"/>
              </a:ext>
            </a:extLst>
          </p:cNvPr>
          <p:cNvCxnSpPr/>
          <p:nvPr/>
        </p:nvCxnSpPr>
        <p:spPr>
          <a:xfrm>
            <a:off x="2087592" y="2464279"/>
            <a:ext cx="1319842" cy="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Connecteur droit 12">
            <a:extLst>
              <a:ext uri="{FF2B5EF4-FFF2-40B4-BE49-F238E27FC236}">
                <a16:creationId xmlns:a16="http://schemas.microsoft.com/office/drawing/2014/main" id="{CD094E6A-CF28-8072-91F7-72E7E10E2925}"/>
              </a:ext>
            </a:extLst>
          </p:cNvPr>
          <p:cNvCxnSpPr>
            <a:cxnSpLocks/>
          </p:cNvCxnSpPr>
          <p:nvPr/>
        </p:nvCxnSpPr>
        <p:spPr>
          <a:xfrm>
            <a:off x="2087592" y="2746075"/>
            <a:ext cx="6763110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cteur droit 13">
            <a:extLst>
              <a:ext uri="{FF2B5EF4-FFF2-40B4-BE49-F238E27FC236}">
                <a16:creationId xmlns:a16="http://schemas.microsoft.com/office/drawing/2014/main" id="{152C5BA6-ADFB-6FBE-7CF2-E1B5B285309D}"/>
              </a:ext>
            </a:extLst>
          </p:cNvPr>
          <p:cNvCxnSpPr/>
          <p:nvPr/>
        </p:nvCxnSpPr>
        <p:spPr>
          <a:xfrm>
            <a:off x="8704042" y="2191109"/>
            <a:ext cx="1319842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necteur droit 14">
            <a:extLst>
              <a:ext uri="{FF2B5EF4-FFF2-40B4-BE49-F238E27FC236}">
                <a16:creationId xmlns:a16="http://schemas.microsoft.com/office/drawing/2014/main" id="{25D1E292-8568-E1C0-7669-C55991433873}"/>
              </a:ext>
            </a:extLst>
          </p:cNvPr>
          <p:cNvCxnSpPr/>
          <p:nvPr/>
        </p:nvCxnSpPr>
        <p:spPr>
          <a:xfrm>
            <a:off x="8704042" y="2464279"/>
            <a:ext cx="1319842" cy="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8A6D51C7-3BFB-4482-2F21-6F859AA8E395}"/>
              </a:ext>
            </a:extLst>
          </p:cNvPr>
          <p:cNvCxnSpPr/>
          <p:nvPr/>
        </p:nvCxnSpPr>
        <p:spPr>
          <a:xfrm>
            <a:off x="8704042" y="2746075"/>
            <a:ext cx="1319842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6123177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0</Words>
  <Application>Microsoft Office PowerPoint</Application>
  <PresentationFormat>Grand écran</PresentationFormat>
  <Paragraphs>0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christophe.cabrera</dc:creator>
  <cp:lastModifiedBy>christophe.cabrera</cp:lastModifiedBy>
  <cp:revision>1</cp:revision>
  <dcterms:created xsi:type="dcterms:W3CDTF">2024-02-14T10:57:27Z</dcterms:created>
  <dcterms:modified xsi:type="dcterms:W3CDTF">2024-02-14T11:00:28Z</dcterms:modified>
</cp:coreProperties>
</file>