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66" d="100"/>
          <a:sy n="66" d="100"/>
        </p:scale>
        <p:origin x="174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A09EFC-697C-4A80-AA87-5654F099881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E7278E0-FFA2-4A98-9026-5400995E78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6" indent="0" algn="ctr">
              <a:buNone/>
              <a:defRPr sz="2000"/>
            </a:lvl2pPr>
            <a:lvl3pPr marL="914411" indent="0" algn="ctr">
              <a:buNone/>
              <a:defRPr sz="1800"/>
            </a:lvl3pPr>
            <a:lvl4pPr marL="1371617" indent="0" algn="ctr">
              <a:buNone/>
              <a:defRPr sz="1600"/>
            </a:lvl4pPr>
            <a:lvl5pPr marL="1828823" indent="0" algn="ctr">
              <a:buNone/>
              <a:defRPr sz="1600"/>
            </a:lvl5pPr>
            <a:lvl6pPr marL="2286029" indent="0" algn="ctr">
              <a:buNone/>
              <a:defRPr sz="1600"/>
            </a:lvl6pPr>
            <a:lvl7pPr marL="2743234" indent="0" algn="ctr">
              <a:buNone/>
              <a:defRPr sz="1600"/>
            </a:lvl7pPr>
            <a:lvl8pPr marL="3200440" indent="0" algn="ctr">
              <a:buNone/>
              <a:defRPr sz="1600"/>
            </a:lvl8pPr>
            <a:lvl9pPr marL="3657646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CC9EDE0-B28D-4D6B-8468-DA63A8DBEB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836B630-D98A-4494-96C5-BF145C7E7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177D23-5796-4FF5-817C-0945EC72F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29302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A614A5-F18B-46DB-9AF0-30D611A4F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49B3ECD-0A69-4D72-B5C1-71201CD378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B5B44C4-2FF8-4E7F-87BE-70D0799B99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8F6AA8-911F-4774-9236-8044C3A19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E1D1225-C501-4F0E-8CFD-22CE91D3A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8510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EEC70-FC47-4D91-B107-ECFDCEA68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2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7CEDA78-E3A6-4EA0-8A2F-6D84A18028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2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1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17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2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3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4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4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7A268C8-731E-47AB-80A9-C60A33BD1C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8D0AA52-7A96-4C4D-B1AE-80A1E90F2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EF2365-422B-4CAB-B7AE-4FE2A164F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745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B6004E-E251-49FF-A43D-25BED3B20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65D33F-3963-4D9C-B930-8691E084F7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1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A54F8AF-D812-4997-91DB-EEDDCFF57C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1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090AB6-9EBD-4B41-85B8-BA512A3949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1BB95B0-02B2-4E4B-838A-74F265622C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23FABD2-80CC-4C1D-A310-6E0D38BE7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687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2144EB-FF8D-47C6-A03B-DF5F9C4536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D1FFED5-7579-4802-95E7-CD11C2943C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0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7B40D03-D52D-4546-B054-261B9CBC9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6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650E662-0AC3-47A4-B014-FEB558CEEE2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2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6" indent="0">
              <a:buNone/>
              <a:defRPr sz="2000" b="1"/>
            </a:lvl2pPr>
            <a:lvl3pPr marL="914411" indent="0">
              <a:buNone/>
              <a:defRPr sz="1800" b="1"/>
            </a:lvl3pPr>
            <a:lvl4pPr marL="1371617" indent="0">
              <a:buNone/>
              <a:defRPr sz="1600" b="1"/>
            </a:lvl4pPr>
            <a:lvl5pPr marL="1828823" indent="0">
              <a:buNone/>
              <a:defRPr sz="1600" b="1"/>
            </a:lvl5pPr>
            <a:lvl6pPr marL="2286029" indent="0">
              <a:buNone/>
              <a:defRPr sz="1600" b="1"/>
            </a:lvl6pPr>
            <a:lvl7pPr marL="2743234" indent="0">
              <a:buNone/>
              <a:defRPr sz="1600" b="1"/>
            </a:lvl7pPr>
            <a:lvl8pPr marL="3200440" indent="0">
              <a:buNone/>
              <a:defRPr sz="1600" b="1"/>
            </a:lvl8pPr>
            <a:lvl9pPr marL="3657646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4818124-8508-48D5-B48E-4796E4CA2E5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2" y="2505076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C1270F81-49C9-4221-8DAA-A2D3927F76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EF9FF875-8162-4AA1-812D-17AF89827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EF8C785-B8DC-41BE-B3D5-E6CFB4A6D8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17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2434A8-9ADD-442D-B4E3-B50B1258D6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57AFB78-A564-4DD6-85E0-5A4B4380B9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65E6B5C-46F9-4D0F-8FFF-9BD5186AA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91EFE8F-5EC5-4A41-BC1D-C3CCD355B6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0653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9E3809F-A5AD-4310-99E7-B71EAE68CC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A19CB472-7606-44BD-9271-1A8B0D2115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518B696-35D9-4E11-8158-18CE5F84D0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14858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479176-FA54-45C7-8A9C-908CD477A3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6777D0E-AA72-4FE8-8D58-917993C1E4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69BB7926-92E1-4727-8427-A3D0D4EF0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0"/>
            </a:lvl2pPr>
            <a:lvl3pPr marL="914411" indent="0">
              <a:buNone/>
              <a:defRPr sz="1200"/>
            </a:lvl3pPr>
            <a:lvl4pPr marL="1371617" indent="0">
              <a:buNone/>
              <a:defRPr sz="1000"/>
            </a:lvl4pPr>
            <a:lvl5pPr marL="1828823" indent="0">
              <a:buNone/>
              <a:defRPr sz="1000"/>
            </a:lvl5pPr>
            <a:lvl6pPr marL="2286029" indent="0">
              <a:buNone/>
              <a:defRPr sz="1000"/>
            </a:lvl6pPr>
            <a:lvl7pPr marL="2743234" indent="0">
              <a:buNone/>
              <a:defRPr sz="1000"/>
            </a:lvl7pPr>
            <a:lvl8pPr marL="3200440" indent="0">
              <a:buNone/>
              <a:defRPr sz="1000"/>
            </a:lvl8pPr>
            <a:lvl9pPr marL="3657646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E7093B-46DD-426F-AE06-1781797C97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007CEA7-D5E1-462B-8F94-8F97FA010D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7B777AD-6091-4B5E-9156-D3EBE8526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4119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602310-1C53-4188-A86F-EFE4ED6E3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90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E192FE-D472-4458-B40B-D3652037067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1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6" indent="0">
              <a:buNone/>
              <a:defRPr sz="2800"/>
            </a:lvl2pPr>
            <a:lvl3pPr marL="914411" indent="0">
              <a:buNone/>
              <a:defRPr sz="2400"/>
            </a:lvl3pPr>
            <a:lvl4pPr marL="1371617" indent="0">
              <a:buNone/>
              <a:defRPr sz="2000"/>
            </a:lvl4pPr>
            <a:lvl5pPr marL="1828823" indent="0">
              <a:buNone/>
              <a:defRPr sz="2000"/>
            </a:lvl5pPr>
            <a:lvl6pPr marL="2286029" indent="0">
              <a:buNone/>
              <a:defRPr sz="2000"/>
            </a:lvl6pPr>
            <a:lvl7pPr marL="2743234" indent="0">
              <a:buNone/>
              <a:defRPr sz="2000"/>
            </a:lvl7pPr>
            <a:lvl8pPr marL="3200440" indent="0">
              <a:buNone/>
              <a:defRPr sz="2000"/>
            </a:lvl8pPr>
            <a:lvl9pPr marL="3657646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0011698-4F92-473D-B1C8-0E65A6BC75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90" y="2057400"/>
            <a:ext cx="3932236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6" indent="0">
              <a:buNone/>
              <a:defRPr sz="1400"/>
            </a:lvl2pPr>
            <a:lvl3pPr marL="914411" indent="0">
              <a:buNone/>
              <a:defRPr sz="1200"/>
            </a:lvl3pPr>
            <a:lvl4pPr marL="1371617" indent="0">
              <a:buNone/>
              <a:defRPr sz="1000"/>
            </a:lvl4pPr>
            <a:lvl5pPr marL="1828823" indent="0">
              <a:buNone/>
              <a:defRPr sz="1000"/>
            </a:lvl5pPr>
            <a:lvl6pPr marL="2286029" indent="0">
              <a:buNone/>
              <a:defRPr sz="1000"/>
            </a:lvl6pPr>
            <a:lvl7pPr marL="2743234" indent="0">
              <a:buNone/>
              <a:defRPr sz="1000"/>
            </a:lvl7pPr>
            <a:lvl8pPr marL="3200440" indent="0">
              <a:buNone/>
              <a:defRPr sz="1000"/>
            </a:lvl8pPr>
            <a:lvl9pPr marL="3657646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B96C53C-1332-4E06-8A41-ABD2255EB6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9D61636-5999-48BC-AC28-17E421428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50848DB-EEF5-4F50-BE92-08B67E0D02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3185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206023-0ECF-42BA-9641-155E5EB95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C88A0B1-7F4E-4067-B514-06529D4AB9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FCEE6D9-B011-4F08-9A66-DBC35A25DA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D518D73-B7D4-4A96-BA75-58B9E52F93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3E1F89-E947-40E7-8B17-2F671BE402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60337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2E0A2F8-6CC9-49BC-9B27-BE4B5EB1D34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899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86C78CE-7CEE-4851-8FFF-7D04FE4F35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532BDCC-2116-42D2-BC19-732443C040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E34B0FD-3F00-4985-8E5E-1BA023B35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C703E1-6A58-4AB8-9FB9-535143ECE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173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BE05AD6B-9740-4E91-8A57-E9E3EEFE35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C3C0D4C-5431-497E-8994-BBC7463D9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753C6C-EC9F-4445-9043-56DE11D9A1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F623A-910F-468A-89D5-D61BDF75B678}" type="datetimeFigureOut">
              <a:rPr lang="fr-FR" smtClean="0"/>
              <a:t>18/08/2018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2F7F038-B32B-4901-BFAF-053F197882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EA825BB-A0EF-4E3C-8C69-585CFABA45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A5274-51B2-4EA0-9A61-56D8FDF766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302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11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3" indent="-228603" algn="l" defTabSz="914411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8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14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20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26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32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37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43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48" indent="-228603" algn="l" defTabSz="914411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6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1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17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23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29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34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40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46" algn="l" defTabSz="914411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 29">
            <a:extLst>
              <a:ext uri="{FF2B5EF4-FFF2-40B4-BE49-F238E27FC236}">
                <a16:creationId xmlns:a16="http://schemas.microsoft.com/office/drawing/2014/main" id="{C4523197-3928-4C65-BE04-43E91168F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1" y="106619"/>
            <a:ext cx="4424864" cy="6644762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8F8735B-D048-4B57-B82F-35AB03E083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2" y="478972"/>
            <a:ext cx="4407104" cy="38399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B4974AB-3C99-44B7-A187-02C6F2558B5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48331" y="2952826"/>
            <a:ext cx="4563716" cy="38399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188E0FD-E250-4CBD-BD9C-82602547BA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4783" y="2952826"/>
            <a:ext cx="4563716" cy="38399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D6995DE5-C14B-40A4-AE4D-CD532ACDE8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2" y="5426677"/>
            <a:ext cx="4407104" cy="38399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B4067E3E-F6DF-409E-AD40-52C10C4500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20" y="4064690"/>
            <a:ext cx="3639124" cy="38399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AE22E54F-A4D6-4A03-B0D2-49442F1049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22" y="2357254"/>
            <a:ext cx="3639123" cy="38399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E1B0B9A9-A1D8-42D7-AFC0-24592C565C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21" y="4804254"/>
            <a:ext cx="3639124" cy="336531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5D5D508C-59C0-4B3D-AD52-9AC5FAEC96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521" y="3241957"/>
            <a:ext cx="3639123" cy="336531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68D86868-544F-4E5A-A78E-7B2A1F8462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298" y="1374870"/>
            <a:ext cx="2487791" cy="336531"/>
          </a:xfrm>
          <a:prstGeom prst="rect">
            <a:avLst/>
          </a:prstGeom>
        </p:spPr>
      </p:pic>
      <p:pic>
        <p:nvPicPr>
          <p:cNvPr id="17" name="Image 16">
            <a:extLst>
              <a:ext uri="{FF2B5EF4-FFF2-40B4-BE49-F238E27FC236}">
                <a16:creationId xmlns:a16="http://schemas.microsoft.com/office/drawing/2014/main" id="{F2C19D15-03F3-4102-9B6C-3D57604D7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531" y="6020679"/>
            <a:ext cx="4407226" cy="336531"/>
          </a:xfrm>
          <a:prstGeom prst="rect">
            <a:avLst/>
          </a:prstGeom>
        </p:spPr>
      </p:pic>
      <p:pic>
        <p:nvPicPr>
          <p:cNvPr id="19" name="Image 18">
            <a:extLst>
              <a:ext uri="{FF2B5EF4-FFF2-40B4-BE49-F238E27FC236}">
                <a16:creationId xmlns:a16="http://schemas.microsoft.com/office/drawing/2014/main" id="{73CBAD08-4194-4594-B243-27DEADDB94A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7235" y="1047843"/>
            <a:ext cx="1098265" cy="1113140"/>
          </a:xfrm>
          <a:prstGeom prst="rect">
            <a:avLst/>
          </a:prstGeom>
        </p:spPr>
      </p:pic>
      <p:pic>
        <p:nvPicPr>
          <p:cNvPr id="21" name="Image 20">
            <a:extLst>
              <a:ext uri="{FF2B5EF4-FFF2-40B4-BE49-F238E27FC236}">
                <a16:creationId xmlns:a16="http://schemas.microsoft.com/office/drawing/2014/main" id="{59080571-F26F-43A3-95C4-A54C97DFB29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064" y="1071976"/>
            <a:ext cx="507208" cy="977795"/>
          </a:xfrm>
          <a:prstGeom prst="rect">
            <a:avLst/>
          </a:prstGeom>
        </p:spPr>
      </p:pic>
      <p:pic>
        <p:nvPicPr>
          <p:cNvPr id="23" name="Image 22">
            <a:extLst>
              <a:ext uri="{FF2B5EF4-FFF2-40B4-BE49-F238E27FC236}">
                <a16:creationId xmlns:a16="http://schemas.microsoft.com/office/drawing/2014/main" id="{61E1861B-6F67-48D2-AA04-27FF2B84C89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5428" y="1071976"/>
            <a:ext cx="419815" cy="977795"/>
          </a:xfrm>
          <a:prstGeom prst="rect">
            <a:avLst/>
          </a:prstGeom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22230285-8524-4F5F-B899-2110CD99696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401" y="1071569"/>
            <a:ext cx="215446" cy="977795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C022C099-1D00-4646-BC31-4858CA03A5B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026" y="2954853"/>
            <a:ext cx="539485" cy="913670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C21817F1-2021-4734-916F-47B16415938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757" y="2954853"/>
            <a:ext cx="539485" cy="913670"/>
          </a:xfrm>
          <a:prstGeom prst="rect">
            <a:avLst/>
          </a:prstGeom>
        </p:spPr>
      </p:pic>
      <p:pic>
        <p:nvPicPr>
          <p:cNvPr id="33" name="Image 32">
            <a:extLst>
              <a:ext uri="{FF2B5EF4-FFF2-40B4-BE49-F238E27FC236}">
                <a16:creationId xmlns:a16="http://schemas.microsoft.com/office/drawing/2014/main" id="{AD83B462-44F4-4C02-8AFE-F5812D95E2C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170" y="5950739"/>
            <a:ext cx="55579" cy="476575"/>
          </a:xfrm>
          <a:prstGeom prst="rect">
            <a:avLst/>
          </a:prstGeom>
        </p:spPr>
      </p:pic>
      <p:pic>
        <p:nvPicPr>
          <p:cNvPr id="35" name="Image 34">
            <a:extLst>
              <a:ext uri="{FF2B5EF4-FFF2-40B4-BE49-F238E27FC236}">
                <a16:creationId xmlns:a16="http://schemas.microsoft.com/office/drawing/2014/main" id="{13B14787-A52F-4477-A9F2-E3DC75AB27E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109" y="5950739"/>
            <a:ext cx="55579" cy="476575"/>
          </a:xfrm>
          <a:prstGeom prst="rect">
            <a:avLst/>
          </a:prstGeom>
        </p:spPr>
      </p:pic>
      <p:pic>
        <p:nvPicPr>
          <p:cNvPr id="37" name="Image 36">
            <a:extLst>
              <a:ext uri="{FF2B5EF4-FFF2-40B4-BE49-F238E27FC236}">
                <a16:creationId xmlns:a16="http://schemas.microsoft.com/office/drawing/2014/main" id="{9E6ACA14-2251-4898-B277-A6AD5105B8BA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517" y="5950739"/>
            <a:ext cx="55579" cy="476250"/>
          </a:xfrm>
          <a:prstGeom prst="rect">
            <a:avLst/>
          </a:prstGeom>
        </p:spPr>
      </p:pic>
      <p:pic>
        <p:nvPicPr>
          <p:cNvPr id="39" name="Image 38">
            <a:extLst>
              <a:ext uri="{FF2B5EF4-FFF2-40B4-BE49-F238E27FC236}">
                <a16:creationId xmlns:a16="http://schemas.microsoft.com/office/drawing/2014/main" id="{954969EA-F380-45B7-BBE3-720C1894A58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263" y="5950739"/>
            <a:ext cx="55579" cy="476575"/>
          </a:xfrm>
          <a:prstGeom prst="rect">
            <a:avLst/>
          </a:prstGeom>
        </p:spPr>
      </p:pic>
      <p:pic>
        <p:nvPicPr>
          <p:cNvPr id="40" name="Image 39">
            <a:extLst>
              <a:ext uri="{FF2B5EF4-FFF2-40B4-BE49-F238E27FC236}">
                <a16:creationId xmlns:a16="http://schemas.microsoft.com/office/drawing/2014/main" id="{602393EB-51FA-4AA6-8C63-B5D50C352C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838" y="5950739"/>
            <a:ext cx="55579" cy="476575"/>
          </a:xfrm>
          <a:prstGeom prst="rect">
            <a:avLst/>
          </a:prstGeom>
        </p:spPr>
      </p:pic>
      <p:pic>
        <p:nvPicPr>
          <p:cNvPr id="41" name="Image 40">
            <a:extLst>
              <a:ext uri="{FF2B5EF4-FFF2-40B4-BE49-F238E27FC236}">
                <a16:creationId xmlns:a16="http://schemas.microsoft.com/office/drawing/2014/main" id="{203E25D4-705E-4DCF-B8C4-9214516E82E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506" y="5950739"/>
            <a:ext cx="55579" cy="476575"/>
          </a:xfrm>
          <a:prstGeom prst="rect">
            <a:avLst/>
          </a:prstGeom>
        </p:spPr>
      </p:pic>
      <p:pic>
        <p:nvPicPr>
          <p:cNvPr id="42" name="Image 41">
            <a:extLst>
              <a:ext uri="{FF2B5EF4-FFF2-40B4-BE49-F238E27FC236}">
                <a16:creationId xmlns:a16="http://schemas.microsoft.com/office/drawing/2014/main" id="{6774C062-9541-4CE1-A11B-E600EBAD5AE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96" y="5950739"/>
            <a:ext cx="55579" cy="476250"/>
          </a:xfrm>
          <a:prstGeom prst="rect">
            <a:avLst/>
          </a:prstGeom>
        </p:spPr>
      </p:pic>
      <p:pic>
        <p:nvPicPr>
          <p:cNvPr id="43" name="Image 42">
            <a:extLst>
              <a:ext uri="{FF2B5EF4-FFF2-40B4-BE49-F238E27FC236}">
                <a16:creationId xmlns:a16="http://schemas.microsoft.com/office/drawing/2014/main" id="{AF46B454-2EA0-4A70-8F94-560A9A0326D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4995" y="5950739"/>
            <a:ext cx="55579" cy="476250"/>
          </a:xfrm>
          <a:prstGeom prst="rect">
            <a:avLst/>
          </a:prstGeom>
        </p:spPr>
      </p:pic>
      <p:pic>
        <p:nvPicPr>
          <p:cNvPr id="45" name="Image 44">
            <a:extLst>
              <a:ext uri="{FF2B5EF4-FFF2-40B4-BE49-F238E27FC236}">
                <a16:creationId xmlns:a16="http://schemas.microsoft.com/office/drawing/2014/main" id="{781E2A58-BCAB-4372-A967-F8B404834FB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444" y="5950739"/>
            <a:ext cx="55579" cy="476575"/>
          </a:xfrm>
          <a:prstGeom prst="rect">
            <a:avLst/>
          </a:prstGeom>
        </p:spPr>
      </p:pic>
      <p:grpSp>
        <p:nvGrpSpPr>
          <p:cNvPr id="58" name="Groupe 57">
            <a:extLst>
              <a:ext uri="{FF2B5EF4-FFF2-40B4-BE49-F238E27FC236}">
                <a16:creationId xmlns:a16="http://schemas.microsoft.com/office/drawing/2014/main" id="{3DD242F2-620D-4D53-8A49-4F3C8BA9B687}"/>
              </a:ext>
            </a:extLst>
          </p:cNvPr>
          <p:cNvGrpSpPr/>
          <p:nvPr/>
        </p:nvGrpSpPr>
        <p:grpSpPr>
          <a:xfrm>
            <a:off x="1287760" y="5950739"/>
            <a:ext cx="549576" cy="476250"/>
            <a:chOff x="1292522" y="5950739"/>
            <a:chExt cx="549576" cy="476250"/>
          </a:xfrm>
        </p:grpSpPr>
        <p:pic>
          <p:nvPicPr>
            <p:cNvPr id="46" name="Image 45">
              <a:extLst>
                <a:ext uri="{FF2B5EF4-FFF2-40B4-BE49-F238E27FC236}">
                  <a16:creationId xmlns:a16="http://schemas.microsoft.com/office/drawing/2014/main" id="{B24BE18A-B04A-45F9-AC2B-866BB4255F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92522" y="5950739"/>
              <a:ext cx="55579" cy="476250"/>
            </a:xfrm>
            <a:prstGeom prst="rect">
              <a:avLst/>
            </a:prstGeom>
          </p:spPr>
        </p:pic>
        <p:pic>
          <p:nvPicPr>
            <p:cNvPr id="47" name="Image 46">
              <a:extLst>
                <a:ext uri="{FF2B5EF4-FFF2-40B4-BE49-F238E27FC236}">
                  <a16:creationId xmlns:a16="http://schemas.microsoft.com/office/drawing/2014/main" id="{EB7427E3-DB0E-48D8-9CB1-B75ACFA557DB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47411" y="5950739"/>
              <a:ext cx="55579" cy="476250"/>
            </a:xfrm>
            <a:prstGeom prst="rect">
              <a:avLst/>
            </a:prstGeom>
          </p:spPr>
        </p:pic>
        <p:pic>
          <p:nvPicPr>
            <p:cNvPr id="48" name="Image 47">
              <a:extLst>
                <a:ext uri="{FF2B5EF4-FFF2-40B4-BE49-F238E27FC236}">
                  <a16:creationId xmlns:a16="http://schemas.microsoft.com/office/drawing/2014/main" id="{2D0AD1CB-0438-4580-9E05-E9B0FF556C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2300" y="5950739"/>
              <a:ext cx="55579" cy="476250"/>
            </a:xfrm>
            <a:prstGeom prst="rect">
              <a:avLst/>
            </a:prstGeom>
          </p:spPr>
        </p:pic>
        <p:pic>
          <p:nvPicPr>
            <p:cNvPr id="49" name="Image 48">
              <a:extLst>
                <a:ext uri="{FF2B5EF4-FFF2-40B4-BE49-F238E27FC236}">
                  <a16:creationId xmlns:a16="http://schemas.microsoft.com/office/drawing/2014/main" id="{9281F63B-2D77-4A49-A61B-90838782437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57189" y="5950739"/>
              <a:ext cx="55579" cy="476250"/>
            </a:xfrm>
            <a:prstGeom prst="rect">
              <a:avLst/>
            </a:prstGeom>
          </p:spPr>
        </p:pic>
        <p:pic>
          <p:nvPicPr>
            <p:cNvPr id="50" name="Image 49">
              <a:extLst>
                <a:ext uri="{FF2B5EF4-FFF2-40B4-BE49-F238E27FC236}">
                  <a16:creationId xmlns:a16="http://schemas.microsoft.com/office/drawing/2014/main" id="{5F9C6363-EAA1-4E93-BBBD-B70BC093627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12078" y="5950739"/>
              <a:ext cx="55579" cy="476250"/>
            </a:xfrm>
            <a:prstGeom prst="rect">
              <a:avLst/>
            </a:prstGeom>
          </p:spPr>
        </p:pic>
        <p:pic>
          <p:nvPicPr>
            <p:cNvPr id="51" name="Image 50">
              <a:extLst>
                <a:ext uri="{FF2B5EF4-FFF2-40B4-BE49-F238E27FC236}">
                  <a16:creationId xmlns:a16="http://schemas.microsoft.com/office/drawing/2014/main" id="{AF01CAE9-84D6-45C7-8B07-8538C6C96A5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66967" y="5950739"/>
              <a:ext cx="55579" cy="476250"/>
            </a:xfrm>
            <a:prstGeom prst="rect">
              <a:avLst/>
            </a:prstGeom>
          </p:spPr>
        </p:pic>
        <p:pic>
          <p:nvPicPr>
            <p:cNvPr id="52" name="Image 51">
              <a:extLst>
                <a:ext uri="{FF2B5EF4-FFF2-40B4-BE49-F238E27FC236}">
                  <a16:creationId xmlns:a16="http://schemas.microsoft.com/office/drawing/2014/main" id="{E8D6D7D4-31F7-4DC2-B228-55FA4B05710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21856" y="5950739"/>
              <a:ext cx="55579" cy="476250"/>
            </a:xfrm>
            <a:prstGeom prst="rect">
              <a:avLst/>
            </a:prstGeom>
          </p:spPr>
        </p:pic>
        <p:pic>
          <p:nvPicPr>
            <p:cNvPr id="53" name="Image 52">
              <a:extLst>
                <a:ext uri="{FF2B5EF4-FFF2-40B4-BE49-F238E27FC236}">
                  <a16:creationId xmlns:a16="http://schemas.microsoft.com/office/drawing/2014/main" id="{05F41308-8DD5-4340-983A-BDE55DE05B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76745" y="5950739"/>
              <a:ext cx="55579" cy="476250"/>
            </a:xfrm>
            <a:prstGeom prst="rect">
              <a:avLst/>
            </a:prstGeom>
          </p:spPr>
        </p:pic>
        <p:pic>
          <p:nvPicPr>
            <p:cNvPr id="54" name="Image 53">
              <a:extLst>
                <a:ext uri="{FF2B5EF4-FFF2-40B4-BE49-F238E27FC236}">
                  <a16:creationId xmlns:a16="http://schemas.microsoft.com/office/drawing/2014/main" id="{80BE8C3C-971B-41BC-9414-F4591C848506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31634" y="5950739"/>
              <a:ext cx="55579" cy="476250"/>
            </a:xfrm>
            <a:prstGeom prst="rect">
              <a:avLst/>
            </a:prstGeom>
          </p:spPr>
        </p:pic>
        <p:pic>
          <p:nvPicPr>
            <p:cNvPr id="55" name="Image 54">
              <a:extLst>
                <a:ext uri="{FF2B5EF4-FFF2-40B4-BE49-F238E27FC236}">
                  <a16:creationId xmlns:a16="http://schemas.microsoft.com/office/drawing/2014/main" id="{C8F8D0A8-7389-4AAB-B1BD-F4FC984E5C64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86519" y="5950739"/>
              <a:ext cx="55579" cy="476250"/>
            </a:xfrm>
            <a:prstGeom prst="rect">
              <a:avLst/>
            </a:prstGeom>
          </p:spPr>
        </p:pic>
      </p:grpSp>
      <p:pic>
        <p:nvPicPr>
          <p:cNvPr id="62" name="Image 61">
            <a:extLst>
              <a:ext uri="{FF2B5EF4-FFF2-40B4-BE49-F238E27FC236}">
                <a16:creationId xmlns:a16="http://schemas.microsoft.com/office/drawing/2014/main" id="{91059E13-64F2-456E-AED9-A04830CA0459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260" y="6020679"/>
            <a:ext cx="90750" cy="336532"/>
          </a:xfrm>
          <a:prstGeom prst="rect">
            <a:avLst/>
          </a:prstGeom>
        </p:spPr>
      </p:pic>
      <p:pic>
        <p:nvPicPr>
          <p:cNvPr id="63" name="Image 62">
            <a:extLst>
              <a:ext uri="{FF2B5EF4-FFF2-40B4-BE49-F238E27FC236}">
                <a16:creationId xmlns:a16="http://schemas.microsoft.com/office/drawing/2014/main" id="{91023B0A-BD41-4472-92B6-4CF2DCBD679A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94" y="6020598"/>
            <a:ext cx="90750" cy="336532"/>
          </a:xfrm>
          <a:prstGeom prst="rect">
            <a:avLst/>
          </a:prstGeom>
        </p:spPr>
      </p:pic>
      <p:pic>
        <p:nvPicPr>
          <p:cNvPr id="64" name="Image 63">
            <a:extLst>
              <a:ext uri="{FF2B5EF4-FFF2-40B4-BE49-F238E27FC236}">
                <a16:creationId xmlns:a16="http://schemas.microsoft.com/office/drawing/2014/main" id="{F5A01FB9-A5B3-468D-A028-038F4F12DD2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7457" y="6020598"/>
            <a:ext cx="90750" cy="336532"/>
          </a:xfrm>
          <a:prstGeom prst="rect">
            <a:avLst/>
          </a:prstGeom>
        </p:spPr>
      </p:pic>
      <p:sp>
        <p:nvSpPr>
          <p:cNvPr id="65" name="Rectangle : coins arrondis 64">
            <a:extLst>
              <a:ext uri="{FF2B5EF4-FFF2-40B4-BE49-F238E27FC236}">
                <a16:creationId xmlns:a16="http://schemas.microsoft.com/office/drawing/2014/main" id="{1DD0E56E-DE5B-4533-89CF-F4021F504AFB}"/>
              </a:ext>
            </a:extLst>
          </p:cNvPr>
          <p:cNvSpPr/>
          <p:nvPr/>
        </p:nvSpPr>
        <p:spPr>
          <a:xfrm>
            <a:off x="1002138" y="557084"/>
            <a:ext cx="368300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Q1</a:t>
            </a:r>
          </a:p>
        </p:txBody>
      </p:sp>
      <p:sp>
        <p:nvSpPr>
          <p:cNvPr id="66" name="Rectangle : coins arrondis 65">
            <a:extLst>
              <a:ext uri="{FF2B5EF4-FFF2-40B4-BE49-F238E27FC236}">
                <a16:creationId xmlns:a16="http://schemas.microsoft.com/office/drawing/2014/main" id="{DE5B932D-07D6-42AB-8199-82D69961EAB5}"/>
              </a:ext>
            </a:extLst>
          </p:cNvPr>
          <p:cNvSpPr/>
          <p:nvPr/>
        </p:nvSpPr>
        <p:spPr>
          <a:xfrm>
            <a:off x="1519872" y="554412"/>
            <a:ext cx="250021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Q2</a:t>
            </a:r>
          </a:p>
        </p:txBody>
      </p:sp>
      <p:sp>
        <p:nvSpPr>
          <p:cNvPr id="67" name="Rectangle : coins arrondis 66">
            <a:extLst>
              <a:ext uri="{FF2B5EF4-FFF2-40B4-BE49-F238E27FC236}">
                <a16:creationId xmlns:a16="http://schemas.microsoft.com/office/drawing/2014/main" id="{ADC933A8-B165-4FFA-82DB-448DA56302E5}"/>
              </a:ext>
            </a:extLst>
          </p:cNvPr>
          <p:cNvSpPr/>
          <p:nvPr/>
        </p:nvSpPr>
        <p:spPr>
          <a:xfrm>
            <a:off x="1831044" y="558706"/>
            <a:ext cx="250021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Q3</a:t>
            </a:r>
          </a:p>
        </p:txBody>
      </p:sp>
      <p:sp>
        <p:nvSpPr>
          <p:cNvPr id="68" name="Rectangle : coins arrondis 67">
            <a:extLst>
              <a:ext uri="{FF2B5EF4-FFF2-40B4-BE49-F238E27FC236}">
                <a16:creationId xmlns:a16="http://schemas.microsoft.com/office/drawing/2014/main" id="{4CF9049A-6660-4D76-ADC4-C3DBBD18209D}"/>
              </a:ext>
            </a:extLst>
          </p:cNvPr>
          <p:cNvSpPr/>
          <p:nvPr/>
        </p:nvSpPr>
        <p:spPr>
          <a:xfrm>
            <a:off x="990408" y="2437289"/>
            <a:ext cx="368300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KM1</a:t>
            </a:r>
          </a:p>
        </p:txBody>
      </p:sp>
      <p:sp>
        <p:nvSpPr>
          <p:cNvPr id="69" name="Rectangle : coins arrondis 68">
            <a:extLst>
              <a:ext uri="{FF2B5EF4-FFF2-40B4-BE49-F238E27FC236}">
                <a16:creationId xmlns:a16="http://schemas.microsoft.com/office/drawing/2014/main" id="{FA9CE755-A175-4E8C-B6D4-A51A029A07EA}"/>
              </a:ext>
            </a:extLst>
          </p:cNvPr>
          <p:cNvSpPr/>
          <p:nvPr/>
        </p:nvSpPr>
        <p:spPr>
          <a:xfrm>
            <a:off x="1567349" y="2437289"/>
            <a:ext cx="368300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KM2</a:t>
            </a:r>
          </a:p>
        </p:txBody>
      </p:sp>
      <p:sp>
        <p:nvSpPr>
          <p:cNvPr id="70" name="Rectangle : coins arrondis 69">
            <a:extLst>
              <a:ext uri="{FF2B5EF4-FFF2-40B4-BE49-F238E27FC236}">
                <a16:creationId xmlns:a16="http://schemas.microsoft.com/office/drawing/2014/main" id="{398B5F55-4A31-4044-BAE4-DA7B8B274B9B}"/>
              </a:ext>
            </a:extLst>
          </p:cNvPr>
          <p:cNvSpPr/>
          <p:nvPr/>
        </p:nvSpPr>
        <p:spPr>
          <a:xfrm>
            <a:off x="615217" y="5503034"/>
            <a:ext cx="310303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XP1</a:t>
            </a:r>
          </a:p>
        </p:txBody>
      </p:sp>
      <p:sp>
        <p:nvSpPr>
          <p:cNvPr id="71" name="Rectangle : coins arrondis 70">
            <a:extLst>
              <a:ext uri="{FF2B5EF4-FFF2-40B4-BE49-F238E27FC236}">
                <a16:creationId xmlns:a16="http://schemas.microsoft.com/office/drawing/2014/main" id="{AD57BE6C-EA3B-48D7-9972-CB5AA9A60E52}"/>
              </a:ext>
            </a:extLst>
          </p:cNvPr>
          <p:cNvSpPr/>
          <p:nvPr/>
        </p:nvSpPr>
        <p:spPr>
          <a:xfrm>
            <a:off x="940026" y="5503034"/>
            <a:ext cx="310303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XP2</a:t>
            </a:r>
          </a:p>
        </p:txBody>
      </p:sp>
      <p:sp>
        <p:nvSpPr>
          <p:cNvPr id="72" name="Rectangle : coins arrondis 71">
            <a:extLst>
              <a:ext uri="{FF2B5EF4-FFF2-40B4-BE49-F238E27FC236}">
                <a16:creationId xmlns:a16="http://schemas.microsoft.com/office/drawing/2014/main" id="{DFE7D7A5-BCD2-4C0C-B90F-56A5BE0F7435}"/>
              </a:ext>
            </a:extLst>
          </p:cNvPr>
          <p:cNvSpPr/>
          <p:nvPr/>
        </p:nvSpPr>
        <p:spPr>
          <a:xfrm>
            <a:off x="1397538" y="5502107"/>
            <a:ext cx="310303" cy="22056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r-FR" sz="1400" dirty="0"/>
              <a:t>XC1</a:t>
            </a:r>
          </a:p>
        </p:txBody>
      </p:sp>
    </p:spTree>
    <p:extLst>
      <p:ext uri="{BB962C8B-B14F-4D97-AF65-F5344CB8AC3E}">
        <p14:creationId xmlns:p14="http://schemas.microsoft.com/office/powerpoint/2010/main" val="138598054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</TotalTime>
  <Words>8</Words>
  <Application>Microsoft Office PowerPoint</Application>
  <PresentationFormat>Grand écran</PresentationFormat>
  <Paragraphs>8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Christophe</dc:creator>
  <cp:lastModifiedBy>Christophe</cp:lastModifiedBy>
  <cp:revision>3</cp:revision>
  <dcterms:created xsi:type="dcterms:W3CDTF">2018-08-18T11:03:05Z</dcterms:created>
  <dcterms:modified xsi:type="dcterms:W3CDTF">2018-08-18T11:18:20Z</dcterms:modified>
</cp:coreProperties>
</file>