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Default Extension="png" ContentType="image/png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</Types>
</file>

<file path=_rels/.rels><?xml version="1.0" encoding="UTF-8" standalone="yes"?>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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  <p:sldId id="341" r:id="rId91"/>
    <p:sldId id="342" r:id="rId92"/>
    <p:sldId id="343" r:id="rId93"/>
    <p:sldId id="344" r:id="rId94"/>
    <p:sldId id="345" r:id="rId95"/>
    <p:sldId id="346" r:id="rId96"/>
    <p:sldId id="347" r:id="rId97"/>
    <p:sldId id="348" r:id="rId98"/>
    <p:sldId id="349" r:id="rId99"/>
    <p:sldId id="350" r:id="rId100"/>
    <p:sldId id="351" r:id="rId101"/>
    <p:sldId id="352" r:id="rId102"/>
    <p:sldId id="353" r:id="rId103"/>
    <p:sldId id="354" r:id="rId104"/>
    <p:sldId id="355" r:id="rId105"/>
    <p:sldId id="356" r:id="rId106"/>
    <p:sldId id="357" r:id="rId107"/>
    <p:sldId id="358" r:id="rId108"/>
    <p:sldId id="359" r:id="rId109"/>
    <p:sldId id="360" r:id="rId110"/>
    <p:sldId id="361" r:id="rId111"/>
    <p:sldId id="362" r:id="rId112"/>
    <p:sldId id="363" r:id="rId113"/>
    <p:sldId id="364" r:id="rId114"/>
  </p:sldIdLst>
  <p:sldSz cx="9156700" cy="6883400"/>
  <p:notesSz cx="9156700" cy="688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Relationship Id="rId36" Type="http://schemas.openxmlformats.org/officeDocument/2006/relationships/slide" Target="slides/slide31.xml"/><Relationship Id="rId37" Type="http://schemas.openxmlformats.org/officeDocument/2006/relationships/slide" Target="slides/slide32.xml"/><Relationship Id="rId38" Type="http://schemas.openxmlformats.org/officeDocument/2006/relationships/slide" Target="slides/slide33.xml"/><Relationship Id="rId39" Type="http://schemas.openxmlformats.org/officeDocument/2006/relationships/slide" Target="slides/slide34.xml"/><Relationship Id="rId40" Type="http://schemas.openxmlformats.org/officeDocument/2006/relationships/slide" Target="slides/slide35.xml"/><Relationship Id="rId41" Type="http://schemas.openxmlformats.org/officeDocument/2006/relationships/slide" Target="slides/slide36.xml"/><Relationship Id="rId42" Type="http://schemas.openxmlformats.org/officeDocument/2006/relationships/slide" Target="slides/slide37.xml"/><Relationship Id="rId43" Type="http://schemas.openxmlformats.org/officeDocument/2006/relationships/slide" Target="slides/slide38.xml"/><Relationship Id="rId44" Type="http://schemas.openxmlformats.org/officeDocument/2006/relationships/slide" Target="slides/slide39.xml"/><Relationship Id="rId45" Type="http://schemas.openxmlformats.org/officeDocument/2006/relationships/slide" Target="slides/slide40.xml"/><Relationship Id="rId46" Type="http://schemas.openxmlformats.org/officeDocument/2006/relationships/slide" Target="slides/slide41.xml"/><Relationship Id="rId47" Type="http://schemas.openxmlformats.org/officeDocument/2006/relationships/slide" Target="slides/slide42.xml"/><Relationship Id="rId48" Type="http://schemas.openxmlformats.org/officeDocument/2006/relationships/slide" Target="slides/slide43.xml"/><Relationship Id="rId49" Type="http://schemas.openxmlformats.org/officeDocument/2006/relationships/slide" Target="slides/slide44.xml"/><Relationship Id="rId50" Type="http://schemas.openxmlformats.org/officeDocument/2006/relationships/slide" Target="slides/slide45.xml"/><Relationship Id="rId51" Type="http://schemas.openxmlformats.org/officeDocument/2006/relationships/slide" Target="slides/slide46.xml"/><Relationship Id="rId52" Type="http://schemas.openxmlformats.org/officeDocument/2006/relationships/slide" Target="slides/slide47.xml"/><Relationship Id="rId53" Type="http://schemas.openxmlformats.org/officeDocument/2006/relationships/slide" Target="slides/slide48.xml"/><Relationship Id="rId54" Type="http://schemas.openxmlformats.org/officeDocument/2006/relationships/slide" Target="slides/slide49.xml"/><Relationship Id="rId55" Type="http://schemas.openxmlformats.org/officeDocument/2006/relationships/slide" Target="slides/slide50.xml"/><Relationship Id="rId56" Type="http://schemas.openxmlformats.org/officeDocument/2006/relationships/slide" Target="slides/slide51.xml"/><Relationship Id="rId57" Type="http://schemas.openxmlformats.org/officeDocument/2006/relationships/slide" Target="slides/slide52.xml"/><Relationship Id="rId58" Type="http://schemas.openxmlformats.org/officeDocument/2006/relationships/slide" Target="slides/slide53.xml"/><Relationship Id="rId59" Type="http://schemas.openxmlformats.org/officeDocument/2006/relationships/slide" Target="slides/slide54.xml"/><Relationship Id="rId60" Type="http://schemas.openxmlformats.org/officeDocument/2006/relationships/slide" Target="slides/slide55.xml"/><Relationship Id="rId61" Type="http://schemas.openxmlformats.org/officeDocument/2006/relationships/slide" Target="slides/slide56.xml"/><Relationship Id="rId62" Type="http://schemas.openxmlformats.org/officeDocument/2006/relationships/slide" Target="slides/slide57.xml"/><Relationship Id="rId63" Type="http://schemas.openxmlformats.org/officeDocument/2006/relationships/slide" Target="slides/slide58.xml"/><Relationship Id="rId64" Type="http://schemas.openxmlformats.org/officeDocument/2006/relationships/slide" Target="slides/slide59.xml"/><Relationship Id="rId65" Type="http://schemas.openxmlformats.org/officeDocument/2006/relationships/slide" Target="slides/slide60.xml"/><Relationship Id="rId66" Type="http://schemas.openxmlformats.org/officeDocument/2006/relationships/slide" Target="slides/slide61.xml"/><Relationship Id="rId67" Type="http://schemas.openxmlformats.org/officeDocument/2006/relationships/slide" Target="slides/slide62.xml"/><Relationship Id="rId68" Type="http://schemas.openxmlformats.org/officeDocument/2006/relationships/slide" Target="slides/slide63.xml"/><Relationship Id="rId69" Type="http://schemas.openxmlformats.org/officeDocument/2006/relationships/slide" Target="slides/slide64.xml"/><Relationship Id="rId70" Type="http://schemas.openxmlformats.org/officeDocument/2006/relationships/slide" Target="slides/slide65.xml"/><Relationship Id="rId71" Type="http://schemas.openxmlformats.org/officeDocument/2006/relationships/slide" Target="slides/slide66.xml"/><Relationship Id="rId72" Type="http://schemas.openxmlformats.org/officeDocument/2006/relationships/slide" Target="slides/slide67.xml"/><Relationship Id="rId73" Type="http://schemas.openxmlformats.org/officeDocument/2006/relationships/slide" Target="slides/slide68.xml"/><Relationship Id="rId74" Type="http://schemas.openxmlformats.org/officeDocument/2006/relationships/slide" Target="slides/slide69.xml"/><Relationship Id="rId75" Type="http://schemas.openxmlformats.org/officeDocument/2006/relationships/slide" Target="slides/slide70.xml"/><Relationship Id="rId76" Type="http://schemas.openxmlformats.org/officeDocument/2006/relationships/slide" Target="slides/slide71.xml"/><Relationship Id="rId77" Type="http://schemas.openxmlformats.org/officeDocument/2006/relationships/slide" Target="slides/slide72.xml"/><Relationship Id="rId78" Type="http://schemas.openxmlformats.org/officeDocument/2006/relationships/slide" Target="slides/slide73.xml"/><Relationship Id="rId79" Type="http://schemas.openxmlformats.org/officeDocument/2006/relationships/slide" Target="slides/slide74.xml"/><Relationship Id="rId80" Type="http://schemas.openxmlformats.org/officeDocument/2006/relationships/slide" Target="slides/slide75.xml"/><Relationship Id="rId81" Type="http://schemas.openxmlformats.org/officeDocument/2006/relationships/slide" Target="slides/slide76.xml"/><Relationship Id="rId82" Type="http://schemas.openxmlformats.org/officeDocument/2006/relationships/slide" Target="slides/slide77.xml"/><Relationship Id="rId83" Type="http://schemas.openxmlformats.org/officeDocument/2006/relationships/slide" Target="slides/slide78.xml"/><Relationship Id="rId84" Type="http://schemas.openxmlformats.org/officeDocument/2006/relationships/slide" Target="slides/slide79.xml"/><Relationship Id="rId85" Type="http://schemas.openxmlformats.org/officeDocument/2006/relationships/slide" Target="slides/slide80.xml"/><Relationship Id="rId86" Type="http://schemas.openxmlformats.org/officeDocument/2006/relationships/slide" Target="slides/slide81.xml"/><Relationship Id="rId87" Type="http://schemas.openxmlformats.org/officeDocument/2006/relationships/slide" Target="slides/slide82.xml"/><Relationship Id="rId88" Type="http://schemas.openxmlformats.org/officeDocument/2006/relationships/slide" Target="slides/slide83.xml"/><Relationship Id="rId89" Type="http://schemas.openxmlformats.org/officeDocument/2006/relationships/slide" Target="slides/slide84.xml"/><Relationship Id="rId90" Type="http://schemas.openxmlformats.org/officeDocument/2006/relationships/slide" Target="slides/slide85.xml"/><Relationship Id="rId91" Type="http://schemas.openxmlformats.org/officeDocument/2006/relationships/slide" Target="slides/slide86.xml"/><Relationship Id="rId92" Type="http://schemas.openxmlformats.org/officeDocument/2006/relationships/slide" Target="slides/slide87.xml"/><Relationship Id="rId93" Type="http://schemas.openxmlformats.org/officeDocument/2006/relationships/slide" Target="slides/slide88.xml"/><Relationship Id="rId94" Type="http://schemas.openxmlformats.org/officeDocument/2006/relationships/slide" Target="slides/slide89.xml"/><Relationship Id="rId95" Type="http://schemas.openxmlformats.org/officeDocument/2006/relationships/slide" Target="slides/slide90.xml"/><Relationship Id="rId96" Type="http://schemas.openxmlformats.org/officeDocument/2006/relationships/slide" Target="slides/slide91.xml"/><Relationship Id="rId97" Type="http://schemas.openxmlformats.org/officeDocument/2006/relationships/slide" Target="slides/slide92.xml"/><Relationship Id="rId98" Type="http://schemas.openxmlformats.org/officeDocument/2006/relationships/slide" Target="slides/slide93.xml"/><Relationship Id="rId99" Type="http://schemas.openxmlformats.org/officeDocument/2006/relationships/slide" Target="slides/slide94.xml"/><Relationship Id="rId100" Type="http://schemas.openxmlformats.org/officeDocument/2006/relationships/slide" Target="slides/slide95.xml"/><Relationship Id="rId101" Type="http://schemas.openxmlformats.org/officeDocument/2006/relationships/slide" Target="slides/slide96.xml"/><Relationship Id="rId102" Type="http://schemas.openxmlformats.org/officeDocument/2006/relationships/slide" Target="slides/slide97.xml"/><Relationship Id="rId103" Type="http://schemas.openxmlformats.org/officeDocument/2006/relationships/slide" Target="slides/slide98.xml"/><Relationship Id="rId104" Type="http://schemas.openxmlformats.org/officeDocument/2006/relationships/slide" Target="slides/slide99.xml"/><Relationship Id="rId105" Type="http://schemas.openxmlformats.org/officeDocument/2006/relationships/slide" Target="slides/slide100.xml"/><Relationship Id="rId106" Type="http://schemas.openxmlformats.org/officeDocument/2006/relationships/slide" Target="slides/slide101.xml"/><Relationship Id="rId107" Type="http://schemas.openxmlformats.org/officeDocument/2006/relationships/slide" Target="slides/slide102.xml"/><Relationship Id="rId108" Type="http://schemas.openxmlformats.org/officeDocument/2006/relationships/slide" Target="slides/slide103.xml"/><Relationship Id="rId109" Type="http://schemas.openxmlformats.org/officeDocument/2006/relationships/slide" Target="slides/slide104.xml"/><Relationship Id="rId110" Type="http://schemas.openxmlformats.org/officeDocument/2006/relationships/slide" Target="slides/slide105.xml"/><Relationship Id="rId111" Type="http://schemas.openxmlformats.org/officeDocument/2006/relationships/slide" Target="slides/slide106.xml"/><Relationship Id="rId112" Type="http://schemas.openxmlformats.org/officeDocument/2006/relationships/slide" Target="slides/slide107.xml"/><Relationship Id="rId113" Type="http://schemas.openxmlformats.org/officeDocument/2006/relationships/slide" Target="slides/slide108.xml"/><Relationship Id="rId114" Type="http://schemas.openxmlformats.org/officeDocument/2006/relationships/slide" Target="slides/slide109.xml"/></Relationships>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

</file>

<file path=ppt/slides/_rels/slide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

</file>

<file path=ppt/slides/_rels/slide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

</file>

<file path=ppt/slides/_rels/slide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Relationship Id="rId3" Type="http://schemas.openxmlformats.org/officeDocument/2006/relationships/image" Target="../media/image5.jpg"/></Relationships>

</file>

<file path=ppt/slides/_rels/slide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Relationship Id="rId3" Type="http://schemas.openxmlformats.org/officeDocument/2006/relationships/image" Target="../media/image7.jpg"/></Relationships>

</file>

<file path=ppt/slides/_rels/slide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

</file>

<file path=ppt/slides/_rels/slide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Relationship Id="rId3" Type="http://schemas.openxmlformats.org/officeDocument/2006/relationships/image" Target="../media/image10.png"/></Relationships>

</file>

<file path=ppt/slides/_rels/slide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g"/><Relationship Id="rId3" Type="http://schemas.openxmlformats.org/officeDocument/2006/relationships/image" Target="../media/image12.png"/></Relationships>

</file>

<file path=ppt/slides/_rels/slide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.jpg"/></Relationships>

</file>

<file path=ppt/slides/_rels/slide1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.jpg"/></Relationships>

</file>

<file path=ppt/slides/_rels/slide1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.jpg"/></Relationships>

</file>

<file path=ppt/slides/_rels/slide1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.jpg"/><Relationship Id="rId3" Type="http://schemas.openxmlformats.org/officeDocument/2006/relationships/image" Target="../media/image17.jpg"/></Relationships>

</file>

<file path=ppt/slides/_rels/slide1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.jpg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21.png"/></Relationships>

</file>

<file path=ppt/slides/_rels/slide1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.jpg"/></Relationships>

</file>

<file path=ppt/slides/_rels/slide1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3.jpg"/></Relationships>

</file>

<file path=ppt/slides/_rels/slide1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4.jpg"/></Relationships>

</file>

<file path=ppt/slides/_rels/slide1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5.jpg"/></Relationships>

</file>

<file path=ppt/slides/_rels/slide1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6.jpg"/></Relationships>

</file>

<file path=ppt/slides/_rels/slide1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7.jpg"/></Relationships>

</file>

<file path=ppt/slides/_rels/slide2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8.jpg"/></Relationships>

</file>

<file path=ppt/slides/_rels/slide2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9.jpg"/></Relationships>

</file>

<file path=ppt/slides/_rels/slide2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0.jpg"/></Relationships>

</file>

<file path=ppt/slides/_rels/slide2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1.jpg"/><Relationship Id="rId3" Type="http://schemas.openxmlformats.org/officeDocument/2006/relationships/image" Target="../media/image32.png"/></Relationships>

</file>

<file path=ppt/slides/_rels/slide2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3.jpg"/></Relationships>

</file>

<file path=ppt/slides/_rels/slide2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4.jpg"/><Relationship Id="rId3" Type="http://schemas.openxmlformats.org/officeDocument/2006/relationships/image" Target="../media/image35.png"/></Relationships>

</file>

<file path=ppt/slides/_rels/slide2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6.jpg"/><Relationship Id="rId3" Type="http://schemas.openxmlformats.org/officeDocument/2006/relationships/image" Target="../media/image37.png"/></Relationships>

</file>

<file path=ppt/slides/_rels/slide2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.jpg"/><Relationship Id="rId3" Type="http://schemas.openxmlformats.org/officeDocument/2006/relationships/image" Target="../media/image39.jpg"/><Relationship Id="rId4" Type="http://schemas.openxmlformats.org/officeDocument/2006/relationships/image" Target="../media/image40.jpg"/><Relationship Id="rId5" Type="http://schemas.openxmlformats.org/officeDocument/2006/relationships/image" Target="../media/image41.jpg"/><Relationship Id="rId6" Type="http://schemas.openxmlformats.org/officeDocument/2006/relationships/image" Target="../media/image42.jpg"/></Relationships>

</file>

<file path=ppt/slides/_rels/slide2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3.jpg"/></Relationships>

</file>

<file path=ppt/slides/_rels/slide2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4.png"/><Relationship Id="rId3" Type="http://schemas.openxmlformats.org/officeDocument/2006/relationships/image" Target="../media/image45.png"/><Relationship Id="rId4" Type="http://schemas.openxmlformats.org/officeDocument/2006/relationships/image" Target="../media/image46.jpg"/></Relationships>

</file>

<file path=ppt/slides/_rels/slide3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7.jpg"/></Relationships>

</file>

<file path=ppt/slides/_rels/slide3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8.jpg"/><Relationship Id="rId3" Type="http://schemas.openxmlformats.org/officeDocument/2006/relationships/image" Target="../media/image49.png"/></Relationships>

</file>

<file path=ppt/slides/_rels/slide3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0.jpg"/><Relationship Id="rId3" Type="http://schemas.openxmlformats.org/officeDocument/2006/relationships/image" Target="../media/image51.png"/></Relationships>

</file>

<file path=ppt/slides/_rels/slide3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2.jpg"/></Relationships>

</file>

<file path=ppt/slides/_rels/slide3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3.jpg"/><Relationship Id="rId3" Type="http://schemas.openxmlformats.org/officeDocument/2006/relationships/image" Target="../media/image54.png"/><Relationship Id="rId4" Type="http://schemas.openxmlformats.org/officeDocument/2006/relationships/image" Target="../media/image55.jpg"/><Relationship Id="rId5" Type="http://schemas.openxmlformats.org/officeDocument/2006/relationships/image" Target="../media/image56.png"/><Relationship Id="rId6" Type="http://schemas.openxmlformats.org/officeDocument/2006/relationships/image" Target="../media/image57.png"/><Relationship Id="rId7" Type="http://schemas.openxmlformats.org/officeDocument/2006/relationships/image" Target="../media/image58.png"/></Relationships>

</file>

<file path=ppt/slides/_rels/slide3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9.jpg"/></Relationships>

</file>

<file path=ppt/slides/_rels/slide3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0.jpg"/></Relationships>

</file>

<file path=ppt/slides/_rels/slide3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1.jpg"/><Relationship Id="rId3" Type="http://schemas.openxmlformats.org/officeDocument/2006/relationships/image" Target="../media/image62.png"/><Relationship Id="rId4" Type="http://schemas.openxmlformats.org/officeDocument/2006/relationships/image" Target="../media/image63.png"/></Relationships>

</file>

<file path=ppt/slides/_rels/slide3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4.jpg"/></Relationships>

</file>

<file path=ppt/slides/_rels/slide3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5.jpg"/></Relationships>

</file>

<file path=ppt/slides/_rels/slide4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6.jpg"/><Relationship Id="rId3" Type="http://schemas.openxmlformats.org/officeDocument/2006/relationships/image" Target="../media/image67.png"/></Relationships>

</file>

<file path=ppt/slides/_rels/slide4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8.jpg"/><Relationship Id="rId3" Type="http://schemas.openxmlformats.org/officeDocument/2006/relationships/image" Target="../media/image69.jpg"/><Relationship Id="rId4" Type="http://schemas.openxmlformats.org/officeDocument/2006/relationships/image" Target="../media/image70.jpg"/></Relationships>

</file>

<file path=ppt/slides/_rels/slide4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1.jpg"/><Relationship Id="rId3" Type="http://schemas.openxmlformats.org/officeDocument/2006/relationships/image" Target="../media/image72.jpg"/><Relationship Id="rId4" Type="http://schemas.openxmlformats.org/officeDocument/2006/relationships/image" Target="../media/image73.png"/></Relationships>

</file>

<file path=ppt/slides/_rels/slide4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4.jpg"/></Relationships>

</file>

<file path=ppt/slides/_rels/slide4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5.jpg"/><Relationship Id="rId3" Type="http://schemas.openxmlformats.org/officeDocument/2006/relationships/image" Target="../media/image76.jpg"/></Relationships>

</file>

<file path=ppt/slides/_rels/slide4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7.jpg"/></Relationships>

</file>

<file path=ppt/slides/_rels/slide4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8.jpg"/></Relationships>

</file>

<file path=ppt/slides/_rels/slide4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9.jpg"/></Relationships>

</file>

<file path=ppt/slides/_rels/slide4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0.jpg"/><Relationship Id="rId3" Type="http://schemas.openxmlformats.org/officeDocument/2006/relationships/image" Target="../media/image81.jpg"/><Relationship Id="rId4" Type="http://schemas.openxmlformats.org/officeDocument/2006/relationships/image" Target="../media/image82.jpg"/><Relationship Id="rId5" Type="http://schemas.openxmlformats.org/officeDocument/2006/relationships/image" Target="../media/image83.jpg"/></Relationships>

</file>

<file path=ppt/slides/_rels/slide4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4.jpg"/></Relationships>

</file>

<file path=ppt/slides/_rels/slide5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5.jpg"/><Relationship Id="rId3" Type="http://schemas.openxmlformats.org/officeDocument/2006/relationships/image" Target="../media/image86.jpg"/></Relationships>

</file>

<file path=ppt/slides/_rels/slide5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7.jpg"/></Relationships>

</file>

<file path=ppt/slides/_rels/slide5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8.jpg"/></Relationships>

</file>

<file path=ppt/slides/_rels/slide5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9.jpg"/></Relationships>

</file>

<file path=ppt/slides/_rels/slide5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0.jpg"/></Relationships>

</file>

<file path=ppt/slides/_rels/slide5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1.jpg"/><Relationship Id="rId3" Type="http://schemas.openxmlformats.org/officeDocument/2006/relationships/image" Target="../media/image92.png"/><Relationship Id="rId4" Type="http://schemas.openxmlformats.org/officeDocument/2006/relationships/image" Target="../media/image93.png"/><Relationship Id="rId5" Type="http://schemas.openxmlformats.org/officeDocument/2006/relationships/image" Target="../media/image94.png"/><Relationship Id="rId6" Type="http://schemas.openxmlformats.org/officeDocument/2006/relationships/image" Target="../media/image95.png"/><Relationship Id="rId7" Type="http://schemas.openxmlformats.org/officeDocument/2006/relationships/image" Target="../media/image96.png"/><Relationship Id="rId8" Type="http://schemas.openxmlformats.org/officeDocument/2006/relationships/image" Target="../media/image97.png"/><Relationship Id="rId9" Type="http://schemas.openxmlformats.org/officeDocument/2006/relationships/image" Target="../media/image98.png"/><Relationship Id="rId10" Type="http://schemas.openxmlformats.org/officeDocument/2006/relationships/image" Target="../media/image99.png"/><Relationship Id="rId11" Type="http://schemas.openxmlformats.org/officeDocument/2006/relationships/image" Target="../media/image100.png"/></Relationships>

</file>

<file path=ppt/slides/_rels/slide5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1.jpg"/></Relationships>

</file>

<file path=ppt/slides/_rels/slide5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2.jpg"/></Relationships>

</file>

<file path=ppt/slides/_rels/slide5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3.jpg"/></Relationships>

</file>

<file path=ppt/slides/_rels/slide5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4.jpg"/></Relationships>

</file>

<file path=ppt/slides/_rels/slide6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5.jpg"/></Relationships>

</file>

<file path=ppt/slides/_rels/slide6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6.jpg"/><Relationship Id="rId3" Type="http://schemas.openxmlformats.org/officeDocument/2006/relationships/image" Target="../media/image107.png"/></Relationships>

</file>

<file path=ppt/slides/_rels/slide6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8.jpg"/><Relationship Id="rId3" Type="http://schemas.openxmlformats.org/officeDocument/2006/relationships/image" Target="../media/image109.png"/></Relationships>

</file>

<file path=ppt/slides/_rels/slide6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0.jpg"/></Relationships>

</file>

<file path=ppt/slides/_rels/slide6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1.jpg"/></Relationships>

</file>

<file path=ppt/slides/_rels/slide6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2.jpg"/></Relationships>

</file>

<file path=ppt/slides/_rels/slide6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3.jpg"/><Relationship Id="rId3" Type="http://schemas.openxmlformats.org/officeDocument/2006/relationships/image" Target="../media/image114.jpg"/></Relationships>

</file>

<file path=ppt/slides/_rels/slide6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5.jpg"/></Relationships>

</file>

<file path=ppt/slides/_rels/slide6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6.jpg"/><Relationship Id="rId3" Type="http://schemas.openxmlformats.org/officeDocument/2006/relationships/image" Target="../media/image117.png"/><Relationship Id="rId4" Type="http://schemas.openxmlformats.org/officeDocument/2006/relationships/image" Target="../media/image118.png"/></Relationships>

</file>

<file path=ppt/slides/_rels/slide6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9.jpg"/><Relationship Id="rId3" Type="http://schemas.openxmlformats.org/officeDocument/2006/relationships/image" Target="../media/image120.jpg"/><Relationship Id="rId4" Type="http://schemas.openxmlformats.org/officeDocument/2006/relationships/image" Target="../media/image121.jpg"/><Relationship Id="rId5" Type="http://schemas.openxmlformats.org/officeDocument/2006/relationships/image" Target="../media/image122.jpg"/></Relationships>

</file>

<file path=ppt/slides/_rels/slide7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3.jpg"/></Relationships>

</file>

<file path=ppt/slides/_rels/slide7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4.jpg"/></Relationships>

</file>

<file path=ppt/slides/_rels/slide7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5.jpg"/></Relationships>

</file>

<file path=ppt/slides/_rels/slide7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6.jpg"/></Relationships>

</file>

<file path=ppt/slides/_rels/slide7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7.jpg"/><Relationship Id="rId3" Type="http://schemas.openxmlformats.org/officeDocument/2006/relationships/image" Target="../media/image128.jpg"/></Relationships>

</file>

<file path=ppt/slides/_rels/slide7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29.jpg"/><Relationship Id="rId3" Type="http://schemas.openxmlformats.org/officeDocument/2006/relationships/image" Target="../media/image130.jpg"/></Relationships>

</file>

<file path=ppt/slides/_rels/slide7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1.jpg"/><Relationship Id="rId3" Type="http://schemas.openxmlformats.org/officeDocument/2006/relationships/image" Target="../media/image132.jpg"/></Relationships>

</file>

<file path=ppt/slides/_rels/slide7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3.jpg"/><Relationship Id="rId3" Type="http://schemas.openxmlformats.org/officeDocument/2006/relationships/image" Target="../media/image134.jpg"/></Relationships>

</file>

<file path=ppt/slides/_rels/slide7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5.jpg"/><Relationship Id="rId3" Type="http://schemas.openxmlformats.org/officeDocument/2006/relationships/image" Target="../media/image136.jpg"/><Relationship Id="rId4" Type="http://schemas.openxmlformats.org/officeDocument/2006/relationships/image" Target="../media/image137.jpg"/></Relationships>

</file>

<file path=ppt/slides/_rels/slide7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38.jpg"/><Relationship Id="rId3" Type="http://schemas.openxmlformats.org/officeDocument/2006/relationships/image" Target="../media/image139.jpg"/></Relationships>

</file>

<file path=ppt/slides/_rels/slide8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0.jpg"/><Relationship Id="rId3" Type="http://schemas.openxmlformats.org/officeDocument/2006/relationships/image" Target="../media/image141.jpg"/></Relationships>

</file>

<file path=ppt/slides/_rels/slide8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2.jpg"/><Relationship Id="rId3" Type="http://schemas.openxmlformats.org/officeDocument/2006/relationships/image" Target="../media/image143.jpg"/></Relationships>

</file>

<file path=ppt/slides/_rels/slide8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4.jpg"/><Relationship Id="rId3" Type="http://schemas.openxmlformats.org/officeDocument/2006/relationships/image" Target="../media/image145.jpg"/></Relationships>

</file>

<file path=ppt/slides/_rels/slide8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6.jpg"/><Relationship Id="rId3" Type="http://schemas.openxmlformats.org/officeDocument/2006/relationships/image" Target="../media/image147.jpg"/><Relationship Id="rId4" Type="http://schemas.openxmlformats.org/officeDocument/2006/relationships/image" Target="../media/image148.png"/></Relationships>

</file>

<file path=ppt/slides/_rels/slide8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49.jpg"/><Relationship Id="rId3" Type="http://schemas.openxmlformats.org/officeDocument/2006/relationships/image" Target="../media/image150.png"/><Relationship Id="rId4" Type="http://schemas.openxmlformats.org/officeDocument/2006/relationships/image" Target="../media/image151.png"/></Relationships>

</file>

<file path=ppt/slides/_rels/slide8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2.jpg"/><Relationship Id="rId3" Type="http://schemas.openxmlformats.org/officeDocument/2006/relationships/image" Target="../media/image153.png"/></Relationships>

</file>

<file path=ppt/slides/_rels/slide8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4.jpg"/><Relationship Id="rId3" Type="http://schemas.openxmlformats.org/officeDocument/2006/relationships/image" Target="../media/image155.png"/><Relationship Id="rId4" Type="http://schemas.openxmlformats.org/officeDocument/2006/relationships/image" Target="../media/image156.png"/></Relationships>

</file>

<file path=ppt/slides/_rels/slide8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7.jpg"/><Relationship Id="rId3" Type="http://schemas.openxmlformats.org/officeDocument/2006/relationships/image" Target="../media/image158.png"/></Relationships>

</file>

<file path=ppt/slides/_rels/slide8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59.jpg"/><Relationship Id="rId3" Type="http://schemas.openxmlformats.org/officeDocument/2006/relationships/image" Target="../media/image160.png"/></Relationships>

</file>

<file path=ppt/slides/_rels/slide8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1.jpg"/><Relationship Id="rId3" Type="http://schemas.openxmlformats.org/officeDocument/2006/relationships/image" Target="../media/image162.jpg"/></Relationships>

</file>

<file path=ppt/slides/_rels/slide9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3.jpg"/><Relationship Id="rId3" Type="http://schemas.openxmlformats.org/officeDocument/2006/relationships/image" Target="../media/image164.jpg"/></Relationships>

</file>

<file path=ppt/slides/_rels/slide9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65.jpg"/><Relationship Id="rId3" Type="http://schemas.openxmlformats.org/officeDocument/2006/relationships/image" Target="../media/image166.png"/><Relationship Id="rId4" Type="http://schemas.openxmlformats.org/officeDocument/2006/relationships/image" Target="../media/image167.png"/><Relationship Id="rId5" Type="http://schemas.openxmlformats.org/officeDocument/2006/relationships/image" Target="../media/image168.png"/><Relationship Id="rId6" Type="http://schemas.openxmlformats.org/officeDocument/2006/relationships/image" Target="../media/image169.png"/><Relationship Id="rId7" Type="http://schemas.openxmlformats.org/officeDocument/2006/relationships/image" Target="../media/image170.png"/><Relationship Id="rId8" Type="http://schemas.openxmlformats.org/officeDocument/2006/relationships/image" Target="../media/image171.png"/><Relationship Id="rId9" Type="http://schemas.openxmlformats.org/officeDocument/2006/relationships/image" Target="../media/image172.png"/></Relationships>

</file>

<file path=ppt/slides/_rels/slide9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3.jpg"/><Relationship Id="rId3" Type="http://schemas.openxmlformats.org/officeDocument/2006/relationships/image" Target="../media/image174.jpg"/></Relationships>

</file>

<file path=ppt/slides/_rels/slide9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75.jpg"/><Relationship Id="rId3" Type="http://schemas.openxmlformats.org/officeDocument/2006/relationships/image" Target="../media/image176.png"/><Relationship Id="rId4" Type="http://schemas.openxmlformats.org/officeDocument/2006/relationships/image" Target="../media/image177.png"/><Relationship Id="rId5" Type="http://schemas.openxmlformats.org/officeDocument/2006/relationships/image" Target="../media/image178.png"/><Relationship Id="rId6" Type="http://schemas.openxmlformats.org/officeDocument/2006/relationships/image" Target="../media/image179.png"/><Relationship Id="rId7" Type="http://schemas.openxmlformats.org/officeDocument/2006/relationships/image" Target="../media/image180.png"/><Relationship Id="rId8" Type="http://schemas.openxmlformats.org/officeDocument/2006/relationships/image" Target="../media/image181.png"/></Relationships>

</file>

<file path=ppt/slides/_rels/slide9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2.jpg"/></Relationships>

</file>

<file path=ppt/slides/_rels/slide9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3.png"/><Relationship Id="rId3" Type="http://schemas.openxmlformats.org/officeDocument/2006/relationships/image" Target="../media/image184.png"/><Relationship Id="rId4" Type="http://schemas.openxmlformats.org/officeDocument/2006/relationships/image" Target="../media/image185.png"/><Relationship Id="rId5" Type="http://schemas.openxmlformats.org/officeDocument/2006/relationships/image" Target="../media/image186.jpg"/><Relationship Id="rId6" Type="http://schemas.openxmlformats.org/officeDocument/2006/relationships/image" Target="../media/image187.png"/><Relationship Id="rId7" Type="http://schemas.openxmlformats.org/officeDocument/2006/relationships/image" Target="../media/image188.png"/></Relationships>

</file>

<file path=ppt/slides/_rels/slide9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89.jpg"/><Relationship Id="rId3" Type="http://schemas.openxmlformats.org/officeDocument/2006/relationships/image" Target="../media/image190.jpg"/><Relationship Id="rId4" Type="http://schemas.openxmlformats.org/officeDocument/2006/relationships/image" Target="../media/image191.png"/></Relationships>

</file>

<file path=ppt/slides/_rels/slide9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2.jpg"/><Relationship Id="rId3" Type="http://schemas.openxmlformats.org/officeDocument/2006/relationships/image" Target="../media/image193.png"/><Relationship Id="rId4" Type="http://schemas.openxmlformats.org/officeDocument/2006/relationships/image" Target="../media/image194.png"/><Relationship Id="rId5" Type="http://schemas.openxmlformats.org/officeDocument/2006/relationships/image" Target="../media/image195.png"/></Relationships>

</file>

<file path=ppt/slides/_rels/slide9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6.jpg"/><Relationship Id="rId3" Type="http://schemas.openxmlformats.org/officeDocument/2006/relationships/image" Target="../media/image197.png"/></Relationships>

</file>

<file path=ppt/slides/_rels/slide9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98.jpg"/><Relationship Id="rId3" Type="http://schemas.openxmlformats.org/officeDocument/2006/relationships/image" Target="../media/image199.jpg"/></Relationships>

</file>

<file path=ppt/slides/_rels/slide100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0.jpg"/></Relationships>

</file>

<file path=ppt/slides/_rels/slide101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1.jpg"/></Relationships>

</file>

<file path=ppt/slides/_rels/slide102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2.jpg"/><Relationship Id="rId3" Type="http://schemas.openxmlformats.org/officeDocument/2006/relationships/image" Target="../media/image203.jpg"/></Relationships>

</file>

<file path=ppt/slides/_rels/slide103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4.jpg"/><Relationship Id="rId3" Type="http://schemas.openxmlformats.org/officeDocument/2006/relationships/image" Target="../media/image205.png"/><Relationship Id="rId4" Type="http://schemas.openxmlformats.org/officeDocument/2006/relationships/image" Target="../media/image206.png"/></Relationships>

</file>

<file path=ppt/slides/_rels/slide104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7.jpg"/><Relationship Id="rId3" Type="http://schemas.openxmlformats.org/officeDocument/2006/relationships/image" Target="../media/image208.png"/></Relationships>

</file>

<file path=ppt/slides/_rels/slide105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9.jpg"/><Relationship Id="rId3" Type="http://schemas.openxmlformats.org/officeDocument/2006/relationships/image" Target="../media/image210.jpg"/><Relationship Id="rId4" Type="http://schemas.openxmlformats.org/officeDocument/2006/relationships/image" Target="../media/image211.jpg"/></Relationships>

</file>

<file path=ppt/slides/_rels/slide106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2.jpg"/><Relationship Id="rId3" Type="http://schemas.openxmlformats.org/officeDocument/2006/relationships/image" Target="../media/image213.jpg"/><Relationship Id="rId4" Type="http://schemas.openxmlformats.org/officeDocument/2006/relationships/image" Target="../media/image214.png"/><Relationship Id="rId5" Type="http://schemas.openxmlformats.org/officeDocument/2006/relationships/image" Target="../media/image215.jpg"/></Relationships>

</file>

<file path=ppt/slides/_rels/slide107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6.jpg"/><Relationship Id="rId3" Type="http://schemas.openxmlformats.org/officeDocument/2006/relationships/image" Target="../media/image217.png"/></Relationships>

</file>

<file path=ppt/slides/_rels/slide108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18.jpg"/><Relationship Id="rId3" Type="http://schemas.openxmlformats.org/officeDocument/2006/relationships/image" Target="../media/image219.png"/></Relationships>

</file>

<file path=ppt/slides/_rels/slide109.xml.rels><?xml version="1.0" encoding="UTF-8" standalone="yes"?>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20.jpg"/><Relationship Id="rId3" Type="http://schemas.openxmlformats.org/officeDocument/2006/relationships/image" Target="../media/image221.png"/></Relationships>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2718308" y="297679"/>
            <a:ext cx="740266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dirty="0" smtClean="0" sz="36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520694" y="297679"/>
            <a:ext cx="1809596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dirty="0" smtClean="0" sz="3600" spc="0" b="1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392928" y="297679"/>
            <a:ext cx="1109285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dirty="0" smtClean="0" sz="3600" spc="0" b="1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63360" y="297679"/>
            <a:ext cx="1937299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dirty="0" smtClean="0" sz="3600" spc="0" b="1">
                <a:solidFill>
                  <a:srgbClr val="FFFFFF"/>
                </a:solidFill>
                <a:latin typeface="Verdana"/>
                <a:cs typeface="Verdana"/>
              </a:rPr>
              <a:t>18-</a:t>
            </a:r>
            <a:r>
              <a:rPr dirty="0" smtClean="0" sz="3600" spc="-4" b="1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1824" y="1395213"/>
            <a:ext cx="3974152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dirty="0" smtClean="0" sz="3600" spc="0" b="1">
                <a:solidFill>
                  <a:srgbClr val="FFFFFF"/>
                </a:solidFill>
                <a:latin typeface="Verdana"/>
                <a:cs typeface="Verdana"/>
              </a:rPr>
              <a:t>HABILITATION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68442" y="1395213"/>
            <a:ext cx="3330547" cy="48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800"/>
              </a:lnSpc>
              <a:spcBef>
                <a:spcPts val="190"/>
              </a:spcBef>
            </a:pPr>
            <a:r>
              <a:rPr dirty="0" smtClean="0" sz="3600" spc="0" b="1">
                <a:solidFill>
                  <a:srgbClr val="FFFFFF"/>
                </a:solidFill>
                <a:latin typeface="Verdana"/>
                <a:cs typeface="Verdana"/>
              </a:rPr>
              <a:t>ELEC</a:t>
            </a:r>
            <a:r>
              <a:rPr dirty="0" smtClean="0" sz="3600" spc="-14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3600" spc="0" b="1">
                <a:solidFill>
                  <a:srgbClr val="FFFFFF"/>
                </a:solidFill>
                <a:latin typeface="Verdana"/>
                <a:cs typeface="Verdana"/>
              </a:rPr>
              <a:t>RIQ</a:t>
            </a:r>
            <a:r>
              <a:rPr dirty="0" smtClean="0" sz="3600" spc="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36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3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 txBox="1"/>
          <p:nvPr/>
        </p:nvSpPr>
        <p:spPr>
          <a:xfrm>
            <a:off x="2548890" y="209554"/>
            <a:ext cx="4269369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31226" algn="r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INTRODUC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ION</a:t>
            </a:r>
            <a:r>
              <a:rPr dirty="0" smtClean="0" sz="2800" spc="-19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dirty="0" smtClean="0" sz="2800" spc="-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  <a:p>
            <a:pPr marR="12700" algn="r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897701" y="209554"/>
            <a:ext cx="1538043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2800">
              <a:latin typeface="Verdana"/>
              <a:cs typeface="Verdana"/>
            </a:endParaRPr>
          </a:p>
          <a:p>
            <a:pPr marL="32600" marR="3064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374394" y="1823971"/>
            <a:ext cx="5509900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-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2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nor</a:t>
            </a:r>
            <a:r>
              <a:rPr dirty="0" smtClean="0" sz="1800" spc="-4">
                <a:latin typeface="Verdana"/>
                <a:cs typeface="Verdana"/>
              </a:rPr>
              <a:t>m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2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2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23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1</a:t>
            </a:r>
            <a:r>
              <a:rPr dirty="0" smtClean="0" sz="1800" spc="-4">
                <a:latin typeface="Verdana"/>
                <a:cs typeface="Verdana"/>
              </a:rPr>
              <a:t>8</a:t>
            </a:r>
            <a:r>
              <a:rPr dirty="0" smtClean="0" sz="1800" spc="9">
                <a:latin typeface="Verdana"/>
                <a:cs typeface="Verdana"/>
              </a:rPr>
              <a:t>-</a:t>
            </a:r>
            <a:r>
              <a:rPr dirty="0" smtClean="0" sz="1800" spc="-4">
                <a:latin typeface="Verdana"/>
                <a:cs typeface="Verdana"/>
              </a:rPr>
              <a:t>5</a:t>
            </a:r>
            <a:r>
              <a:rPr dirty="0" smtClean="0" sz="1800" spc="4">
                <a:latin typeface="Verdana"/>
                <a:cs typeface="Verdana"/>
              </a:rPr>
              <a:t>1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r>
              <a:rPr dirty="0" smtClean="0" sz="1800" spc="24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déc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2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</a:t>
            </a:r>
            <a:r>
              <a:rPr dirty="0" smtClean="0" sz="1800" spc="22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nsem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934961" y="1823971"/>
            <a:ext cx="185681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4">
                <a:latin typeface="Verdana"/>
                <a:cs typeface="Verdana"/>
              </a:rPr>
              <a:t>’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x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nc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3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717294" y="2098543"/>
            <a:ext cx="7078073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08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26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6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50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-4">
                <a:latin typeface="Verdana"/>
                <a:cs typeface="Verdana"/>
              </a:rPr>
              <a:t>M</a:t>
            </a:r>
            <a:r>
              <a:rPr dirty="0" smtClean="0" sz="1800" spc="0">
                <a:latin typeface="Verdana"/>
                <a:cs typeface="Verdana"/>
              </a:rPr>
              <a:t>UNIR</a:t>
            </a:r>
            <a:r>
              <a:rPr dirty="0" smtClean="0" sz="1800" spc="26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25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RIS</a:t>
            </a:r>
            <a:r>
              <a:rPr dirty="0" smtClean="0" sz="1800" spc="-9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24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ELECTRIQUE</a:t>
            </a:r>
            <a:r>
              <a:rPr dirty="0" smtClean="0" sz="1800" spc="26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ors</a:t>
            </a:r>
            <a:r>
              <a:rPr dirty="0" smtClean="0" sz="1800" spc="25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o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é</a:t>
            </a:r>
            <a:r>
              <a:rPr dirty="0" smtClean="0" baseline="-1523" sz="2700" spc="-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at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ons</a:t>
            </a:r>
            <a:r>
              <a:rPr dirty="0" smtClean="0" baseline="-1523" sz="2700" spc="521">
                <a:latin typeface="Verdana"/>
                <a:cs typeface="Verdana"/>
              </a:rPr>
              <a:t> </a:t>
            </a:r>
            <a:r>
              <a:rPr dirty="0" smtClean="0" baseline="-1523" sz="2700" spc="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516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const</a:t>
            </a:r>
            <a:r>
              <a:rPr dirty="0" smtClean="0" baseline="-1523" sz="2700" spc="-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uct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r>
              <a:rPr dirty="0" smtClean="0" baseline="-1523" sz="2700" spc="521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de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531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OU</a:t>
            </a:r>
            <a:r>
              <a:rPr dirty="0" smtClean="0" baseline="-1523" sz="2700" spc="4">
                <a:latin typeface="Verdana"/>
                <a:cs typeface="Verdana"/>
              </a:rPr>
              <a:t>V</a:t>
            </a:r>
            <a:r>
              <a:rPr dirty="0" smtClean="0" baseline="-1523" sz="2700" spc="-1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AGES,</a:t>
            </a:r>
            <a:r>
              <a:rPr dirty="0" smtClean="0" baseline="-1523" sz="2700" spc="526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516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4">
                <a:latin typeface="Verdana"/>
                <a:cs typeface="Verdana"/>
              </a:rPr>
              <a:t>é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sat</a:t>
            </a:r>
            <a:r>
              <a:rPr dirty="0" smtClean="0" baseline="-1523" sz="2700" spc="-4">
                <a:latin typeface="Verdana"/>
                <a:cs typeface="Verdana"/>
              </a:rPr>
              <a:t>i</a:t>
            </a:r>
            <a:r>
              <a:rPr dirty="0" smtClean="0" baseline="-1523" sz="2700" spc="-9">
                <a:latin typeface="Verdana"/>
                <a:cs typeface="Verdana"/>
              </a:rPr>
              <a:t>o</a:t>
            </a:r>
            <a:r>
              <a:rPr dirty="0" smtClean="0" baseline="-1523" sz="2700" spc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717294" y="2647183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500630" y="2647183"/>
            <a:ext cx="201701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</a:t>
            </a:r>
            <a:r>
              <a:rPr dirty="0" smtClean="0" sz="1800" spc="-9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ATIONS,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843653" y="2647183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08117" y="2647183"/>
            <a:ext cx="5018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336030" y="2647183"/>
            <a:ext cx="1786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EXP</a:t>
            </a: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TAT</a:t>
            </a:r>
            <a:r>
              <a:rPr dirty="0" smtClean="0" sz="1800" spc="-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450072" y="2647183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294" y="2921503"/>
            <a:ext cx="19430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ém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ntè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4394" y="3580125"/>
            <a:ext cx="811623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345182" y="3580125"/>
            <a:ext cx="12134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’</a:t>
            </a:r>
            <a:r>
              <a:rPr dirty="0" smtClean="0" sz="1800" spc="0">
                <a:latin typeface="Verdana"/>
                <a:cs typeface="Verdana"/>
              </a:rPr>
              <a:t>app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18687" y="3580125"/>
            <a:ext cx="6425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aussi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522089" y="3580125"/>
            <a:ext cx="4788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ors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160645" y="3580125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658993" y="3580125"/>
            <a:ext cx="115148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RA</a:t>
            </a:r>
            <a:r>
              <a:rPr dirty="0" smtClean="0" sz="1800" spc="-4">
                <a:latin typeface="Verdana"/>
                <a:cs typeface="Verdana"/>
              </a:rPr>
              <a:t>V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71538" y="3580125"/>
            <a:ext cx="10822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’O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1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213852" y="3580125"/>
            <a:ext cx="582050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2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NON</a:t>
            </a:r>
            <a:endParaRPr sz="1800">
              <a:latin typeface="Verdana"/>
              <a:cs typeface="Verdana"/>
            </a:endParaRPr>
          </a:p>
          <a:p>
            <a:pPr marL="187959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17294" y="3854445"/>
            <a:ext cx="15237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ELECTRIQUE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21507" y="3854445"/>
            <a:ext cx="6024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04843" y="3854445"/>
            <a:ext cx="22272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’E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VIRON</a:t>
            </a:r>
            <a:r>
              <a:rPr dirty="0" smtClean="0" sz="1800" spc="-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EMENT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13398" y="3854445"/>
            <a:ext cx="15945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1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’OUV</a:t>
            </a:r>
            <a:r>
              <a:rPr dirty="0" smtClean="0" sz="1800" spc="-1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AGES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4128765"/>
            <a:ext cx="4974123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D’INSTA</a:t>
            </a: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IONS</a:t>
            </a:r>
            <a:r>
              <a:rPr dirty="0" smtClean="0" sz="1800" spc="28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ELEC</a:t>
            </a:r>
            <a:r>
              <a:rPr dirty="0" smtClean="0" sz="1800" spc="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RIQUES</a:t>
            </a:r>
            <a:r>
              <a:rPr dirty="0" smtClean="0" sz="1800" spc="28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7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5"/>
              </a:lnSpc>
              <a:spcBef>
                <a:spcPts val="10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B</a:t>
            </a:r>
            <a:r>
              <a:rPr dirty="0" smtClean="0" baseline="-1523" sz="2700" spc="4">
                <a:latin typeface="Verdana"/>
                <a:cs typeface="Verdana"/>
              </a:rPr>
              <a:t>A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-4">
                <a:latin typeface="Verdana"/>
                <a:cs typeface="Verdana"/>
              </a:rPr>
              <a:t>I</a:t>
            </a:r>
            <a:r>
              <a:rPr dirty="0" smtClean="0" baseline="-1523" sz="2700" spc="-4">
                <a:latin typeface="Verdana"/>
                <a:cs typeface="Verdana"/>
              </a:rPr>
              <a:t>M</a:t>
            </a:r>
            <a:r>
              <a:rPr dirty="0" smtClean="0" baseline="-1523" sz="2700" spc="0">
                <a:latin typeface="Verdana"/>
                <a:cs typeface="Verdana"/>
              </a:rPr>
              <a:t>ENT</a:t>
            </a:r>
            <a:r>
              <a:rPr dirty="0" smtClean="0" baseline="-1523" sz="2700" spc="2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OU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D</a:t>
            </a:r>
            <a:r>
              <a:rPr dirty="0" smtClean="0" baseline="-1523" sz="2700" spc="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1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-9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9">
                <a:latin typeface="Verdana"/>
                <a:cs typeface="Verdana"/>
              </a:rPr>
              <a:t>V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4">
                <a:latin typeface="Verdana"/>
                <a:cs typeface="Verdana"/>
              </a:rPr>
              <a:t>U</a:t>
            </a:r>
            <a:r>
              <a:rPr dirty="0" smtClean="0" baseline="-1523" sz="2700" spc="0">
                <a:latin typeface="Verdana"/>
                <a:cs typeface="Verdana"/>
              </a:rPr>
              <a:t>X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PUB</a:t>
            </a:r>
            <a:r>
              <a:rPr dirty="0" smtClean="0" baseline="-1523" sz="2700" spc="-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IC</a:t>
            </a:r>
            <a:r>
              <a:rPr dirty="0" smtClean="0" baseline="-1523" sz="2700" spc="9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47509" y="4128765"/>
            <a:ext cx="3803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1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4898" y="4128765"/>
            <a:ext cx="11512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9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AVAUX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393684" y="4128765"/>
            <a:ext cx="4011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9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2548890" y="209554"/>
            <a:ext cx="327473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INTRODUC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872906" y="209554"/>
            <a:ext cx="998617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526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dirty="0" smtClean="0" sz="2800" spc="-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  <a:p>
            <a:pPr marL="144099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97701" y="209554"/>
            <a:ext cx="1538043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NORME</a:t>
            </a:r>
            <a:endParaRPr sz="2800">
              <a:latin typeface="Verdana"/>
              <a:cs typeface="Verdana"/>
            </a:endParaRPr>
          </a:p>
          <a:p>
            <a:pPr marL="32600" marR="3064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43048" y="2585851"/>
            <a:ext cx="533520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TEXTES</a:t>
            </a:r>
            <a:r>
              <a:rPr dirty="0" smtClean="0" sz="2800" spc="-97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REG</a:t>
            </a:r>
            <a:r>
              <a:rPr dirty="0" smtClean="0" sz="2800" spc="-9" b="1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EMENTAIRES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073398" y="3012573"/>
            <a:ext cx="5637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81126" y="3012573"/>
            <a:ext cx="178974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dirty="0" smtClean="0" sz="2800" spc="-9" b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RM</a:t>
            </a:r>
            <a:r>
              <a:rPr dirty="0" smtClean="0" sz="2800" spc="-9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0" y="3141662"/>
            <a:ext cx="1409700" cy="8905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1605788" y="451618"/>
            <a:ext cx="700235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186174" y="1500754"/>
            <a:ext cx="1810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Code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55496" y="2049523"/>
            <a:ext cx="139296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Prot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4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58160" y="2049523"/>
            <a:ext cx="50759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674110" y="2049523"/>
            <a:ext cx="153119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ra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eu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314315" y="2049523"/>
            <a:ext cx="67156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dans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093079" y="2049523"/>
            <a:ext cx="42578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626479" y="2049523"/>
            <a:ext cx="20047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ét</a:t>
            </a:r>
            <a:r>
              <a:rPr dirty="0" smtClean="0" sz="1800" spc="-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bl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ssements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55496" y="2269231"/>
            <a:ext cx="60880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qui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m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4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25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œu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re</a:t>
            </a:r>
            <a:r>
              <a:rPr dirty="0" smtClean="0" sz="1800" spc="2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courants</a:t>
            </a:r>
            <a:r>
              <a:rPr dirty="0" smtClean="0" sz="1800" spc="1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él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riq</a:t>
            </a:r>
            <a:r>
              <a:rPr dirty="0" smtClean="0" sz="1800" spc="4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5496" y="2813299"/>
            <a:ext cx="7067042" cy="7526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268"/>
              </a:spcBef>
            </a:pPr>
            <a:r>
              <a:rPr dirty="0" smtClean="0" sz="1800" spc="4" b="1">
                <a:latin typeface="Verdana"/>
                <a:cs typeface="Verdana"/>
              </a:rPr>
              <a:t>D</a:t>
            </a:r>
            <a:r>
              <a:rPr dirty="0" smtClean="0" sz="1800" spc="0" b="1">
                <a:latin typeface="Verdana"/>
                <a:cs typeface="Verdana"/>
              </a:rPr>
              <a:t>éc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et</a:t>
            </a:r>
            <a:r>
              <a:rPr dirty="0" smtClean="0" sz="1800" spc="553" b="1">
                <a:latin typeface="Verdana"/>
                <a:cs typeface="Verdana"/>
              </a:rPr>
              <a:t> </a:t>
            </a:r>
            <a:r>
              <a:rPr dirty="0" smtClean="0" sz="1800" spc="14" b="1">
                <a:latin typeface="Verdana"/>
                <a:cs typeface="Verdana"/>
              </a:rPr>
              <a:t>n</a:t>
            </a:r>
            <a:r>
              <a:rPr dirty="0" smtClean="0" sz="1800" spc="9" b="1">
                <a:latin typeface="Arial"/>
                <a:cs typeface="Arial"/>
              </a:rPr>
              <a:t>°</a:t>
            </a:r>
            <a:r>
              <a:rPr dirty="0" smtClean="0" sz="1800" spc="-4" b="1">
                <a:latin typeface="Verdana"/>
                <a:cs typeface="Verdana"/>
              </a:rPr>
              <a:t>2</a:t>
            </a:r>
            <a:r>
              <a:rPr dirty="0" smtClean="0" sz="1800" spc="-4" b="1">
                <a:latin typeface="Verdana"/>
                <a:cs typeface="Verdana"/>
              </a:rPr>
              <a:t>0</a:t>
            </a:r>
            <a:r>
              <a:rPr dirty="0" smtClean="0" sz="1800" spc="0" b="1">
                <a:latin typeface="Verdana"/>
                <a:cs typeface="Verdana"/>
              </a:rPr>
              <a:t>1</a:t>
            </a:r>
            <a:r>
              <a:rPr dirty="0" smtClean="0" sz="1800" spc="9" b="1">
                <a:latin typeface="Verdana"/>
                <a:cs typeface="Verdana"/>
              </a:rPr>
              <a:t>0</a:t>
            </a:r>
            <a:r>
              <a:rPr dirty="0" smtClean="0" sz="1800" spc="-9" b="1">
                <a:latin typeface="Verdana"/>
                <a:cs typeface="Verdana"/>
              </a:rPr>
              <a:t>-</a:t>
            </a:r>
            <a:r>
              <a:rPr dirty="0" smtClean="0" sz="1800" spc="-4" b="1">
                <a:latin typeface="Verdana"/>
                <a:cs typeface="Verdana"/>
              </a:rPr>
              <a:t>1</a:t>
            </a:r>
            <a:r>
              <a:rPr dirty="0" smtClean="0" sz="1800" spc="-4" b="1">
                <a:latin typeface="Verdana"/>
                <a:cs typeface="Verdana"/>
              </a:rPr>
              <a:t>1</a:t>
            </a:r>
            <a:r>
              <a:rPr dirty="0" smtClean="0" sz="1800" spc="0" b="1">
                <a:latin typeface="Verdana"/>
                <a:cs typeface="Verdana"/>
              </a:rPr>
              <a:t>18</a:t>
            </a:r>
            <a:r>
              <a:rPr dirty="0" smtClean="0" sz="1800" spc="543" b="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53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2</a:t>
            </a:r>
            <a:r>
              <a:rPr dirty="0" smtClean="0" sz="1800" spc="0">
                <a:latin typeface="Verdana"/>
                <a:cs typeface="Verdana"/>
              </a:rPr>
              <a:t>2</a:t>
            </a:r>
            <a:r>
              <a:rPr dirty="0" smtClean="0" sz="1800" spc="531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mb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536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201</a:t>
            </a:r>
            <a:r>
              <a:rPr dirty="0" smtClean="0" sz="1800" spc="0">
                <a:latin typeface="Verdana"/>
                <a:cs typeface="Verdana"/>
              </a:rPr>
              <a:t>0,</a:t>
            </a:r>
            <a:r>
              <a:rPr dirty="0" smtClean="0" sz="1800" spc="5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ca</a:t>
            </a:r>
            <a:r>
              <a:rPr dirty="0" smtClean="0" sz="1800" spc="-9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1e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ju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2011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dirty="0" smtClean="0" sz="1800" spc="0" b="1">
                <a:latin typeface="Verdana"/>
                <a:cs typeface="Verdana"/>
              </a:rPr>
              <a:t>-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-9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rt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9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25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454</a:t>
            </a:r>
            <a:r>
              <a:rPr dirty="0" smtClean="0" sz="1800" spc="4" b="1">
                <a:latin typeface="Verdana"/>
                <a:cs typeface="Verdana"/>
              </a:rPr>
              <a:t>4</a:t>
            </a:r>
            <a:r>
              <a:rPr dirty="0" smtClean="0" sz="1800" spc="0" b="1">
                <a:latin typeface="Verdana"/>
                <a:cs typeface="Verdana"/>
              </a:rPr>
              <a:t>-4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555496" y="3586221"/>
            <a:ext cx="14644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4">
                <a:latin typeface="Verdana"/>
                <a:cs typeface="Verdana"/>
              </a:rPr>
              <a:t>'</a:t>
            </a:r>
            <a:r>
              <a:rPr dirty="0" smtClean="0" sz="1800" spc="0">
                <a:latin typeface="Verdana"/>
                <a:cs typeface="Verdana"/>
              </a:rPr>
              <a:t>em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oyeur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63570" y="3586221"/>
            <a:ext cx="18616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éf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36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3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68011" y="3586221"/>
            <a:ext cx="18021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3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œuvre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2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12889" y="3586221"/>
            <a:ext cx="1034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ures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289417" y="3586221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55496" y="3805677"/>
            <a:ext cx="70742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vent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521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51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façon</a:t>
            </a:r>
            <a:r>
              <a:rPr dirty="0" smtClean="0" sz="1800" spc="52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516">
                <a:latin typeface="Verdana"/>
                <a:cs typeface="Verdana"/>
              </a:rPr>
              <a:t> </a:t>
            </a:r>
            <a:r>
              <a:rPr dirty="0" smtClean="0" sz="1800" spc="-1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up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mer</a:t>
            </a:r>
            <a:r>
              <a:rPr dirty="0" smtClean="0" sz="1800" spc="52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ou,</a:t>
            </a:r>
            <a:r>
              <a:rPr dirty="0" smtClean="0" sz="1800" spc="51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51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éfaut,</a:t>
            </a:r>
            <a:r>
              <a:rPr dirty="0" smtClean="0" sz="1800" spc="52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50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55496" y="4025133"/>
            <a:ext cx="7070449" cy="69334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55"/>
              </a:spcBef>
            </a:pPr>
            <a:r>
              <a:rPr dirty="0" smtClean="0" sz="1800" spc="0">
                <a:latin typeface="Verdana"/>
                <a:cs typeface="Verdana"/>
              </a:rPr>
              <a:t>autant</a:t>
            </a:r>
            <a:r>
              <a:rPr dirty="0" smtClean="0" sz="1800" spc="43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u'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4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3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oss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4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3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43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4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ne</a:t>
            </a:r>
            <a:r>
              <a:rPr dirty="0" smtClean="0" sz="1800" spc="44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43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ors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o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1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sur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sta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9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eur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vo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na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e.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ffet,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'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su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12695" y="5013066"/>
            <a:ext cx="6613018" cy="11320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2" indent="-286512" algn="just">
              <a:lnSpc>
                <a:spcPts val="2187"/>
              </a:lnSpc>
              <a:spcBef>
                <a:spcPts val="160"/>
              </a:spcBef>
              <a:tabLst>
                <a:tab pos="1104900" algn="l"/>
              </a:tabLst>
            </a:pPr>
            <a:r>
              <a:rPr dirty="0" smtClean="0" sz="1800" spc="0">
                <a:latin typeface="Wingdings"/>
                <a:cs typeface="Wingdings"/>
              </a:rPr>
              <a:t></a:t>
            </a:r>
            <a:r>
              <a:rPr dirty="0" smtClean="0" sz="1800" spc="169">
                <a:latin typeface="Times New Roman"/>
                <a:cs typeface="Times New Roman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Le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tra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aux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sont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1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f</a:t>
            </a:r>
            <a:r>
              <a:rPr dirty="0" smtClean="0" sz="1800" spc="-9" b="1">
                <a:latin typeface="Verdana"/>
                <a:cs typeface="Verdana"/>
              </a:rPr>
              <a:t>f</a:t>
            </a:r>
            <a:r>
              <a:rPr dirty="0" smtClean="0" sz="1800" spc="1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ct</a:t>
            </a:r>
            <a:r>
              <a:rPr dirty="0" smtClean="0" sz="1800" spc="4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és</a:t>
            </a:r>
            <a:r>
              <a:rPr dirty="0" smtClean="0" sz="1800" spc="1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ho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nsion,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sauf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s'il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dirty="0" smtClean="0" sz="1800" spc="0" b="1">
                <a:latin typeface="Verdana"/>
                <a:cs typeface="Verdana"/>
              </a:rPr>
              <a:t>r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sso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l'éva</a:t>
            </a:r>
            <a:r>
              <a:rPr dirty="0" smtClean="0" sz="1800" spc="-9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u</a:t>
            </a:r>
            <a:r>
              <a:rPr dirty="0" smtClean="0" sz="1800" spc="9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tion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ri</a:t>
            </a:r>
            <a:r>
              <a:rPr dirty="0" smtClean="0" sz="1800" spc="-9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qu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que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dirty="0" smtClean="0" sz="1800" spc="0" b="1">
                <a:latin typeface="Verdana"/>
                <a:cs typeface="Verdana"/>
              </a:rPr>
              <a:t>cond</a:t>
            </a:r>
            <a:r>
              <a:rPr dirty="0" smtClean="0" sz="1800" spc="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ons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d'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xp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oi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tion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r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nd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9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dang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r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use</a:t>
            </a:r>
            <a:r>
              <a:rPr dirty="0" smtClean="0" sz="1800" spc="10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la</a:t>
            </a:r>
            <a:r>
              <a:rPr dirty="0" smtClean="0" sz="1800" spc="-4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dirty="0" smtClean="0" sz="1800" spc="0" b="1">
                <a:latin typeface="Verdana"/>
                <a:cs typeface="Verdana"/>
              </a:rPr>
              <a:t>mise	</a:t>
            </a:r>
            <a:r>
              <a:rPr dirty="0" smtClean="0" sz="1800" spc="0" b="1">
                <a:latin typeface="Verdana"/>
                <a:cs typeface="Verdana"/>
              </a:rPr>
              <a:t>hors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48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ension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68" b="1">
                <a:latin typeface="Verdana"/>
                <a:cs typeface="Verdana"/>
              </a:rPr>
              <a:t> </a:t>
            </a:r>
            <a:r>
              <a:rPr dirty="0" smtClean="0" sz="1800" spc="9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58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68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ca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6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d'impos</a:t>
            </a:r>
            <a:r>
              <a:rPr dirty="0" smtClean="0" sz="1800" spc="-4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ib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-1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1104900" algn="l"/>
              </a:tabLst>
            </a:pPr>
            <a:r>
              <a:rPr dirty="0" smtClean="0" sz="1800" spc="0" b="1">
                <a:latin typeface="Verdana"/>
                <a:cs typeface="Verdana"/>
              </a:rPr>
              <a:t>technique</a:t>
            </a:r>
            <a:r>
              <a:rPr dirty="0" smtClean="0" sz="1800" spc="2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;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object 3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79387" y="2349436"/>
            <a:ext cx="1409700" cy="89058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 txBox="1"/>
          <p:nvPr/>
        </p:nvSpPr>
        <p:spPr>
          <a:xfrm>
            <a:off x="1605788" y="451618"/>
            <a:ext cx="700235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186174" y="1357879"/>
            <a:ext cx="1810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Code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299208" y="1632199"/>
            <a:ext cx="4948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986532" y="1632199"/>
            <a:ext cx="143402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op</a:t>
            </a:r>
            <a:r>
              <a:rPr dirty="0" smtClean="0" sz="1800" spc="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ra</a:t>
            </a:r>
            <a:r>
              <a:rPr dirty="0" smtClean="0" sz="1800" spc="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4614418" y="1632199"/>
            <a:ext cx="14007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eff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4" b="1">
                <a:latin typeface="Verdana"/>
                <a:cs typeface="Verdana"/>
              </a:rPr>
              <a:t>c</a:t>
            </a:r>
            <a:r>
              <a:rPr dirty="0" smtClean="0" sz="1800" spc="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u</a:t>
            </a:r>
            <a:r>
              <a:rPr dirty="0" smtClean="0" sz="1800" spc="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210427" y="1632199"/>
            <a:ext cx="3746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au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780657" y="1632199"/>
            <a:ext cx="18500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ois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nage</a:t>
            </a:r>
            <a:r>
              <a:rPr dirty="0" smtClean="0" sz="1800" spc="0" b="1">
                <a:latin typeface="Verdana"/>
                <a:cs typeface="Verdana"/>
              </a:rPr>
              <a:t>  </a:t>
            </a:r>
            <a:r>
              <a:rPr dirty="0" smtClean="0" sz="1800" spc="16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012695" y="1636154"/>
            <a:ext cx="2633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299208" y="1851909"/>
            <a:ext cx="63300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pièc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32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nu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32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sous</a:t>
            </a:r>
            <a:r>
              <a:rPr dirty="0" smtClean="0" sz="1800" spc="32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tens</a:t>
            </a:r>
            <a:r>
              <a:rPr dirty="0" smtClean="0" sz="1800" spc="-1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</a:t>
            </a:r>
            <a:r>
              <a:rPr dirty="0" smtClean="0" sz="1800" spc="32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sont</a:t>
            </a:r>
            <a:r>
              <a:rPr dirty="0" smtClean="0" sz="1800" spc="31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mitées</a:t>
            </a:r>
            <a:r>
              <a:rPr dirty="0" smtClean="0" sz="1800" spc="32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aux</a:t>
            </a:r>
            <a:r>
              <a:rPr dirty="0" smtClean="0" sz="1800" spc="31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299208" y="2071365"/>
            <a:ext cx="6325972" cy="11322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 b="1">
                <a:latin typeface="Verdana"/>
                <a:cs typeface="Verdana"/>
              </a:rPr>
              <a:t>où</a:t>
            </a:r>
            <a:r>
              <a:rPr dirty="0" smtClean="0" sz="1800" spc="10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n'a</a:t>
            </a:r>
            <a:r>
              <a:rPr dirty="0" smtClean="0" sz="1800" spc="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pas</a:t>
            </a:r>
            <a:r>
              <a:rPr dirty="0" smtClean="0" sz="1800" spc="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été</a:t>
            </a:r>
            <a:r>
              <a:rPr dirty="0" smtClean="0" sz="1800" spc="1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possible</a:t>
            </a:r>
            <a:r>
              <a:rPr dirty="0" smtClean="0" sz="1800" spc="1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sup</a:t>
            </a:r>
            <a:r>
              <a:rPr dirty="0" smtClean="0" sz="1800" spc="4" b="1">
                <a:latin typeface="Verdana"/>
                <a:cs typeface="Verdana"/>
              </a:rPr>
              <a:t>p</a:t>
            </a:r>
            <a:r>
              <a:rPr dirty="0" smtClean="0" sz="1800" spc="0" b="1">
                <a:latin typeface="Verdana"/>
                <a:cs typeface="Verdana"/>
              </a:rPr>
              <a:t>ri</a:t>
            </a:r>
            <a:r>
              <a:rPr dirty="0" smtClean="0" sz="1800" spc="4" b="1">
                <a:latin typeface="Verdana"/>
                <a:cs typeface="Verdana"/>
              </a:rPr>
              <a:t>m</a:t>
            </a:r>
            <a:r>
              <a:rPr dirty="0" smtClean="0" sz="1800" spc="0" b="1">
                <a:latin typeface="Verdana"/>
                <a:cs typeface="Verdana"/>
              </a:rPr>
              <a:t>er</a:t>
            </a:r>
            <a:r>
              <a:rPr dirty="0" smtClean="0" sz="1800" spc="1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ois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nage</a:t>
            </a:r>
            <a:r>
              <a:rPr dirty="0" smtClean="0" sz="1800" spc="1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soit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1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nsigna</a:t>
            </a:r>
            <a:r>
              <a:rPr dirty="0" smtClean="0" sz="1800" spc="9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l'install</a:t>
            </a:r>
            <a:r>
              <a:rPr dirty="0" smtClean="0" sz="1800" spc="-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ou</a:t>
            </a:r>
            <a:r>
              <a:rPr dirty="0" smtClean="0" sz="1800" spc="23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la</a:t>
            </a:r>
            <a:r>
              <a:rPr dirty="0" smtClean="0" sz="1800" spc="-4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 b="1">
                <a:latin typeface="Verdana"/>
                <a:cs typeface="Verdana"/>
              </a:rPr>
              <a:t>partie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d'in</a:t>
            </a:r>
            <a:r>
              <a:rPr dirty="0" smtClean="0" sz="1800" spc="14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-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à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l'origine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1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ce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ois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9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ge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 b="1">
                <a:latin typeface="Verdana"/>
                <a:cs typeface="Verdana"/>
              </a:rPr>
              <a:t>soit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à</a:t>
            </a:r>
            <a:r>
              <a:rPr dirty="0" smtClean="0" sz="1800" spc="1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</a:t>
            </a:r>
            <a:r>
              <a:rPr dirty="0" smtClean="0" sz="1800" spc="4" b="1">
                <a:latin typeface="Verdana"/>
                <a:cs typeface="Verdana"/>
              </a:rPr>
              <a:t>é</a:t>
            </a:r>
            <a:r>
              <a:rPr dirty="0" smtClean="0" sz="1800" spc="4" b="1">
                <a:latin typeface="Verdana"/>
                <a:cs typeface="Verdana"/>
              </a:rPr>
              <a:t>f</a:t>
            </a:r>
            <a:r>
              <a:rPr dirty="0" smtClean="0" sz="1800" spc="0" b="1">
                <a:latin typeface="Verdana"/>
                <a:cs typeface="Verdana"/>
              </a:rPr>
              <a:t>aut,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1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9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su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ant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p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o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1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</a:t>
            </a:r>
            <a:r>
              <a:rPr dirty="0" smtClean="0" sz="1800" spc="2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par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 b="1">
                <a:latin typeface="Verdana"/>
                <a:cs typeface="Verdana"/>
              </a:rPr>
              <a:t>élo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gnem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nt,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obs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-9" b="1">
                <a:latin typeface="Verdana"/>
                <a:cs typeface="Verdana"/>
              </a:rPr>
              <a:t>c</a:t>
            </a:r>
            <a:r>
              <a:rPr dirty="0" smtClean="0" sz="1800" spc="0" b="1">
                <a:latin typeface="Verdana"/>
                <a:cs typeface="Verdana"/>
              </a:rPr>
              <a:t>le</a:t>
            </a:r>
            <a:r>
              <a:rPr dirty="0" smtClean="0" sz="1800" spc="2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ou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is</a:t>
            </a:r>
            <a:r>
              <a:rPr dirty="0" smtClean="0" sz="1800" spc="-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9" b="1">
                <a:latin typeface="Verdana"/>
                <a:cs typeface="Verdana"/>
              </a:rPr>
              <a:t>a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;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299208" y="3498210"/>
            <a:ext cx="20190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Le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58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op</a:t>
            </a:r>
            <a:r>
              <a:rPr dirty="0" smtClean="0" sz="1800" spc="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rati</a:t>
            </a:r>
            <a:r>
              <a:rPr dirty="0" smtClean="0" sz="1800" spc="-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411726" y="3498210"/>
            <a:ext cx="99284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d'o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d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498719" y="3498210"/>
            <a:ext cx="19834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non</a:t>
            </a:r>
            <a:r>
              <a:rPr dirty="0" smtClean="0" sz="1800" spc="58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él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1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ique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576184" y="3498210"/>
            <a:ext cx="10522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dans</a:t>
            </a:r>
            <a:r>
              <a:rPr dirty="0" smtClean="0" sz="1800" spc="588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12695" y="3502165"/>
            <a:ext cx="2633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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299208" y="3717666"/>
            <a:ext cx="63290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ois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nage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6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4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pièc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6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nu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4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sous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4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tension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5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299208" y="3937122"/>
            <a:ext cx="633213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mitées</a:t>
            </a:r>
            <a:r>
              <a:rPr dirty="0" smtClean="0" sz="1800" spc="17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aux</a:t>
            </a:r>
            <a:r>
              <a:rPr dirty="0" smtClean="0" sz="1800" spc="15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ules</a:t>
            </a:r>
            <a:r>
              <a:rPr dirty="0" smtClean="0" sz="1800" spc="16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o</a:t>
            </a:r>
            <a:r>
              <a:rPr dirty="0" smtClean="0" sz="1800" spc="-9" b="1">
                <a:latin typeface="Verdana"/>
                <a:cs typeface="Verdana"/>
              </a:rPr>
              <a:t>p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r>
              <a:rPr dirty="0" smtClean="0" sz="1800" spc="9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ions</a:t>
            </a:r>
            <a:r>
              <a:rPr dirty="0" smtClean="0" sz="1800" spc="16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qui</a:t>
            </a:r>
            <a:r>
              <a:rPr dirty="0" smtClean="0" sz="1800" spc="17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conc</a:t>
            </a:r>
            <a:r>
              <a:rPr dirty="0" smtClean="0" sz="1800" spc="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u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14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17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299208" y="4156580"/>
            <a:ext cx="175013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l'e</a:t>
            </a:r>
            <a:r>
              <a:rPr dirty="0" smtClean="0" sz="1800" spc="-4" b="1">
                <a:latin typeface="Verdana"/>
                <a:cs typeface="Verdana"/>
              </a:rPr>
              <a:t>x</a:t>
            </a:r>
            <a:r>
              <a:rPr dirty="0" smtClean="0" sz="1800" spc="0" b="1">
                <a:latin typeface="Verdana"/>
                <a:cs typeface="Verdana"/>
              </a:rPr>
              <a:t>pl</a:t>
            </a:r>
            <a:r>
              <a:rPr dirty="0" smtClean="0" sz="1800" spc="-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4" b="1">
                <a:latin typeface="Verdana"/>
                <a:cs typeface="Verdana"/>
              </a:rPr>
              <a:t>a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356862" y="4156580"/>
            <a:ext cx="31683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980559" y="4156580"/>
            <a:ext cx="21263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00243" y="4156580"/>
            <a:ext cx="28975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 b="1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096127" y="4156580"/>
            <a:ext cx="17178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ma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nten</a:t>
            </a:r>
            <a:r>
              <a:rPr dirty="0" smtClean="0" sz="1800" spc="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123301" y="4156580"/>
            <a:ext cx="50759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99208" y="4376288"/>
            <a:ext cx="32244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ins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ons</a:t>
            </a:r>
            <a:r>
              <a:rPr dirty="0" smtClean="0" sz="1800" spc="2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él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riq</a:t>
            </a:r>
            <a:r>
              <a:rPr dirty="0" smtClean="0" sz="1800" spc="4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14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55496" y="4924928"/>
            <a:ext cx="7068429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-Art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-14">
                <a:latin typeface="Verdana"/>
                <a:cs typeface="Verdana"/>
              </a:rPr>
              <a:t>c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36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4">
                <a:latin typeface="Verdana"/>
                <a:cs typeface="Verdana"/>
              </a:rPr>
              <a:t>432</a:t>
            </a:r>
            <a:r>
              <a:rPr dirty="0" smtClean="0" sz="1800" spc="0">
                <a:latin typeface="Verdana"/>
                <a:cs typeface="Verdana"/>
              </a:rPr>
              <a:t>4-</a:t>
            </a:r>
            <a:r>
              <a:rPr dirty="0" smtClean="0" sz="1800" spc="4">
                <a:latin typeface="Verdana"/>
                <a:cs typeface="Verdana"/>
              </a:rPr>
              <a:t>2</a:t>
            </a:r>
            <a:r>
              <a:rPr dirty="0" smtClean="0" sz="1800" spc="0">
                <a:latin typeface="Verdana"/>
                <a:cs typeface="Verdana"/>
              </a:rPr>
              <a:t>1</a:t>
            </a:r>
            <a:r>
              <a:rPr dirty="0" smtClean="0" sz="1800" spc="37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Vers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35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36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ueur</a:t>
            </a:r>
            <a:r>
              <a:rPr dirty="0" smtClean="0" sz="1800" spc="37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au</a:t>
            </a:r>
            <a:r>
              <a:rPr dirty="0" smtClean="0" sz="1800" spc="36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1</a:t>
            </a:r>
            <a:r>
              <a:rPr dirty="0" smtClean="0" sz="1800" spc="0">
                <a:latin typeface="Verdana"/>
                <a:cs typeface="Verdana"/>
              </a:rPr>
              <a:t>1</a:t>
            </a:r>
            <a:r>
              <a:rPr dirty="0" smtClean="0" sz="1800" spc="37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jan</a:t>
            </a:r>
            <a:r>
              <a:rPr dirty="0" smtClean="0" sz="1800" spc="4">
                <a:latin typeface="Verdana"/>
                <a:cs typeface="Verdana"/>
              </a:rPr>
              <a:t>v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er</a:t>
            </a:r>
            <a:r>
              <a:rPr dirty="0" smtClean="0" sz="1800" spc="361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2</a:t>
            </a:r>
            <a:r>
              <a:rPr dirty="0" smtClean="0" sz="1800" spc="0">
                <a:latin typeface="Verdana"/>
                <a:cs typeface="Verdana"/>
              </a:rPr>
              <a:t>01</a:t>
            </a:r>
            <a:r>
              <a:rPr dirty="0" smtClean="0" sz="1800" spc="4">
                <a:latin typeface="Verdana"/>
                <a:cs typeface="Verdana"/>
              </a:rPr>
              <a:t>2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1e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ju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201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55496" y="5418757"/>
            <a:ext cx="54495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-</a:t>
            </a: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210816" y="5418757"/>
            <a:ext cx="285542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ations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8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ques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77155" y="5418757"/>
            <a:ext cx="45797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47131" y="5418757"/>
            <a:ext cx="153842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qu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397877" y="5418757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847457" y="5418757"/>
            <a:ext cx="78289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vail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55496" y="5638465"/>
            <a:ext cx="552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21484" y="5638465"/>
            <a:ext cx="640800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09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façon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0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ven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0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'o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55496" y="5857921"/>
            <a:ext cx="7067890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14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nformém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aux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scr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fixé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1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ê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str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char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és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cu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ture.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1758188" y="604270"/>
            <a:ext cx="700320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DISPOSITIONS</a:t>
            </a:r>
            <a:r>
              <a:rPr dirty="0" smtClean="0" sz="2800" spc="735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RÉGLEME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276471" y="1528186"/>
            <a:ext cx="13399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Code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én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10970" y="2131819"/>
            <a:ext cx="3052146" cy="110464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9" b="1">
                <a:latin typeface="Verdana"/>
                <a:cs typeface="Verdana"/>
              </a:rPr>
              <a:t>A</a:t>
            </a:r>
            <a:r>
              <a:rPr dirty="0" smtClean="0" sz="1800" spc="4" b="1">
                <a:latin typeface="Verdana"/>
                <a:cs typeface="Verdana"/>
              </a:rPr>
              <a:t>t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ei</a:t>
            </a:r>
            <a:r>
              <a:rPr dirty="0" smtClean="0" sz="1800" spc="9" b="1">
                <a:latin typeface="Verdana"/>
                <a:cs typeface="Verdana"/>
              </a:rPr>
              <a:t>n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es</a:t>
            </a:r>
            <a:r>
              <a:rPr dirty="0" smtClean="0" sz="1800" spc="42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4" b="1">
                <a:latin typeface="Verdana"/>
                <a:cs typeface="Verdana"/>
              </a:rPr>
              <a:t>n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o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o</a:t>
            </a:r>
            <a:r>
              <a:rPr dirty="0" smtClean="0" sz="1800" spc="9" b="1">
                <a:latin typeface="Verdana"/>
                <a:cs typeface="Verdana"/>
              </a:rPr>
              <a:t>n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r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dirty="0" smtClean="0" sz="1800" spc="0" b="1">
                <a:latin typeface="Verdana"/>
                <a:cs typeface="Verdana"/>
              </a:rPr>
              <a:t>p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r</a:t>
            </a:r>
            <a:r>
              <a:rPr dirty="0" smtClean="0" sz="1800" spc="4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onne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ct val="101277"/>
              </a:lnSpc>
              <a:spcBef>
                <a:spcPts val="87"/>
              </a:spcBef>
            </a:pPr>
            <a:r>
              <a:rPr dirty="0" smtClean="0" sz="1800" spc="0" b="1">
                <a:latin typeface="Verdana"/>
                <a:cs typeface="Verdana"/>
              </a:rPr>
              <a:t>-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Art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25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222</a:t>
            </a:r>
            <a:r>
              <a:rPr dirty="0" smtClean="0" sz="1800" spc="4" b="1">
                <a:latin typeface="Verdana"/>
                <a:cs typeface="Verdana"/>
              </a:rPr>
              <a:t>-19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ct val="101277"/>
              </a:lnSpc>
              <a:spcBef>
                <a:spcPts val="185"/>
              </a:spcBef>
            </a:pP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2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9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us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1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125">
                <a:latin typeface="Verdana"/>
                <a:cs typeface="Verdana"/>
              </a:rPr>
              <a:t> </a:t>
            </a:r>
            <a:r>
              <a:rPr dirty="0" smtClean="0" sz="1800" spc="-1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utrui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529455" y="2131819"/>
            <a:ext cx="199349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à</a:t>
            </a:r>
            <a:r>
              <a:rPr dirty="0" smtClean="0" sz="1800" spc="41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l’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nt</a:t>
            </a:r>
            <a:r>
              <a:rPr dirty="0" smtClean="0" sz="1800" spc="9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gri</a:t>
            </a:r>
            <a:r>
              <a:rPr dirty="0" smtClean="0" sz="1800" spc="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r>
              <a:rPr dirty="0" smtClean="0" sz="1800" spc="428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593205" y="2131819"/>
            <a:ext cx="189033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à</a:t>
            </a:r>
            <a:r>
              <a:rPr dirty="0" smtClean="0" sz="1800" spc="418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428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42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418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465447" y="2982463"/>
            <a:ext cx="20749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..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r>
              <a:rPr dirty="0" smtClean="0" sz="1800" spc="129">
                <a:latin typeface="Verdana"/>
                <a:cs typeface="Verdana"/>
              </a:rPr>
              <a:t> </a:t>
            </a:r>
            <a:r>
              <a:rPr dirty="0" smtClean="0" sz="1800" spc="-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ne</a:t>
            </a:r>
            <a:r>
              <a:rPr dirty="0" smtClean="0" sz="1800" spc="11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nc</a:t>
            </a:r>
            <a:r>
              <a:rPr dirty="0" smtClean="0" sz="1800" spc="-1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ac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576441" y="2982463"/>
            <a:ext cx="1909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tota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3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10970" y="3229353"/>
            <a:ext cx="99743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n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92070" y="3229353"/>
            <a:ext cx="53059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07207" y="3229353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829939" y="3229353"/>
            <a:ext cx="56904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82795" y="3229353"/>
            <a:ext cx="6040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mo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70957" y="3229353"/>
            <a:ext cx="114221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st</a:t>
            </a:r>
            <a:r>
              <a:rPr dirty="0" smtClean="0" sz="1800" spc="0">
                <a:latin typeface="Verdana"/>
                <a:cs typeface="Verdana"/>
              </a:rPr>
              <a:t>  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uni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98742" y="3229353"/>
            <a:ext cx="33696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21474" y="3229353"/>
            <a:ext cx="61748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23098" y="3229353"/>
            <a:ext cx="46132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10970" y="3476493"/>
            <a:ext cx="3413893" cy="170827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sonn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ment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  <a:spcBef>
                <a:spcPts val="86"/>
              </a:spcBef>
            </a:pPr>
            <a:r>
              <a:rPr dirty="0" smtClean="0" sz="1800" spc="-4">
                <a:latin typeface="Verdana"/>
                <a:cs typeface="Verdana"/>
              </a:rPr>
              <a:t>3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00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€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men</a:t>
            </a:r>
            <a:r>
              <a:rPr dirty="0" smtClean="0" sz="1800" spc="-9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  <a:spcBef>
                <a:spcPts val="185"/>
              </a:spcBef>
            </a:pPr>
            <a:r>
              <a:rPr dirty="0" smtClean="0" sz="1800" spc="0" b="1">
                <a:latin typeface="Verdana"/>
                <a:cs typeface="Verdana"/>
              </a:rPr>
              <a:t>-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Art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25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221</a:t>
            </a:r>
            <a:r>
              <a:rPr dirty="0" smtClean="0" sz="1800" spc="4" b="1">
                <a:latin typeface="Verdana"/>
                <a:cs typeface="Verdana"/>
              </a:rPr>
              <a:t>-</a:t>
            </a:r>
            <a:r>
              <a:rPr dirty="0" smtClean="0" sz="1800" spc="0" b="1">
                <a:latin typeface="Verdana"/>
                <a:cs typeface="Verdana"/>
              </a:rPr>
              <a:t>6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950"/>
              </a:lnSpc>
              <a:spcBef>
                <a:spcPts val="532"/>
              </a:spcBef>
            </a:pP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3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23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3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caus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2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...</a:t>
            </a:r>
            <a:r>
              <a:rPr dirty="0" smtClean="0" sz="1800" spc="23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229">
                <a:latin typeface="Verdana"/>
                <a:cs typeface="Verdana"/>
              </a:rPr>
              <a:t> </a:t>
            </a:r>
            <a:r>
              <a:rPr dirty="0" smtClean="0" sz="1800" spc="-9">
                <a:latin typeface="Verdana"/>
                <a:cs typeface="Verdana"/>
              </a:rPr>
              <a:t>m</a:t>
            </a:r>
            <a:r>
              <a:rPr dirty="0" smtClean="0" sz="1800" spc="0">
                <a:latin typeface="Verdana"/>
                <a:cs typeface="Verdana"/>
              </a:rPr>
              <a:t>ort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nvo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onta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-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uni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tro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  <a:spcBef>
                <a:spcPts val="77"/>
              </a:spcBef>
            </a:pPr>
            <a:r>
              <a:rPr dirty="0" smtClean="0" sz="1800" spc="-4">
                <a:latin typeface="Verdana"/>
                <a:cs typeface="Verdana"/>
              </a:rPr>
              <a:t>4</a:t>
            </a:r>
            <a:r>
              <a:rPr dirty="0" smtClean="0" sz="1800" spc="0">
                <a:latin typeface="Verdana"/>
                <a:cs typeface="Verdana"/>
              </a:rPr>
              <a:t>5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00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€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men</a:t>
            </a:r>
            <a:r>
              <a:rPr dirty="0" smtClean="0" sz="1800" spc="-9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46447" y="4381749"/>
            <a:ext cx="3633369" cy="5012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748" indent="-3048">
              <a:lnSpc>
                <a:spcPts val="1950"/>
              </a:lnSpc>
              <a:spcBef>
                <a:spcPts val="127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utrui</a:t>
            </a:r>
            <a:r>
              <a:rPr dirty="0" smtClean="0" sz="1800" spc="24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onst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tue</a:t>
            </a:r>
            <a:r>
              <a:rPr dirty="0" smtClean="0" sz="1800" spc="2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</a:t>
            </a:r>
            <a:r>
              <a:rPr dirty="0" smtClean="0" sz="1800" spc="24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hom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sonn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ment</a:t>
            </a:r>
            <a:r>
              <a:rPr dirty="0" smtClean="0" sz="1800" spc="4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323850" y="1447800"/>
            <a:ext cx="8277225" cy="52006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1605788" y="451618"/>
            <a:ext cx="311881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90365" y="451618"/>
            <a:ext cx="371777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/>
          <p:nvPr/>
        </p:nvSpPr>
        <p:spPr>
          <a:xfrm>
            <a:off x="1116012" y="1700212"/>
            <a:ext cx="6345174" cy="4572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3122041" y="2916809"/>
            <a:ext cx="385318" cy="431926"/>
          </a:xfrm>
          <a:custGeom>
            <a:avLst/>
            <a:gdLst/>
            <a:ahLst/>
            <a:cxnLst/>
            <a:rect l="l" t="t" r="r" b="b"/>
            <a:pathLst>
              <a:path w="385318" h="431926">
                <a:moveTo>
                  <a:pt x="80771" y="34925"/>
                </a:moveTo>
                <a:lnTo>
                  <a:pt x="107822" y="11429"/>
                </a:lnTo>
                <a:lnTo>
                  <a:pt x="3175" y="0"/>
                </a:lnTo>
                <a:lnTo>
                  <a:pt x="0" y="105282"/>
                </a:lnTo>
                <a:lnTo>
                  <a:pt x="26923" y="81787"/>
                </a:lnTo>
                <a:lnTo>
                  <a:pt x="331469" y="431926"/>
                </a:lnTo>
                <a:lnTo>
                  <a:pt x="385318" y="384937"/>
                </a:lnTo>
                <a:lnTo>
                  <a:pt x="80771" y="34925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3122041" y="2916809"/>
            <a:ext cx="385318" cy="431926"/>
          </a:xfrm>
          <a:custGeom>
            <a:avLst/>
            <a:gdLst/>
            <a:ahLst/>
            <a:cxnLst/>
            <a:rect l="l" t="t" r="r" b="b"/>
            <a:pathLst>
              <a:path w="385318" h="431926">
                <a:moveTo>
                  <a:pt x="331469" y="431926"/>
                </a:moveTo>
                <a:lnTo>
                  <a:pt x="26923" y="81787"/>
                </a:lnTo>
                <a:lnTo>
                  <a:pt x="0" y="105282"/>
                </a:lnTo>
                <a:lnTo>
                  <a:pt x="3175" y="0"/>
                </a:lnTo>
                <a:lnTo>
                  <a:pt x="107822" y="11429"/>
                </a:lnTo>
                <a:lnTo>
                  <a:pt x="80771" y="34925"/>
                </a:lnTo>
                <a:lnTo>
                  <a:pt x="385318" y="384937"/>
                </a:lnTo>
                <a:lnTo>
                  <a:pt x="331469" y="431926"/>
                </a:lnTo>
                <a:close/>
              </a:path>
            </a:pathLst>
          </a:custGeom>
          <a:ln w="25400">
            <a:solidFill>
              <a:srgbClr val="C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4662551" y="4263263"/>
            <a:ext cx="578993" cy="530987"/>
          </a:xfrm>
          <a:custGeom>
            <a:avLst/>
            <a:gdLst/>
            <a:ahLst/>
            <a:cxnLst/>
            <a:rect l="l" t="t" r="r" b="b"/>
            <a:pathLst>
              <a:path w="578993" h="530987">
                <a:moveTo>
                  <a:pt x="501141" y="504189"/>
                </a:moveTo>
                <a:lnTo>
                  <a:pt x="477012" y="530987"/>
                </a:lnTo>
                <a:lnTo>
                  <a:pt x="578993" y="525526"/>
                </a:lnTo>
                <a:lnTo>
                  <a:pt x="573532" y="423544"/>
                </a:lnTo>
                <a:lnTo>
                  <a:pt x="549401" y="450469"/>
                </a:lnTo>
                <a:lnTo>
                  <a:pt x="48260" y="0"/>
                </a:lnTo>
                <a:lnTo>
                  <a:pt x="0" y="53720"/>
                </a:lnTo>
                <a:lnTo>
                  <a:pt x="501141" y="504189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4662551" y="4263263"/>
            <a:ext cx="578993" cy="530987"/>
          </a:xfrm>
          <a:custGeom>
            <a:avLst/>
            <a:gdLst/>
            <a:ahLst/>
            <a:cxnLst/>
            <a:rect l="l" t="t" r="r" b="b"/>
            <a:pathLst>
              <a:path w="578993" h="530987">
                <a:moveTo>
                  <a:pt x="48260" y="0"/>
                </a:moveTo>
                <a:lnTo>
                  <a:pt x="549401" y="450469"/>
                </a:lnTo>
                <a:lnTo>
                  <a:pt x="573532" y="423544"/>
                </a:lnTo>
                <a:lnTo>
                  <a:pt x="578993" y="525526"/>
                </a:lnTo>
                <a:lnTo>
                  <a:pt x="477012" y="530987"/>
                </a:lnTo>
                <a:lnTo>
                  <a:pt x="501141" y="504189"/>
                </a:lnTo>
                <a:lnTo>
                  <a:pt x="0" y="53720"/>
                </a:lnTo>
                <a:lnTo>
                  <a:pt x="48260" y="0"/>
                </a:lnTo>
                <a:close/>
              </a:path>
            </a:pathLst>
          </a:custGeom>
          <a:ln w="25400">
            <a:solidFill>
              <a:srgbClr val="C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1605788" y="451618"/>
            <a:ext cx="311881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SPO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90365" y="451618"/>
            <a:ext cx="371777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RÉG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EME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TAIR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30423" y="1910434"/>
            <a:ext cx="1517020" cy="4721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C</a:t>
            </a:r>
            <a:r>
              <a:rPr dirty="0" smtClean="0" sz="1600" spc="-4" b="1">
                <a:solidFill>
                  <a:srgbClr val="0099FF"/>
                </a:solidFill>
                <a:latin typeface="Arial"/>
                <a:cs typeface="Arial"/>
              </a:rPr>
              <a:t>o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de</a:t>
            </a:r>
            <a:r>
              <a:rPr dirty="0" smtClean="0" sz="1600" spc="-34" b="1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du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tra</a:t>
            </a:r>
            <a:r>
              <a:rPr dirty="0" smtClean="0" sz="1600" spc="-39" b="1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ail</a:t>
            </a:r>
            <a:endParaRPr sz="1600">
              <a:latin typeface="Arial"/>
              <a:cs typeface="Arial"/>
            </a:endParaRPr>
          </a:p>
          <a:p>
            <a:pPr marL="12700" marR="30449">
              <a:lnSpc>
                <a:spcPct val="95825"/>
              </a:lnSpc>
            </a:pP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mis</a:t>
            </a:r>
            <a:r>
              <a:rPr dirty="0" smtClean="0" sz="1600" spc="-7" b="1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à</a:t>
            </a:r>
            <a:r>
              <a:rPr dirty="0" smtClean="0" sz="1600" spc="-8" b="1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jo</a:t>
            </a:r>
            <a:r>
              <a:rPr dirty="0" smtClean="0" sz="1600" spc="-4" b="1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r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39206" y="2982307"/>
            <a:ext cx="231054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No</a:t>
            </a:r>
            <a:r>
              <a:rPr dirty="0" smtClean="0" sz="1600" spc="-4" b="1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dirty="0" smtClean="0" sz="1600" spc="-34" b="1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eaux</a:t>
            </a:r>
            <a:r>
              <a:rPr dirty="0" smtClean="0" sz="1600" spc="-31" b="1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décrets</a:t>
            </a:r>
            <a:r>
              <a:rPr dirty="0" smtClean="0" sz="1600" spc="-46" b="1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2010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99858" y="4983065"/>
            <a:ext cx="1586128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No</a:t>
            </a:r>
            <a:r>
              <a:rPr dirty="0" smtClean="0" sz="1600" spc="-4" b="1">
                <a:solidFill>
                  <a:srgbClr val="0099FF"/>
                </a:solidFill>
                <a:latin typeface="Arial"/>
                <a:cs typeface="Arial"/>
              </a:rPr>
              <a:t>u</a:t>
            </a:r>
            <a:r>
              <a:rPr dirty="0" smtClean="0" sz="1600" spc="-34" b="1">
                <a:solidFill>
                  <a:srgbClr val="0099FF"/>
                </a:solidFill>
                <a:latin typeface="Arial"/>
                <a:cs typeface="Arial"/>
              </a:rPr>
              <a:t>v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elle</a:t>
            </a:r>
            <a:r>
              <a:rPr dirty="0" smtClean="0" sz="1600" spc="-6" b="1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Norme</a:t>
            </a:r>
            <a:endParaRPr sz="1600">
              <a:latin typeface="Arial"/>
              <a:cs typeface="Arial"/>
            </a:endParaRPr>
          </a:p>
          <a:p>
            <a:pPr marL="213398" marR="155384" algn="ctr">
              <a:lnSpc>
                <a:spcPct val="95825"/>
              </a:lnSpc>
            </a:pP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NF</a:t>
            </a:r>
            <a:r>
              <a:rPr dirty="0" smtClean="0" sz="1600" spc="-11" b="1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C</a:t>
            </a:r>
            <a:r>
              <a:rPr dirty="0" smtClean="0" sz="1600" spc="-11" b="1">
                <a:solidFill>
                  <a:srgbClr val="0099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1</a:t>
            </a:r>
            <a:r>
              <a:rPr dirty="0" smtClean="0" sz="1600" spc="4" b="1">
                <a:solidFill>
                  <a:srgbClr val="0099FF"/>
                </a:solidFill>
                <a:latin typeface="Arial"/>
                <a:cs typeface="Arial"/>
              </a:rPr>
              <a:t>8</a:t>
            </a:r>
            <a:r>
              <a:rPr dirty="0" smtClean="0" sz="1600" spc="-4" b="1">
                <a:solidFill>
                  <a:srgbClr val="0099FF"/>
                </a:solidFill>
                <a:latin typeface="Arial"/>
                <a:cs typeface="Arial"/>
              </a:rPr>
              <a:t>-</a:t>
            </a:r>
            <a:r>
              <a:rPr dirty="0" smtClean="0" sz="1600" spc="0" b="1">
                <a:solidFill>
                  <a:srgbClr val="0099FF"/>
                </a:solidFill>
                <a:latin typeface="Arial"/>
                <a:cs typeface="Arial"/>
              </a:rPr>
              <a:t>510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1936495" y="281817"/>
            <a:ext cx="5706379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dirty="0" smtClean="0" sz="2800" spc="-17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>
              <a:latin typeface="Verdana"/>
              <a:cs typeface="Verdana"/>
            </a:endParaRPr>
          </a:p>
          <a:p>
            <a:pPr marL="898667" marR="923259" algn="ctr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-4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r>
              <a:rPr dirty="0" smtClean="0" baseline="-1959" sz="42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r>
              <a:rPr dirty="0" smtClean="0" baseline="-1959" sz="4200" spc="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36495" y="2585851"/>
            <a:ext cx="75139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33322" y="2585851"/>
            <a:ext cx="237411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part</a:t>
            </a:r>
            <a:r>
              <a:rPr dirty="0" smtClean="0" sz="2800" spc="4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na</a:t>
            </a:r>
            <a:r>
              <a:rPr dirty="0" smtClean="0" sz="2800" spc="4" b="1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57343" y="2585851"/>
            <a:ext cx="56275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63485" y="2585851"/>
            <a:ext cx="43722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46410" y="2585851"/>
            <a:ext cx="223869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A8121D"/>
                </a:solidFill>
                <a:latin typeface="Verdana"/>
                <a:cs typeface="Verdana"/>
              </a:rPr>
              <a:t>prévention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151285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 txBox="1"/>
          <p:nvPr/>
        </p:nvSpPr>
        <p:spPr>
          <a:xfrm>
            <a:off x="1090066" y="208667"/>
            <a:ext cx="780992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934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1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PARTE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AIR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4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sz="28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dirty="0" smtClean="0" sz="2800" spc="-2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endParaRPr sz="2800">
              <a:latin typeface="Verdana"/>
              <a:cs typeface="Verdana"/>
            </a:endParaRPr>
          </a:p>
          <a:p>
            <a:pPr marL="4929987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dirty="0" smtClean="0" baseline="-1959" sz="4200" spc="-2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baseline="-1959" sz="4200" spc="-5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RÔLE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1337818" y="1551143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680718" y="1551143"/>
            <a:ext cx="5296483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4" b="1">
                <a:latin typeface="Verdana"/>
                <a:cs typeface="Verdana"/>
              </a:rPr>
              <a:t>L</a:t>
            </a:r>
            <a:r>
              <a:rPr dirty="0" smtClean="0" sz="1600" spc="0" b="1">
                <a:latin typeface="Verdana"/>
                <a:cs typeface="Verdana"/>
              </a:rPr>
              <a:t>a</a:t>
            </a:r>
            <a:r>
              <a:rPr dirty="0" smtClean="0" sz="1600" spc="444" b="1">
                <a:latin typeface="Verdana"/>
                <a:cs typeface="Verdana"/>
              </a:rPr>
              <a:t> </a:t>
            </a:r>
            <a:r>
              <a:rPr dirty="0" smtClean="0" sz="1600" spc="-4" b="1">
                <a:latin typeface="Verdana"/>
                <a:cs typeface="Verdana"/>
              </a:rPr>
              <a:t>C</a:t>
            </a:r>
            <a:r>
              <a:rPr dirty="0" smtClean="0" sz="1600" spc="0" b="1">
                <a:latin typeface="Verdana"/>
                <a:cs typeface="Verdana"/>
              </a:rPr>
              <a:t>.A.R</a:t>
            </a:r>
            <a:r>
              <a:rPr dirty="0" smtClean="0" sz="1600" spc="9" b="1">
                <a:latin typeface="Verdana"/>
                <a:cs typeface="Verdana"/>
              </a:rPr>
              <a:t>.</a:t>
            </a:r>
            <a:r>
              <a:rPr dirty="0" smtClean="0" sz="1600" spc="-4" b="1">
                <a:latin typeface="Verdana"/>
                <a:cs typeface="Verdana"/>
              </a:rPr>
              <a:t>S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r>
              <a:rPr dirty="0" smtClean="0" sz="1600" spc="-4" b="1">
                <a:latin typeface="Verdana"/>
                <a:cs typeface="Verdana"/>
              </a:rPr>
              <a:t>A</a:t>
            </a:r>
            <a:r>
              <a:rPr dirty="0" smtClean="0" sz="1600" spc="9" b="1">
                <a:latin typeface="Verdana"/>
                <a:cs typeface="Verdana"/>
              </a:rPr>
              <a:t>.</a:t>
            </a:r>
            <a:r>
              <a:rPr dirty="0" smtClean="0" sz="1600" spc="4" b="1">
                <a:latin typeface="Verdana"/>
                <a:cs typeface="Verdana"/>
              </a:rPr>
              <a:t>T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r>
              <a:rPr dirty="0" smtClean="0" sz="1600" spc="344" b="1">
                <a:latin typeface="Verdana"/>
                <a:cs typeface="Verdana"/>
              </a:rPr>
              <a:t> </a:t>
            </a:r>
            <a:r>
              <a:rPr dirty="0" smtClean="0" sz="1600" spc="-4" b="1">
                <a:latin typeface="Verdana"/>
                <a:cs typeface="Verdana"/>
              </a:rPr>
              <a:t>(</a:t>
            </a:r>
            <a:r>
              <a:rPr dirty="0" smtClean="0" sz="1600" spc="0">
                <a:latin typeface="Verdana"/>
                <a:cs typeface="Verdana"/>
              </a:rPr>
              <a:t>Ca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se</a:t>
            </a:r>
            <a:r>
              <a:rPr dirty="0" smtClean="0" sz="1600" spc="38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d’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ce</a:t>
            </a:r>
            <a:r>
              <a:rPr dirty="0" smtClean="0" sz="1600" spc="35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ai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38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Tra</a:t>
            </a:r>
            <a:r>
              <a:rPr dirty="0" smtClean="0" baseline="-1714" sz="2400" spc="4">
                <a:latin typeface="Verdana"/>
                <a:cs typeface="Verdana"/>
              </a:rPr>
              <a:t>v</a:t>
            </a:r>
            <a:r>
              <a:rPr dirty="0" smtClean="0" baseline="-1714" sz="2400" spc="0">
                <a:latin typeface="Verdana"/>
                <a:cs typeface="Verdana"/>
              </a:rPr>
              <a:t>ai</a:t>
            </a:r>
            <a:r>
              <a:rPr dirty="0" smtClean="0" baseline="-1714" sz="2400" spc="-9">
                <a:latin typeface="Verdana"/>
                <a:cs typeface="Verdana"/>
              </a:rPr>
              <a:t>l</a:t>
            </a:r>
            <a:r>
              <a:rPr dirty="0" smtClean="0" baseline="-1714" sz="2400" spc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049261" y="1551143"/>
            <a:ext cx="170529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422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43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San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395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au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795018" y="2087719"/>
            <a:ext cx="18495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081530" y="2087719"/>
            <a:ext cx="4956219" cy="7160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Pr</a:t>
            </a:r>
            <a:r>
              <a:rPr dirty="0" smtClean="0" sz="1600" spc="-4">
                <a:latin typeface="Verdana"/>
                <a:cs typeface="Verdana"/>
              </a:rPr>
              <a:t>é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se</a:t>
            </a:r>
            <a:r>
              <a:rPr dirty="0" smtClean="0" sz="1600" spc="188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oute</a:t>
            </a:r>
            <a:r>
              <a:rPr dirty="0" smtClean="0" sz="1600" spc="19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me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ure</a:t>
            </a:r>
            <a:r>
              <a:rPr dirty="0" smtClean="0" sz="1600" spc="204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j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-9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fi</a:t>
            </a:r>
            <a:r>
              <a:rPr dirty="0" smtClean="0" sz="1600" spc="-9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19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19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pré</a:t>
            </a:r>
            <a:r>
              <a:rPr dirty="0" smtClean="0" sz="1600" spc="9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ent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12700" marR="20986">
              <a:lnSpc>
                <a:spcPts val="1920"/>
              </a:lnSpc>
              <a:spcBef>
                <a:spcPts val="52"/>
              </a:spcBef>
            </a:pP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nuer</a:t>
            </a:r>
            <a:r>
              <a:rPr dirty="0" smtClean="0" sz="1600" spc="89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13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9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bre</a:t>
            </a:r>
            <a:r>
              <a:rPr dirty="0" smtClean="0" sz="1600" spc="9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124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13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g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vi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8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11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fes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onne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7056882" y="2087719"/>
            <a:ext cx="1697266" cy="4721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" marR="990">
              <a:lnSpc>
                <a:spcPts val="1760"/>
              </a:lnSpc>
              <a:spcBef>
                <a:spcPts val="88"/>
              </a:spcBef>
            </a:pP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20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v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20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19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fa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re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20"/>
              </a:lnSpc>
              <a:spcBef>
                <a:spcPts val="7"/>
              </a:spcBef>
            </a:pPr>
            <a:r>
              <a:rPr dirty="0" smtClean="0" baseline="-1714" sz="2400" spc="-4">
                <a:latin typeface="Verdana"/>
                <a:cs typeface="Verdana"/>
              </a:rPr>
              <a:t>e</a:t>
            </a:r>
            <a:r>
              <a:rPr dirty="0" smtClean="0" baseline="-1714" sz="2400" spc="0">
                <a:latin typeface="Verdana"/>
                <a:cs typeface="Verdana"/>
              </a:rPr>
              <a:t>t</a:t>
            </a:r>
            <a:r>
              <a:rPr dirty="0" smtClean="0" baseline="-1714" sz="2400" spc="124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d</a:t>
            </a:r>
            <a:r>
              <a:rPr dirty="0" smtClean="0" baseline="-1714" sz="2400" spc="9">
                <a:latin typeface="Verdana"/>
                <a:cs typeface="Verdana"/>
              </a:rPr>
              <a:t>e</a:t>
            </a:r>
            <a:r>
              <a:rPr dirty="0" smtClean="0" baseline="-1714" sz="2400" spc="0">
                <a:latin typeface="Verdana"/>
                <a:cs typeface="Verdana"/>
              </a:rPr>
              <a:t>s</a:t>
            </a:r>
            <a:r>
              <a:rPr dirty="0" smtClean="0" baseline="-1714" sz="2400" spc="132">
                <a:latin typeface="Verdana"/>
                <a:cs typeface="Verdana"/>
              </a:rPr>
              <a:t> </a:t>
            </a:r>
            <a:r>
              <a:rPr dirty="0" smtClean="0" baseline="-1714" sz="2400" spc="-4">
                <a:latin typeface="Verdana"/>
                <a:cs typeface="Verdana"/>
              </a:rPr>
              <a:t>m</a:t>
            </a:r>
            <a:r>
              <a:rPr dirty="0" smtClean="0" baseline="-1714" sz="2400" spc="9">
                <a:latin typeface="Verdana"/>
                <a:cs typeface="Verdana"/>
              </a:rPr>
              <a:t>a</a:t>
            </a:r>
            <a:r>
              <a:rPr dirty="0" smtClean="0" baseline="-1714" sz="2400" spc="4">
                <a:latin typeface="Verdana"/>
                <a:cs typeface="Verdana"/>
              </a:rPr>
              <a:t>l</a:t>
            </a:r>
            <a:r>
              <a:rPr dirty="0" smtClean="0" baseline="-1714" sz="2400" spc="0">
                <a:latin typeface="Verdana"/>
                <a:cs typeface="Verdana"/>
              </a:rPr>
              <a:t>adi</a:t>
            </a:r>
            <a:r>
              <a:rPr dirty="0" smtClean="0" baseline="-1714" sz="2400" spc="4">
                <a:latin typeface="Verdana"/>
                <a:cs typeface="Verdana"/>
              </a:rPr>
              <a:t>e</a:t>
            </a:r>
            <a:r>
              <a:rPr dirty="0" smtClean="0" baseline="-1714" sz="24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337818" y="286826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680718" y="2868260"/>
            <a:ext cx="58057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 b="1">
                <a:latin typeface="Verdana"/>
                <a:cs typeface="Verdana"/>
              </a:rPr>
              <a:t>L’</a:t>
            </a:r>
            <a:r>
              <a:rPr dirty="0" smtClean="0" sz="1600" spc="4" b="1">
                <a:latin typeface="Verdana"/>
                <a:cs typeface="Verdana"/>
              </a:rPr>
              <a:t>I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r>
              <a:rPr dirty="0" smtClean="0" sz="1600" spc="4" b="1">
                <a:latin typeface="Verdana"/>
                <a:cs typeface="Verdana"/>
              </a:rPr>
              <a:t>N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r>
              <a:rPr dirty="0" smtClean="0" sz="1600" spc="4" b="1">
                <a:latin typeface="Verdana"/>
                <a:cs typeface="Verdana"/>
              </a:rPr>
              <a:t>R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r>
              <a:rPr dirty="0" smtClean="0" sz="1600" spc="-4" b="1">
                <a:latin typeface="Verdana"/>
                <a:cs typeface="Verdana"/>
              </a:rPr>
              <a:t>S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r>
              <a:rPr dirty="0" smtClean="0" sz="1600" spc="-54" b="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In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ut</a:t>
            </a:r>
            <a:r>
              <a:rPr dirty="0" smtClean="0" sz="1600" spc="-28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onal</a:t>
            </a:r>
            <a:r>
              <a:rPr dirty="0" smtClean="0" sz="1600" spc="-4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h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rche</a:t>
            </a:r>
            <a:r>
              <a:rPr dirty="0" smtClean="0" sz="1600" spc="-38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-1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Sé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795018" y="3160868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081530" y="3160868"/>
            <a:ext cx="85901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Ap</a:t>
            </a:r>
            <a:r>
              <a:rPr dirty="0" smtClean="0" sz="1600" spc="1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102991" y="3160868"/>
            <a:ext cx="41392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9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3679063" y="3160868"/>
            <a:ext cx="99339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exper</a:t>
            </a:r>
            <a:r>
              <a:rPr dirty="0" smtClean="0" sz="1600" spc="9">
                <a:latin typeface="Verdana"/>
                <a:cs typeface="Verdana"/>
              </a:rPr>
              <a:t>t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4832985" y="3160868"/>
            <a:ext cx="1775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à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389245" y="3160868"/>
            <a:ext cx="29011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840349" y="3160868"/>
            <a:ext cx="133082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.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.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.</a:t>
            </a:r>
            <a:r>
              <a:rPr dirty="0" smtClean="0" sz="1600" spc="14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.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.</a:t>
            </a:r>
            <a:r>
              <a:rPr dirty="0" smtClean="0" sz="1600" spc="0">
                <a:latin typeface="Verdana"/>
                <a:cs typeface="Verdana"/>
              </a:rPr>
              <a:t>T.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332726" y="3160868"/>
            <a:ext cx="52410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i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018780" y="3160868"/>
            <a:ext cx="73502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qu’aux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2017522" y="3404962"/>
            <a:ext cx="6736917" cy="813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6707" marR="30403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repri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ct val="101277"/>
              </a:lnSpc>
              <a:spcBef>
                <a:spcPts val="272"/>
              </a:spcBef>
            </a:pPr>
            <a:r>
              <a:rPr dirty="0" smtClean="0" sz="1600" spc="0" b="1">
                <a:latin typeface="Verdana"/>
                <a:cs typeface="Verdana"/>
              </a:rPr>
              <a:t>sa</a:t>
            </a:r>
            <a:r>
              <a:rPr dirty="0" smtClean="0" sz="1600" spc="4" b="1">
                <a:latin typeface="Verdana"/>
                <a:cs typeface="Verdana"/>
              </a:rPr>
              <a:t>n</a:t>
            </a:r>
            <a:r>
              <a:rPr dirty="0" smtClean="0" sz="1600" spc="0" b="1">
                <a:latin typeface="Verdana"/>
                <a:cs typeface="Verdana"/>
              </a:rPr>
              <a:t>té</a:t>
            </a:r>
            <a:r>
              <a:rPr dirty="0" smtClean="0" sz="1600" spc="-34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au</a:t>
            </a:r>
            <a:r>
              <a:rPr dirty="0" smtClean="0" sz="1600" spc="-12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tr</a:t>
            </a:r>
            <a:r>
              <a:rPr dirty="0" smtClean="0" sz="1600" spc="4" b="1">
                <a:latin typeface="Verdana"/>
                <a:cs typeface="Verdana"/>
              </a:rPr>
              <a:t>a</a:t>
            </a:r>
            <a:r>
              <a:rPr dirty="0" smtClean="0" sz="1600" spc="-4" b="1">
                <a:latin typeface="Verdana"/>
                <a:cs typeface="Verdana"/>
              </a:rPr>
              <a:t>v</a:t>
            </a:r>
            <a:r>
              <a:rPr dirty="0" smtClean="0" sz="1600" spc="0" b="1">
                <a:latin typeface="Verdana"/>
                <a:cs typeface="Verdana"/>
              </a:rPr>
              <a:t>ail</a:t>
            </a:r>
            <a:endParaRPr sz="1600">
              <a:latin typeface="Verdana"/>
              <a:cs typeface="Verdana"/>
            </a:endParaRPr>
          </a:p>
          <a:p>
            <a:pPr marL="76707">
              <a:lnSpc>
                <a:spcPct val="101277"/>
              </a:lnSpc>
              <a:spcBef>
                <a:spcPts val="359"/>
              </a:spcBef>
            </a:pPr>
            <a:r>
              <a:rPr dirty="0" smtClean="0" sz="1600" spc="0">
                <a:latin typeface="Verdana"/>
                <a:cs typeface="Verdana"/>
              </a:rPr>
              <a:t>Veil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2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à</a:t>
            </a:r>
            <a:r>
              <a:rPr dirty="0" smtClean="0" sz="1600" spc="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1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sa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2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ala</a:t>
            </a:r>
            <a:r>
              <a:rPr dirty="0" smtClean="0" sz="1600" spc="9">
                <a:latin typeface="Verdana"/>
                <a:cs typeface="Verdana"/>
              </a:rPr>
              <a:t>r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-21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ver</a:t>
            </a:r>
            <a:r>
              <a:rPr dirty="0" smtClean="0" sz="1600" spc="-5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uis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58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37818" y="369757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80718" y="3697570"/>
            <a:ext cx="306001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55"/>
              </a:lnSpc>
              <a:spcBef>
                <a:spcPts val="87"/>
              </a:spcBef>
            </a:pPr>
            <a:r>
              <a:rPr dirty="0" smtClean="0" sz="1600" spc="4" b="1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  <a:p>
            <a:pPr marL="99098" marR="22187" algn="ctr">
              <a:lnSpc>
                <a:spcPct val="101277"/>
              </a:lnSpc>
              <a:spcBef>
                <a:spcPts val="272"/>
              </a:spcBef>
            </a:pPr>
            <a:r>
              <a:rPr dirty="0" smtClean="0" sz="1600" spc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081530" y="4234018"/>
            <a:ext cx="1234225" cy="4723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not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m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5"/>
              </a:lnSpc>
              <a:spcBef>
                <a:spcPts val="8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dang</a:t>
            </a:r>
            <a:r>
              <a:rPr dirty="0" smtClean="0" baseline="-1714" sz="2400" spc="-4">
                <a:latin typeface="Verdana"/>
                <a:cs typeface="Verdana"/>
              </a:rPr>
              <a:t>e</a:t>
            </a:r>
            <a:r>
              <a:rPr dirty="0" smtClean="0" baseline="-1714" sz="2400" spc="0">
                <a:latin typeface="Verdana"/>
                <a:cs typeface="Verdana"/>
              </a:rPr>
              <a:t>re</a:t>
            </a:r>
            <a:r>
              <a:rPr dirty="0" smtClean="0" baseline="-1714" sz="2400" spc="-4">
                <a:latin typeface="Verdana"/>
                <a:cs typeface="Verdana"/>
              </a:rPr>
              <a:t>u</a:t>
            </a:r>
            <a:r>
              <a:rPr dirty="0" smtClean="0" baseline="-1714" sz="2400" spc="4">
                <a:latin typeface="Verdana"/>
                <a:cs typeface="Verdana"/>
              </a:rPr>
              <a:t>x</a:t>
            </a:r>
            <a:r>
              <a:rPr dirty="0" smtClean="0" baseline="-1714" sz="24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473323" y="4234018"/>
            <a:ext cx="41004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4040251" y="4234018"/>
            <a:ext cx="133988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sques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519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37073" y="4234018"/>
            <a:ext cx="17753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à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873877" y="4234018"/>
            <a:ext cx="115439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’utilis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401306" y="4234018"/>
            <a:ext cx="40970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968488" y="4234018"/>
            <a:ext cx="78449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1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37818" y="4770847"/>
            <a:ext cx="166270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72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680718" y="4770847"/>
            <a:ext cx="320411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4" b="1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72"/>
              </a:spcBef>
            </a:pPr>
            <a:r>
              <a:rPr dirty="0" smtClean="0" sz="1600" spc="4" b="1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015998" y="4770847"/>
            <a:ext cx="6738864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 b="1">
                <a:latin typeface="Verdana"/>
                <a:cs typeface="Verdana"/>
              </a:rPr>
              <a:t>C</a:t>
            </a:r>
            <a:r>
              <a:rPr dirty="0" smtClean="0" sz="1600" spc="0" b="1">
                <a:latin typeface="Verdana"/>
                <a:cs typeface="Verdana"/>
              </a:rPr>
              <a:t>.H.</a:t>
            </a:r>
            <a:r>
              <a:rPr dirty="0" smtClean="0" sz="1600" spc="-4" b="1">
                <a:latin typeface="Verdana"/>
                <a:cs typeface="Verdana"/>
              </a:rPr>
              <a:t>S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r>
              <a:rPr dirty="0" smtClean="0" sz="1600" spc="-13" b="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4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d’</a:t>
            </a:r>
            <a:r>
              <a:rPr dirty="0" smtClean="0" sz="1600" spc="4">
                <a:latin typeface="Verdana"/>
                <a:cs typeface="Verdana"/>
              </a:rPr>
              <a:t>H</a:t>
            </a:r>
            <a:r>
              <a:rPr dirty="0" smtClean="0" sz="1600" spc="0">
                <a:latin typeface="Verdana"/>
                <a:cs typeface="Verdana"/>
              </a:rPr>
              <a:t>y</a:t>
            </a:r>
            <a:r>
              <a:rPr dirty="0" smtClean="0" sz="1600" spc="4">
                <a:latin typeface="Verdana"/>
                <a:cs typeface="Verdana"/>
              </a:rPr>
              <a:t>g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è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54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-1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Sé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2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-21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ce</a:t>
            </a:r>
            <a:r>
              <a:rPr dirty="0" smtClean="0" sz="1600" spc="-3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publ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32512">
              <a:lnSpc>
                <a:spcPct val="101277"/>
              </a:lnSpc>
              <a:spcBef>
                <a:spcPts val="272"/>
              </a:spcBef>
            </a:pPr>
            <a:r>
              <a:rPr dirty="0" smtClean="0" sz="1600" spc="-4" b="1">
                <a:latin typeface="Verdana"/>
                <a:cs typeface="Verdana"/>
              </a:rPr>
              <a:t>C</a:t>
            </a:r>
            <a:r>
              <a:rPr dirty="0" smtClean="0" sz="1600" spc="0" b="1">
                <a:latin typeface="Verdana"/>
                <a:cs typeface="Verdana"/>
              </a:rPr>
              <a:t>.H</a:t>
            </a:r>
            <a:r>
              <a:rPr dirty="0" smtClean="0" sz="1600" spc="9" b="1">
                <a:latin typeface="Verdana"/>
                <a:cs typeface="Verdana"/>
              </a:rPr>
              <a:t>.</a:t>
            </a:r>
            <a:r>
              <a:rPr dirty="0" smtClean="0" sz="1600" spc="-4" b="1">
                <a:latin typeface="Verdana"/>
                <a:cs typeface="Verdana"/>
              </a:rPr>
              <a:t>S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r>
              <a:rPr dirty="0" smtClean="0" sz="1600" spc="-4" b="1">
                <a:latin typeface="Verdana"/>
                <a:cs typeface="Verdana"/>
              </a:rPr>
              <a:t>C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r>
              <a:rPr dirty="0" smtClean="0" sz="1600" spc="4" b="1">
                <a:latin typeface="Verdana"/>
                <a:cs typeface="Verdana"/>
              </a:rPr>
              <a:t>T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r>
              <a:rPr dirty="0" smtClean="0" sz="1600" spc="87" b="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m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8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d’</a:t>
            </a:r>
            <a:r>
              <a:rPr dirty="0" smtClean="0" sz="1600" spc="4">
                <a:latin typeface="Verdana"/>
                <a:cs typeface="Verdana"/>
              </a:rPr>
              <a:t>H</a:t>
            </a:r>
            <a:r>
              <a:rPr dirty="0" smtClean="0" sz="1600" spc="0">
                <a:latin typeface="Verdana"/>
                <a:cs typeface="Verdana"/>
              </a:rPr>
              <a:t>y</a:t>
            </a:r>
            <a:r>
              <a:rPr dirty="0" smtClean="0" sz="1600" spc="4">
                <a:latin typeface="Verdana"/>
                <a:cs typeface="Verdana"/>
              </a:rPr>
              <a:t>g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è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7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125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é,</a:t>
            </a:r>
            <a:r>
              <a:rPr dirty="0" smtClean="0" sz="1600" spc="7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124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11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di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65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680718" y="5307295"/>
            <a:ext cx="3024247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Tra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ail</a:t>
            </a:r>
            <a:r>
              <a:rPr dirty="0" smtClean="0" sz="1600" spc="-3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dans</a:t>
            </a:r>
            <a:r>
              <a:rPr dirty="0" smtClean="0" sz="1600" spc="-12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1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-1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privé.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95018" y="5599852"/>
            <a:ext cx="18471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81530" y="5599852"/>
            <a:ext cx="962384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176143" y="5599852"/>
            <a:ext cx="33815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47059" y="5599852"/>
            <a:ext cx="119290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rep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973193" y="5599852"/>
            <a:ext cx="31078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du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415153" y="5599852"/>
            <a:ext cx="441888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BTP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88558" y="5599852"/>
            <a:ext cx="54064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662166" y="5599852"/>
            <a:ext cx="23082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024878" y="5599852"/>
            <a:ext cx="93092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88883" y="5599852"/>
            <a:ext cx="30326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523224" y="5599852"/>
            <a:ext cx="231813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81530" y="5843744"/>
            <a:ext cx="1218210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prév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1290320" y="92841"/>
            <a:ext cx="3763800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4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PARTENAIRES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101167" y="92841"/>
            <a:ext cx="3998178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08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sz="28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dirty="0" smtClean="0" sz="2800" spc="-1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dirty="0" smtClean="0" sz="2800" spc="-4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endParaRPr sz="2800">
              <a:latin typeface="Verdana"/>
              <a:cs typeface="Verdana"/>
            </a:endParaRPr>
          </a:p>
          <a:p>
            <a:pPr marL="1119165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dirty="0" smtClean="0" baseline="-1959" sz="4200" spc="-28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UR</a:t>
            </a:r>
            <a:r>
              <a:rPr dirty="0" smtClean="0" baseline="-1959" sz="4200" spc="-6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RÔ</a:t>
            </a:r>
            <a:r>
              <a:rPr dirty="0" smtClean="0" baseline="-1959" sz="42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4394" y="1551143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17294" y="1551143"/>
            <a:ext cx="3319131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 b="1">
                <a:latin typeface="Verdana"/>
                <a:cs typeface="Verdana"/>
              </a:rPr>
              <a:t>L’</a:t>
            </a:r>
            <a:r>
              <a:rPr dirty="0" smtClean="0" sz="1600" spc="4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A.</a:t>
            </a:r>
            <a:r>
              <a:rPr dirty="0" smtClean="0" sz="1600" spc="-4" b="1">
                <a:latin typeface="Verdana"/>
                <a:cs typeface="Verdana"/>
              </a:rPr>
              <a:t>C</a:t>
            </a:r>
            <a:r>
              <a:rPr dirty="0" smtClean="0" sz="1600" spc="0" b="1">
                <a:latin typeface="Verdana"/>
                <a:cs typeface="Verdana"/>
              </a:rPr>
              <a:t>.M.O.</a:t>
            </a:r>
            <a:r>
              <a:rPr dirty="0" smtClean="0" sz="1600" spc="-40" b="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Agent</a:t>
            </a:r>
            <a:r>
              <a:rPr dirty="0" smtClean="0" sz="1600" spc="-3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Chargé</a:t>
            </a:r>
            <a:r>
              <a:rPr dirty="0" smtClean="0" sz="1600" spc="-4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la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d’h</a:t>
            </a:r>
            <a:r>
              <a:rPr dirty="0" smtClean="0" baseline="-1714" sz="2400" spc="4">
                <a:latin typeface="Verdana"/>
                <a:cs typeface="Verdana"/>
              </a:rPr>
              <a:t>y</a:t>
            </a:r>
            <a:r>
              <a:rPr dirty="0" smtClean="0" baseline="-1714" sz="2400" spc="0">
                <a:latin typeface="Verdana"/>
                <a:cs typeface="Verdana"/>
              </a:rPr>
              <a:t>gi</a:t>
            </a:r>
            <a:r>
              <a:rPr dirty="0" smtClean="0" baseline="-1714" sz="2400" spc="-4">
                <a:latin typeface="Verdana"/>
                <a:cs typeface="Verdana"/>
              </a:rPr>
              <a:t>è</a:t>
            </a:r>
            <a:r>
              <a:rPr dirty="0" smtClean="0" baseline="-1714" sz="2400" spc="0">
                <a:latin typeface="Verdana"/>
                <a:cs typeface="Verdana"/>
              </a:rPr>
              <a:t>ne</a:t>
            </a:r>
            <a:r>
              <a:rPr dirty="0" smtClean="0" baseline="-1714" sz="2400" spc="-57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et</a:t>
            </a:r>
            <a:r>
              <a:rPr dirty="0" smtClean="0" baseline="-1714" sz="2400" spc="-25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de</a:t>
            </a:r>
            <a:r>
              <a:rPr dirty="0" smtClean="0" baseline="-1714" sz="2400" spc="-19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sé</a:t>
            </a:r>
            <a:r>
              <a:rPr dirty="0" smtClean="0" baseline="-1714" sz="2400" spc="-9">
                <a:latin typeface="Verdana"/>
                <a:cs typeface="Verdana"/>
              </a:rPr>
              <a:t>c</a:t>
            </a:r>
            <a:r>
              <a:rPr dirty="0" smtClean="0" baseline="-1714" sz="2400" spc="0">
                <a:latin typeface="Verdana"/>
                <a:cs typeface="Verdana"/>
              </a:rPr>
              <a:t>ur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é.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53185" y="1551143"/>
            <a:ext cx="268735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M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se</a:t>
            </a:r>
            <a:r>
              <a:rPr dirty="0" smtClean="0" sz="1600" spc="-3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en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Œ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v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-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règl</a:t>
            </a:r>
            <a:r>
              <a:rPr dirty="0" smtClean="0" sz="1600" spc="-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31594" y="2087719"/>
            <a:ext cx="18495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18106" y="2087719"/>
            <a:ext cx="2912165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Expri</a:t>
            </a:r>
            <a:r>
              <a:rPr dirty="0" smtClean="0" sz="1600" spc="-9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26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po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r>
              <a:rPr dirty="0" smtClean="0" sz="1600" spc="-2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v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046131" y="2087719"/>
            <a:ext cx="3062789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ar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2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14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prév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1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17294" y="2331812"/>
            <a:ext cx="7009850" cy="7645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3512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ri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ques</a:t>
            </a:r>
            <a:r>
              <a:rPr dirty="0" smtClean="0" sz="1600" spc="-2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fes</a:t>
            </a:r>
            <a:r>
              <a:rPr dirty="0" smtClean="0" sz="1600" spc="-9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onne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5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et</a:t>
            </a:r>
            <a:r>
              <a:rPr dirty="0" smtClean="0" sz="1600" spc="-2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l’am</a:t>
            </a:r>
            <a:r>
              <a:rPr dirty="0" smtClean="0" sz="1600" spc="-9">
                <a:latin typeface="Verdana"/>
                <a:cs typeface="Verdana"/>
              </a:rPr>
              <a:t>é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4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cond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ons</a:t>
            </a:r>
            <a:r>
              <a:rPr dirty="0" smtClean="0" sz="1600" spc="-3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travail</a:t>
            </a:r>
            <a:endParaRPr sz="1600">
              <a:latin typeface="Verdana"/>
              <a:cs typeface="Verdana"/>
            </a:endParaRPr>
          </a:p>
          <a:p>
            <a:pPr marL="413512" marR="30403">
              <a:lnSpc>
                <a:spcPts val="1920"/>
              </a:lnSpc>
              <a:spcBef>
                <a:spcPts val="8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dans</a:t>
            </a:r>
            <a:r>
              <a:rPr dirty="0" smtClean="0" baseline="-1714" sz="2400" spc="-18">
                <a:latin typeface="Verdana"/>
                <a:cs typeface="Verdana"/>
              </a:rPr>
              <a:t> </a:t>
            </a:r>
            <a:r>
              <a:rPr dirty="0" smtClean="0" baseline="-1714" sz="2400" spc="-4">
                <a:latin typeface="Verdana"/>
                <a:cs typeface="Verdana"/>
              </a:rPr>
              <a:t>l</a:t>
            </a:r>
            <a:r>
              <a:rPr dirty="0" smtClean="0" baseline="-1714" sz="2400" spc="0">
                <a:latin typeface="Verdana"/>
                <a:cs typeface="Verdana"/>
              </a:rPr>
              <a:t>’en</a:t>
            </a:r>
            <a:r>
              <a:rPr dirty="0" smtClean="0" baseline="-1714" sz="2400" spc="-9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repri</a:t>
            </a:r>
            <a:r>
              <a:rPr dirty="0" smtClean="0" baseline="-1714" sz="2400" spc="-4">
                <a:latin typeface="Verdana"/>
                <a:cs typeface="Verdana"/>
              </a:rPr>
              <a:t>s</a:t>
            </a:r>
            <a:r>
              <a:rPr dirty="0" smtClean="0" baseline="-1714" sz="2400" spc="0">
                <a:latin typeface="Verdana"/>
                <a:cs typeface="Verdana"/>
              </a:rPr>
              <a:t>e.</a:t>
            </a:r>
            <a:endParaRPr sz="1600">
              <a:latin typeface="Verdana"/>
              <a:cs typeface="Verdana"/>
            </a:endParaRPr>
          </a:p>
          <a:p>
            <a:pPr marR="4432761" algn="ctr">
              <a:lnSpc>
                <a:spcPct val="101277"/>
              </a:lnSpc>
              <a:spcBef>
                <a:spcPts val="263"/>
              </a:spcBef>
            </a:pPr>
            <a:r>
              <a:rPr dirty="0" smtClean="0" sz="1600" spc="0" b="1">
                <a:latin typeface="Verdana"/>
                <a:cs typeface="Verdana"/>
              </a:rPr>
              <a:t>L’inspe</a:t>
            </a:r>
            <a:r>
              <a:rPr dirty="0" smtClean="0" sz="1600" spc="-4" b="1">
                <a:latin typeface="Verdana"/>
                <a:cs typeface="Verdana"/>
              </a:rPr>
              <a:t>c</a:t>
            </a:r>
            <a:r>
              <a:rPr dirty="0" smtClean="0" sz="1600" spc="0" b="1">
                <a:latin typeface="Verdana"/>
                <a:cs typeface="Verdana"/>
              </a:rPr>
              <a:t>ti</a:t>
            </a:r>
            <a:r>
              <a:rPr dirty="0" smtClean="0" sz="1600" spc="-4" b="1">
                <a:latin typeface="Verdana"/>
                <a:cs typeface="Verdana"/>
              </a:rPr>
              <a:t>o</a:t>
            </a:r>
            <a:r>
              <a:rPr dirty="0" smtClean="0" sz="1600" spc="0" b="1">
                <a:latin typeface="Verdana"/>
                <a:cs typeface="Verdana"/>
              </a:rPr>
              <a:t>n</a:t>
            </a:r>
            <a:r>
              <a:rPr dirty="0" smtClean="0" sz="1600" spc="-53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du</a:t>
            </a:r>
            <a:r>
              <a:rPr dirty="0" smtClean="0" sz="1600" spc="-12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tr</a:t>
            </a:r>
            <a:r>
              <a:rPr dirty="0" smtClean="0" sz="1600" spc="4" b="1">
                <a:latin typeface="Verdana"/>
                <a:cs typeface="Verdana"/>
              </a:rPr>
              <a:t>a</a:t>
            </a:r>
            <a:r>
              <a:rPr dirty="0" smtClean="0" sz="1600" spc="-4" b="1">
                <a:latin typeface="Verdana"/>
                <a:cs typeface="Verdana"/>
              </a:rPr>
              <a:t>v</a:t>
            </a:r>
            <a:r>
              <a:rPr dirty="0" smtClean="0" sz="1600" spc="0" b="1">
                <a:latin typeface="Verdana"/>
                <a:cs typeface="Verdana"/>
              </a:rPr>
              <a:t>ail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74394" y="286826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31594" y="3160868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52343" y="3160868"/>
            <a:ext cx="6693399" cy="13012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8462" marR="37043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ô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57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’a</a:t>
            </a:r>
            <a:r>
              <a:rPr dirty="0" smtClean="0" sz="1600" spc="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pl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ca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4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-1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gi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3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du</a:t>
            </a:r>
            <a:r>
              <a:rPr dirty="0" smtClean="0" sz="1600" spc="-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ra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ail</a:t>
            </a:r>
            <a:r>
              <a:rPr dirty="0" smtClean="0" sz="1600" spc="-5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dans</a:t>
            </a:r>
            <a:endParaRPr sz="1600">
              <a:latin typeface="Verdana"/>
              <a:cs typeface="Verdana"/>
            </a:endParaRPr>
          </a:p>
          <a:p>
            <a:pPr marL="78462" marR="37043">
              <a:lnSpc>
                <a:spcPts val="1920"/>
              </a:lnSpc>
              <a:spcBef>
                <a:spcPts val="8"/>
              </a:spcBef>
            </a:pPr>
            <a:r>
              <a:rPr dirty="0" smtClean="0" baseline="-1714" sz="2400" spc="-4">
                <a:latin typeface="Verdana"/>
                <a:cs typeface="Verdana"/>
              </a:rPr>
              <a:t>l</a:t>
            </a:r>
            <a:r>
              <a:rPr dirty="0" smtClean="0" baseline="-1714" sz="2400" spc="0">
                <a:latin typeface="Verdana"/>
                <a:cs typeface="Verdana"/>
              </a:rPr>
              <a:t>’en</a:t>
            </a:r>
            <a:r>
              <a:rPr dirty="0" smtClean="0" baseline="-1714" sz="2400" spc="-9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repri</a:t>
            </a:r>
            <a:r>
              <a:rPr dirty="0" smtClean="0" baseline="-1714" sz="2400" spc="-4">
                <a:latin typeface="Verdana"/>
                <a:cs typeface="Verdana"/>
              </a:rPr>
              <a:t>s</a:t>
            </a:r>
            <a:r>
              <a:rPr dirty="0" smtClean="0" baseline="-1714" sz="2400" spc="0">
                <a:latin typeface="Verdana"/>
                <a:cs typeface="Verdana"/>
              </a:rPr>
              <a:t>e.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263"/>
              </a:spcBef>
            </a:pPr>
            <a:r>
              <a:rPr dirty="0" smtClean="0" sz="1600" spc="0" b="1">
                <a:latin typeface="Verdana"/>
                <a:cs typeface="Verdana"/>
              </a:rPr>
              <a:t>c</a:t>
            </a:r>
            <a:r>
              <a:rPr dirty="0" smtClean="0" sz="1600" spc="-4" b="1">
                <a:latin typeface="Verdana"/>
                <a:cs typeface="Verdana"/>
              </a:rPr>
              <a:t>e</a:t>
            </a:r>
            <a:r>
              <a:rPr dirty="0" smtClean="0" sz="1600" spc="0" b="1">
                <a:latin typeface="Verdana"/>
                <a:cs typeface="Verdana"/>
              </a:rPr>
              <a:t>n</a:t>
            </a:r>
            <a:r>
              <a:rPr dirty="0" smtClean="0" sz="1600" spc="4" b="1">
                <a:latin typeface="Verdana"/>
                <a:cs typeface="Verdana"/>
              </a:rPr>
              <a:t>t</a:t>
            </a:r>
            <a:r>
              <a:rPr dirty="0" smtClean="0" sz="1600" spc="0" b="1">
                <a:latin typeface="Verdana"/>
                <a:cs typeface="Verdana"/>
              </a:rPr>
              <a:t>re</a:t>
            </a:r>
            <a:r>
              <a:rPr dirty="0" smtClean="0" sz="1600" spc="-47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de</a:t>
            </a:r>
            <a:r>
              <a:rPr dirty="0" smtClean="0" sz="1600" spc="-6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f</a:t>
            </a:r>
            <a:r>
              <a:rPr dirty="0" smtClean="0" sz="1600" spc="-4" b="1">
                <a:latin typeface="Verdana"/>
                <a:cs typeface="Verdana"/>
              </a:rPr>
              <a:t>o</a:t>
            </a:r>
            <a:r>
              <a:rPr dirty="0" smtClean="0" sz="1600" spc="0" b="1">
                <a:latin typeface="Verdana"/>
                <a:cs typeface="Verdana"/>
              </a:rPr>
              <a:t>rma</a:t>
            </a:r>
            <a:r>
              <a:rPr dirty="0" smtClean="0" sz="1600" spc="4" b="1">
                <a:latin typeface="Verdana"/>
                <a:cs typeface="Verdana"/>
              </a:rPr>
              <a:t>t</a:t>
            </a:r>
            <a:r>
              <a:rPr dirty="0" smtClean="0" sz="1600" spc="-4" b="1">
                <a:latin typeface="Verdana"/>
                <a:cs typeface="Verdana"/>
              </a:rPr>
              <a:t>i</a:t>
            </a:r>
            <a:r>
              <a:rPr dirty="0" smtClean="0" sz="1600" spc="0" b="1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78462">
              <a:lnSpc>
                <a:spcPct val="101277"/>
              </a:lnSpc>
              <a:spcBef>
                <a:spcPts val="359"/>
              </a:spcBef>
            </a:pPr>
            <a:r>
              <a:rPr dirty="0" smtClean="0" sz="1600" spc="-4">
                <a:latin typeface="Verdana"/>
                <a:cs typeface="Verdana"/>
              </a:rPr>
              <a:t>F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1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1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person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el</a:t>
            </a:r>
            <a:r>
              <a:rPr dirty="0" smtClean="0" sz="1600" spc="-4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et</a:t>
            </a:r>
            <a:r>
              <a:rPr dirty="0" smtClean="0" sz="1600" spc="-1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nne</a:t>
            </a:r>
            <a:r>
              <a:rPr dirty="0" smtClean="0" sz="1600" spc="-4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un</a:t>
            </a:r>
            <a:r>
              <a:rPr dirty="0" smtClean="0" sz="1600" spc="-1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avis</a:t>
            </a:r>
            <a:r>
              <a:rPr dirty="0" smtClean="0" sz="1600" spc="-2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-1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’éven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5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hab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78462" marR="37043">
              <a:lnSpc>
                <a:spcPts val="1920"/>
              </a:lnSpc>
              <a:spcBef>
                <a:spcPts val="96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du</a:t>
            </a:r>
            <a:r>
              <a:rPr dirty="0" smtClean="0" baseline="-1714" sz="2400" spc="-5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sa</a:t>
            </a:r>
            <a:r>
              <a:rPr dirty="0" smtClean="0" baseline="-1714" sz="2400" spc="-9">
                <a:latin typeface="Verdana"/>
                <a:cs typeface="Verdana"/>
              </a:rPr>
              <a:t>l</a:t>
            </a:r>
            <a:r>
              <a:rPr dirty="0" smtClean="0" baseline="-1714" sz="2400" spc="0">
                <a:latin typeface="Verdana"/>
                <a:cs typeface="Verdana"/>
              </a:rPr>
              <a:t>arie</a:t>
            </a:r>
            <a:r>
              <a:rPr dirty="0" smtClean="0" baseline="-1714" sz="2400" spc="-32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p</a:t>
            </a:r>
            <a:r>
              <a:rPr dirty="0" smtClean="0" baseline="-1714" sz="2400" spc="4">
                <a:latin typeface="Verdana"/>
                <a:cs typeface="Verdana"/>
              </a:rPr>
              <a:t>o</a:t>
            </a:r>
            <a:r>
              <a:rPr dirty="0" smtClean="0" baseline="-1714" sz="2400" spc="0">
                <a:latin typeface="Verdana"/>
                <a:cs typeface="Verdana"/>
              </a:rPr>
              <a:t>ur</a:t>
            </a:r>
            <a:r>
              <a:rPr dirty="0" smtClean="0" baseline="-1714" sz="2400" spc="-21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son</a:t>
            </a:r>
            <a:r>
              <a:rPr dirty="0" smtClean="0" baseline="-1714" sz="2400" spc="-18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e</a:t>
            </a:r>
            <a:r>
              <a:rPr dirty="0" smtClean="0" baseline="-1714" sz="2400" spc="-4">
                <a:latin typeface="Verdana"/>
                <a:cs typeface="Verdana"/>
              </a:rPr>
              <a:t>m</a:t>
            </a:r>
            <a:r>
              <a:rPr dirty="0" smtClean="0" baseline="-1714" sz="2400" spc="0">
                <a:latin typeface="Verdana"/>
                <a:cs typeface="Verdana"/>
              </a:rPr>
              <a:t>ployeur.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3697570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17294" y="3697570"/>
            <a:ext cx="304358" cy="5206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55"/>
              </a:lnSpc>
              <a:spcBef>
                <a:spcPts val="87"/>
              </a:spcBef>
            </a:pPr>
            <a:r>
              <a:rPr dirty="0" smtClean="0" sz="1600" spc="0" b="1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  <a:p>
            <a:pPr marL="99098" marR="20544" algn="ctr">
              <a:lnSpc>
                <a:spcPct val="101277"/>
              </a:lnSpc>
              <a:spcBef>
                <a:spcPts val="272"/>
              </a:spcBef>
            </a:pPr>
            <a:r>
              <a:rPr dirty="0" smtClean="0" sz="1600" spc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74394" y="4526754"/>
            <a:ext cx="166482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17294" y="4526754"/>
            <a:ext cx="4012460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 b="1">
                <a:latin typeface="Verdana"/>
                <a:cs typeface="Verdana"/>
              </a:rPr>
              <a:t>L’</a:t>
            </a:r>
            <a:r>
              <a:rPr dirty="0" smtClean="0" sz="1600" spc="-4" b="1">
                <a:latin typeface="Verdana"/>
                <a:cs typeface="Verdana"/>
              </a:rPr>
              <a:t>o</a:t>
            </a:r>
            <a:r>
              <a:rPr dirty="0" smtClean="0" sz="1600" spc="0" b="1">
                <a:latin typeface="Verdana"/>
                <a:cs typeface="Verdana"/>
              </a:rPr>
              <a:t>rgan</a:t>
            </a:r>
            <a:r>
              <a:rPr dirty="0" smtClean="0" sz="1600" spc="-9" b="1">
                <a:latin typeface="Verdana"/>
                <a:cs typeface="Verdana"/>
              </a:rPr>
              <a:t>i</a:t>
            </a:r>
            <a:r>
              <a:rPr dirty="0" smtClean="0" sz="1600" spc="0" b="1">
                <a:latin typeface="Verdana"/>
                <a:cs typeface="Verdana"/>
              </a:rPr>
              <a:t>sme</a:t>
            </a:r>
            <a:r>
              <a:rPr dirty="0" smtClean="0" sz="1600" spc="-50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de</a:t>
            </a:r>
            <a:r>
              <a:rPr dirty="0" smtClean="0" sz="1600" spc="-11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c</a:t>
            </a:r>
            <a:r>
              <a:rPr dirty="0" smtClean="0" sz="1600" spc="-9" b="1">
                <a:latin typeface="Verdana"/>
                <a:cs typeface="Verdana"/>
              </a:rPr>
              <a:t>o</a:t>
            </a:r>
            <a:r>
              <a:rPr dirty="0" smtClean="0" sz="1600" spc="0" b="1">
                <a:latin typeface="Verdana"/>
                <a:cs typeface="Verdana"/>
              </a:rPr>
              <a:t>n</a:t>
            </a:r>
            <a:r>
              <a:rPr dirty="0" smtClean="0" sz="1600" spc="4" b="1">
                <a:latin typeface="Verdana"/>
                <a:cs typeface="Verdana"/>
              </a:rPr>
              <a:t>t</a:t>
            </a:r>
            <a:r>
              <a:rPr dirty="0" smtClean="0" sz="1600" spc="0" b="1">
                <a:latin typeface="Verdana"/>
                <a:cs typeface="Verdana"/>
              </a:rPr>
              <a:t>r</a:t>
            </a:r>
            <a:r>
              <a:rPr dirty="0" smtClean="0" sz="1600" spc="-9" b="1">
                <a:latin typeface="Verdana"/>
                <a:cs typeface="Verdana"/>
              </a:rPr>
              <a:t>ô</a:t>
            </a:r>
            <a:r>
              <a:rPr dirty="0" smtClean="0" sz="1600" spc="-4" b="1">
                <a:latin typeface="Verdana"/>
                <a:cs typeface="Verdana"/>
              </a:rPr>
              <a:t>l</a:t>
            </a:r>
            <a:r>
              <a:rPr dirty="0" smtClean="0" sz="1600" spc="0" b="1">
                <a:latin typeface="Verdana"/>
                <a:cs typeface="Verdana"/>
              </a:rPr>
              <a:t>e</a:t>
            </a:r>
            <a:r>
              <a:rPr dirty="0" smtClean="0" sz="1600" spc="-43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te</a:t>
            </a:r>
            <a:r>
              <a:rPr dirty="0" smtClean="0" sz="1600" spc="-4" b="1">
                <a:latin typeface="Verdana"/>
                <a:cs typeface="Verdana"/>
              </a:rPr>
              <a:t>c</a:t>
            </a:r>
            <a:r>
              <a:rPr dirty="0" smtClean="0" sz="1600" spc="0" b="1">
                <a:latin typeface="Verdana"/>
                <a:cs typeface="Verdana"/>
              </a:rPr>
              <a:t>hnique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1594" y="4819615"/>
            <a:ext cx="1847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–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18106" y="4819615"/>
            <a:ext cx="6457830" cy="4719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Vér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fie</a:t>
            </a:r>
            <a:r>
              <a:rPr dirty="0" smtClean="0" sz="1600" spc="-3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périodiq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9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-7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’é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4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con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ervat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5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équ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pe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de</a:t>
            </a:r>
            <a:r>
              <a:rPr dirty="0" smtClean="0" baseline="-1714" sz="2400" spc="-19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travai</a:t>
            </a:r>
            <a:r>
              <a:rPr dirty="0" smtClean="0" baseline="-1714" sz="2400" spc="-4">
                <a:latin typeface="Verdana"/>
                <a:cs typeface="Verdana"/>
              </a:rPr>
              <a:t>l</a:t>
            </a:r>
            <a:r>
              <a:rPr dirty="0" smtClean="0" baseline="-1714" sz="24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5356063"/>
            <a:ext cx="16627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17294" y="5356063"/>
            <a:ext cx="6178123" cy="4718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 b="1">
                <a:latin typeface="Verdana"/>
                <a:cs typeface="Verdana"/>
              </a:rPr>
              <a:t>L’O.</a:t>
            </a:r>
            <a:r>
              <a:rPr dirty="0" smtClean="0" sz="1600" spc="-4" b="1">
                <a:latin typeface="Verdana"/>
                <a:cs typeface="Verdana"/>
              </a:rPr>
              <a:t>P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r>
              <a:rPr dirty="0" smtClean="0" sz="1600" spc="-4" b="1">
                <a:latin typeface="Verdana"/>
                <a:cs typeface="Verdana"/>
              </a:rPr>
              <a:t>P</a:t>
            </a:r>
            <a:r>
              <a:rPr dirty="0" smtClean="0" sz="1600" spc="0" b="1">
                <a:latin typeface="Verdana"/>
                <a:cs typeface="Verdana"/>
              </a:rPr>
              <a:t>.B.T.</a:t>
            </a:r>
            <a:r>
              <a:rPr dirty="0" smtClean="0" sz="1600" spc="9" b="1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r>
              <a:rPr dirty="0" smtClean="0" sz="1600" spc="-6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L’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rg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6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Pro</a:t>
            </a:r>
            <a:r>
              <a:rPr dirty="0" smtClean="0" sz="1600" spc="4">
                <a:latin typeface="Verdana"/>
                <a:cs typeface="Verdana"/>
              </a:rPr>
              <a:t>f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onnel</a:t>
            </a:r>
            <a:r>
              <a:rPr dirty="0" smtClean="0" sz="1600" spc="-6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Préve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6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du</a:t>
            </a:r>
            <a:endParaRPr sz="1600">
              <a:latin typeface="Verdana"/>
              <a:cs typeface="Verdana"/>
            </a:endParaRPr>
          </a:p>
          <a:p>
            <a:pPr marL="12700" marR="30403">
              <a:lnSpc>
                <a:spcPts val="1920"/>
              </a:lnSpc>
              <a:spcBef>
                <a:spcPts val="8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Bâ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-4">
                <a:latin typeface="Verdana"/>
                <a:cs typeface="Verdana"/>
              </a:rPr>
              <a:t>m</a:t>
            </a:r>
            <a:r>
              <a:rPr dirty="0" smtClean="0" baseline="-1714" sz="2400" spc="0">
                <a:latin typeface="Verdana"/>
                <a:cs typeface="Verdana"/>
              </a:rPr>
              <a:t>e</a:t>
            </a:r>
            <a:r>
              <a:rPr dirty="0" smtClean="0" baseline="-1714" sz="2400" spc="-4">
                <a:latin typeface="Verdana"/>
                <a:cs typeface="Verdana"/>
              </a:rPr>
              <a:t>n</a:t>
            </a:r>
            <a:r>
              <a:rPr dirty="0" smtClean="0" baseline="-1714" sz="2400" spc="0">
                <a:latin typeface="Verdana"/>
                <a:cs typeface="Verdana"/>
              </a:rPr>
              <a:t>t</a:t>
            </a:r>
            <a:r>
              <a:rPr dirty="0" smtClean="0" baseline="-1714" sz="2400" spc="-42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et</a:t>
            </a:r>
            <a:r>
              <a:rPr dirty="0" smtClean="0" baseline="-1714" sz="2400" spc="-20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des</a:t>
            </a:r>
            <a:r>
              <a:rPr dirty="0" smtClean="0" baseline="-1714" sz="2400" spc="-17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Tra</a:t>
            </a:r>
            <a:r>
              <a:rPr dirty="0" smtClean="0" baseline="-1714" sz="2400" spc="4">
                <a:latin typeface="Verdana"/>
                <a:cs typeface="Verdana"/>
              </a:rPr>
              <a:t>v</a:t>
            </a:r>
            <a:r>
              <a:rPr dirty="0" smtClean="0" baseline="-1714" sz="2400" spc="0">
                <a:latin typeface="Verdana"/>
                <a:cs typeface="Verdana"/>
              </a:rPr>
              <a:t>aux</a:t>
            </a:r>
            <a:r>
              <a:rPr dirty="0" smtClean="0" baseline="-1714" sz="2400" spc="-39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Pub</a:t>
            </a:r>
            <a:r>
              <a:rPr dirty="0" smtClean="0" baseline="-1714" sz="2400" spc="-9">
                <a:latin typeface="Verdana"/>
                <a:cs typeface="Verdana"/>
              </a:rPr>
              <a:t>l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c</a:t>
            </a:r>
            <a:r>
              <a:rPr dirty="0" smtClean="0" baseline="-1714" sz="2400" spc="-4">
                <a:latin typeface="Verdana"/>
                <a:cs typeface="Verdana"/>
              </a:rPr>
              <a:t>s</a:t>
            </a:r>
            <a:r>
              <a:rPr dirty="0" smtClean="0" baseline="-1714" sz="24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31984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-75" b="1">
                <a:latin typeface="Arial"/>
                <a:cs typeface="Arial"/>
              </a:rPr>
              <a:t>11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2916301" y="4149725"/>
            <a:ext cx="4038600" cy="11334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1125118" y="102368"/>
            <a:ext cx="27312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1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00767" y="102368"/>
            <a:ext cx="512579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8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dirty="0" smtClean="0" sz="2800" spc="-28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2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r>
              <a:rPr dirty="0" smtClean="0" sz="2800" spc="-2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dirty="0" smtClean="0" sz="2800" spc="-2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  <a:p>
            <a:pPr marL="416470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dirty="0" smtClean="0" baseline="-1959" sz="4200" spc="-9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baseline="-1959" sz="42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337431" y="1487323"/>
            <a:ext cx="153412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4" b="1">
                <a:latin typeface="Verdana"/>
                <a:cs typeface="Verdana"/>
              </a:rPr>
              <a:t>1</a:t>
            </a:r>
            <a:r>
              <a:rPr dirty="0" smtClean="0" sz="2000" spc="0" b="1">
                <a:latin typeface="Verdana"/>
                <a:cs typeface="Verdana"/>
              </a:rPr>
              <a:t>.</a:t>
            </a:r>
            <a:r>
              <a:rPr dirty="0" smtClean="0" sz="2000" spc="16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L</a:t>
            </a:r>
            <a:r>
              <a:rPr dirty="0" smtClean="0" sz="2000" spc="-9" b="1">
                <a:latin typeface="Verdana"/>
                <a:cs typeface="Verdana"/>
              </a:rPr>
              <a:t>’</a:t>
            </a:r>
            <a:r>
              <a:rPr dirty="0" smtClean="0" sz="2000" spc="0" b="1">
                <a:latin typeface="Verdana"/>
                <a:cs typeface="Verdana"/>
              </a:rPr>
              <a:t>alco</a:t>
            </a:r>
            <a:r>
              <a:rPr dirty="0" smtClean="0" sz="2000" spc="4" b="1">
                <a:latin typeface="Verdana"/>
                <a:cs typeface="Verdana"/>
              </a:rPr>
              <a:t>o</a:t>
            </a:r>
            <a:r>
              <a:rPr dirty="0" smtClean="0" sz="2000" spc="0" b="1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10970" y="2136643"/>
            <a:ext cx="245016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’al</a:t>
            </a:r>
            <a:r>
              <a:rPr dirty="0" smtClean="0" sz="1800" spc="-4" b="1">
                <a:latin typeface="Verdana"/>
                <a:cs typeface="Verdana"/>
              </a:rPr>
              <a:t>c</a:t>
            </a:r>
            <a:r>
              <a:rPr dirty="0" smtClean="0" sz="1800" spc="0" b="1">
                <a:latin typeface="Verdana"/>
                <a:cs typeface="Verdana"/>
              </a:rPr>
              <a:t>oolémie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c’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884650" y="2136643"/>
            <a:ext cx="46913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uant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cool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pur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cont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nu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10970" y="2410963"/>
            <a:ext cx="7374899" cy="5285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san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taux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coo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ém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var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fonct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u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xe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et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es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car</a:t>
            </a:r>
            <a:r>
              <a:rPr dirty="0" smtClean="0" baseline="-1523" sz="2700" spc="-4">
                <a:latin typeface="Verdana"/>
                <a:cs typeface="Verdana"/>
              </a:rPr>
              <a:t>a</a:t>
            </a:r>
            <a:r>
              <a:rPr dirty="0" smtClean="0" baseline="-1523" sz="2700" spc="0">
                <a:latin typeface="Verdana"/>
                <a:cs typeface="Verdana"/>
              </a:rPr>
              <a:t>ct</a:t>
            </a:r>
            <a:r>
              <a:rPr dirty="0" smtClean="0" baseline="-1523" sz="2700" spc="-4">
                <a:latin typeface="Verdana"/>
                <a:cs typeface="Verdana"/>
              </a:rPr>
              <a:t>é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-4">
                <a:latin typeface="Verdana"/>
                <a:cs typeface="Verdana"/>
              </a:rPr>
              <a:t>q</a:t>
            </a:r>
            <a:r>
              <a:rPr dirty="0" smtClean="0" baseline="-1523" sz="2700" spc="0">
                <a:latin typeface="Verdana"/>
                <a:cs typeface="Verdana"/>
              </a:rPr>
              <a:t>ues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nd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v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ue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es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du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consomma</a:t>
            </a:r>
            <a:r>
              <a:rPr dirty="0" smtClean="0" baseline="-1523" sz="2700" spc="-4">
                <a:latin typeface="Verdana"/>
                <a:cs typeface="Verdana"/>
              </a:rPr>
              <a:t>t</a:t>
            </a:r>
            <a:r>
              <a:rPr dirty="0" smtClean="0" baseline="-1523" sz="2700" spc="0">
                <a:latin typeface="Verdana"/>
                <a:cs typeface="Verdana"/>
              </a:rPr>
              <a:t>eur.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410970" y="2959857"/>
            <a:ext cx="5163757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taux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max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mum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autor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sé</a:t>
            </a:r>
            <a:r>
              <a:rPr dirty="0" smtClean="0" sz="1800" spc="-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0,5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/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mg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ar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tre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d</a:t>
            </a:r>
            <a:r>
              <a:rPr dirty="0" smtClean="0" baseline="-1523" sz="2700" spc="-4">
                <a:latin typeface="Verdana"/>
                <a:cs typeface="Verdana"/>
              </a:rPr>
              <a:t>’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ex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-4">
                <a:latin typeface="Verdana"/>
                <a:cs typeface="Verdana"/>
              </a:rPr>
              <a:t>é</a:t>
            </a:r>
            <a:r>
              <a:rPr dirty="0" smtClean="0" baseline="-1523" sz="27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94703" y="2959857"/>
            <a:ext cx="338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56120" y="2959857"/>
            <a:ext cx="6031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sang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79055" y="2959857"/>
            <a:ext cx="3430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942986" y="2959857"/>
            <a:ext cx="5788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0,25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10970" y="3856098"/>
            <a:ext cx="104036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Exe</a:t>
            </a:r>
            <a:r>
              <a:rPr dirty="0" smtClean="0" sz="1800" spc="-4">
                <a:latin typeface="Verdana"/>
                <a:cs typeface="Verdana"/>
              </a:rPr>
              <a:t>m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73088" y="3856098"/>
            <a:ext cx="162109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16624" y="3856098"/>
            <a:ext cx="33785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77607" y="3856098"/>
            <a:ext cx="34998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1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49120" y="3856098"/>
            <a:ext cx="20234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72988" y="3856098"/>
            <a:ext cx="92247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429512" y="0"/>
            <a:ext cx="7397496" cy="7376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2561844" y="371856"/>
            <a:ext cx="6141720" cy="79247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8231124" y="371856"/>
            <a:ext cx="594359" cy="79247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1638681" y="107192"/>
            <a:ext cx="687933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61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4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dirty="0" smtClean="0" sz="2800" spc="-12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dirty="0" smtClean="0" sz="2800" spc="-2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dirty="0" smtClean="0" sz="2800" spc="-15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1145032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dirty="0" smtClean="0" baseline="-1959" sz="4200" spc="-2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dirty="0" smtClean="0" baseline="-1959" sz="4200" spc="-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SUBSTA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4394" y="1796539"/>
            <a:ext cx="18448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17294" y="1796539"/>
            <a:ext cx="7077870" cy="8068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883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-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ef</a:t>
            </a:r>
            <a:r>
              <a:rPr dirty="0" smtClean="0" sz="1800" spc="-4" b="1">
                <a:latin typeface="Verdana"/>
                <a:cs typeface="Verdana"/>
              </a:rPr>
              <a:t>f</a:t>
            </a:r>
            <a:r>
              <a:rPr dirty="0" smtClean="0" sz="1800" spc="0" b="1">
                <a:latin typeface="Verdana"/>
                <a:cs typeface="Verdana"/>
              </a:rPr>
              <a:t>ets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’a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ol</a:t>
            </a:r>
            <a:r>
              <a:rPr dirty="0" smtClean="0" sz="1800" spc="34" b="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0</a:t>
            </a:r>
            <a:r>
              <a:rPr dirty="0" smtClean="0" sz="1800" spc="0">
                <a:latin typeface="Verdana"/>
                <a:cs typeface="Verdana"/>
              </a:rPr>
              <a:t>,3g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/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ts val="1945"/>
              </a:lnSpc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san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0">
              <a:lnSpc>
                <a:spcPct val="101277"/>
              </a:lnSpc>
              <a:spcBef>
                <a:spcPts val="8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Euphor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53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52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9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orm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ss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ment,</a:t>
            </a:r>
            <a:r>
              <a:rPr dirty="0" smtClean="0" sz="1800" spc="5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au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ment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53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53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m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18106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599690" y="2592319"/>
            <a:ext cx="107044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14699" y="2592319"/>
            <a:ext cx="7767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736973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220081" y="2592319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25465" y="2592319"/>
            <a:ext cx="22826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9">
                <a:latin typeface="Verdana"/>
                <a:cs typeface="Verdana"/>
              </a:rPr>
              <a:t>v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an</a:t>
            </a:r>
            <a:r>
              <a:rPr dirty="0" smtClean="0" sz="1800" spc="-1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5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trou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052054" y="2592319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533892" y="2592319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18106" y="2839207"/>
            <a:ext cx="66642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su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mouvements,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4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3442965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3442965"/>
            <a:ext cx="7072952" cy="747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39"/>
              </a:lnSpc>
              <a:spcBef>
                <a:spcPts val="131"/>
              </a:spcBef>
            </a:pP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di</a:t>
            </a:r>
            <a:r>
              <a:rPr dirty="0" smtClean="0" sz="1800" spc="4" b="1">
                <a:latin typeface="Verdana"/>
                <a:cs typeface="Verdana"/>
              </a:rPr>
              <a:t>f</a:t>
            </a:r>
            <a:r>
              <a:rPr dirty="0" smtClean="0" sz="1800" spc="0" b="1">
                <a:latin typeface="Verdana"/>
                <a:cs typeface="Verdana"/>
              </a:rPr>
              <a:t>fusion</a:t>
            </a:r>
            <a:r>
              <a:rPr dirty="0" smtClean="0" sz="1800" spc="2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l’alcool</a:t>
            </a:r>
            <a:r>
              <a:rPr dirty="0" smtClean="0" sz="1800" spc="34" b="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-14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ém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maximum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9">
                <a:latin typeface="Verdana"/>
                <a:cs typeface="Verdana"/>
              </a:rPr>
              <a:t>une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heure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sor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1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au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cours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’un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1</a:t>
            </a:r>
            <a:r>
              <a:rPr dirty="0" smtClean="0" sz="1800" spc="9">
                <a:latin typeface="Verdana"/>
                <a:cs typeface="Verdana"/>
              </a:rPr>
              <a:t>/</a:t>
            </a:r>
            <a:r>
              <a:rPr dirty="0" smtClean="0" sz="1800" spc="0">
                <a:latin typeface="Verdana"/>
                <a:cs typeface="Verdana"/>
              </a:rPr>
              <a:t>4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4">
                <a:latin typeface="Verdana"/>
                <a:cs typeface="Verdana"/>
              </a:rPr>
              <a:t>h</a:t>
            </a:r>
            <a:r>
              <a:rPr dirty="0" smtClean="0" sz="1800" spc="0">
                <a:latin typeface="Verdana"/>
                <a:cs typeface="Verdana"/>
              </a:rPr>
              <a:t>eure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s,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si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consomma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eur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jeun.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4540626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7294" y="4540626"/>
            <a:ext cx="5065209" cy="5008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413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tesse</a:t>
            </a:r>
            <a:r>
              <a:rPr dirty="0" smtClean="0" sz="1800" spc="42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42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l’élimina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ion</a:t>
            </a:r>
            <a:r>
              <a:rPr dirty="0" smtClean="0" sz="1800" spc="41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43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l’alcool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sang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heur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846570" y="4540626"/>
            <a:ext cx="19473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:env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9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40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r>
              <a:rPr dirty="0" smtClean="0" sz="1800" spc="4">
                <a:latin typeface="Verdana"/>
                <a:cs typeface="Verdana"/>
              </a:rPr>
              <a:t>,</a:t>
            </a:r>
            <a:r>
              <a:rPr dirty="0" smtClean="0" sz="1800" spc="-4">
                <a:latin typeface="Verdana"/>
                <a:cs typeface="Verdana"/>
              </a:rPr>
              <a:t>1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r>
              <a:rPr dirty="0" smtClean="0" sz="1800" spc="40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g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1622806" y="281817"/>
            <a:ext cx="687933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61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4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dirty="0" smtClean="0" sz="2800" spc="-12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dirty="0" smtClean="0" sz="2800" spc="-2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dirty="0" smtClean="0" sz="2800" spc="-15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1145032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dirty="0" smtClean="0" baseline="-1959" sz="4200" spc="-2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dirty="0" smtClean="0" baseline="-1959" sz="4200" spc="-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SUBSTA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83970" y="1722115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426845" y="1722115"/>
            <a:ext cx="7076796" cy="106517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Le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40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sanc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ns</a:t>
            </a:r>
            <a:r>
              <a:rPr dirty="0" smtClean="0" sz="1800" spc="41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40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à</a:t>
            </a:r>
            <a:r>
              <a:rPr dirty="0" smtClean="0" sz="1800" spc="403" b="1">
                <a:latin typeface="Verdana"/>
                <a:cs typeface="Verdana"/>
              </a:rPr>
              <a:t> </a:t>
            </a:r>
            <a:r>
              <a:rPr dirty="0" smtClean="0" sz="1800" spc="9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40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co</a:t>
            </a:r>
            <a:r>
              <a:rPr dirty="0" smtClean="0" sz="1800" spc="9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du</a:t>
            </a:r>
            <a:r>
              <a:rPr dirty="0" smtClean="0" sz="1800" spc="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te</a:t>
            </a:r>
            <a:r>
              <a:rPr dirty="0" smtClean="0" sz="1800" spc="42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d’un</a:t>
            </a:r>
            <a:r>
              <a:rPr dirty="0" smtClean="0" sz="1800" spc="423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r>
              <a:rPr dirty="0" smtClean="0" sz="1800" spc="4" b="1">
                <a:latin typeface="Verdana"/>
                <a:cs typeface="Verdana"/>
              </a:rPr>
              <a:t>h</a:t>
            </a:r>
            <a:r>
              <a:rPr dirty="0" smtClean="0" sz="1800" spc="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9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le</a:t>
            </a:r>
            <a:r>
              <a:rPr dirty="0" smtClean="0" sz="1800" spc="40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  <a:p>
            <a:pPr marL="12700" marR="34231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 b="1">
                <a:latin typeface="Verdana"/>
                <a:cs typeface="Verdana"/>
              </a:rPr>
              <a:t>l’e</a:t>
            </a:r>
            <a:r>
              <a:rPr dirty="0" smtClean="0" baseline="-1523" sz="2700" spc="4" b="1">
                <a:latin typeface="Verdana"/>
                <a:cs typeface="Verdana"/>
              </a:rPr>
              <a:t>m</a:t>
            </a:r>
            <a:r>
              <a:rPr dirty="0" smtClean="0" baseline="-1523" sz="2700" spc="0" b="1">
                <a:latin typeface="Verdana"/>
                <a:cs typeface="Verdana"/>
              </a:rPr>
              <a:t>p</a:t>
            </a:r>
            <a:r>
              <a:rPr dirty="0" smtClean="0" baseline="-1523" sz="2700" spc="4" b="1">
                <a:latin typeface="Verdana"/>
                <a:cs typeface="Verdana"/>
              </a:rPr>
              <a:t>r</a:t>
            </a:r>
            <a:r>
              <a:rPr dirty="0" smtClean="0" baseline="-1523" sz="2700" spc="0" b="1">
                <a:latin typeface="Verdana"/>
                <a:cs typeface="Verdana"/>
              </a:rPr>
              <a:t>ise</a:t>
            </a:r>
            <a:r>
              <a:rPr dirty="0" smtClean="0" baseline="-1523" sz="2700" spc="-9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massi</a:t>
            </a:r>
            <a:r>
              <a:rPr dirty="0" smtClean="0" baseline="-1523" sz="2700" spc="-9" b="1">
                <a:latin typeface="Verdana"/>
                <a:cs typeface="Verdana"/>
              </a:rPr>
              <a:t>v</a:t>
            </a:r>
            <a:r>
              <a:rPr dirty="0" smtClean="0" baseline="-1523" sz="2700" spc="0" b="1">
                <a:latin typeface="Verdana"/>
                <a:cs typeface="Verdana"/>
              </a:rPr>
              <a:t>e</a:t>
            </a:r>
            <a:r>
              <a:rPr dirty="0" smtClean="0" baseline="-1523" sz="2700" spc="0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d’alcool</a:t>
            </a:r>
            <a:r>
              <a:rPr dirty="0" smtClean="0" baseline="-1523" sz="2700" spc="24" b="1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95778" marR="15709" algn="ctr">
              <a:lnSpc>
                <a:spcPct val="101277"/>
              </a:lnSpc>
              <a:spcBef>
                <a:spcPts val="242"/>
              </a:spcBef>
            </a:pPr>
            <a:r>
              <a:rPr dirty="0" smtClean="0" sz="1600" spc="0">
                <a:latin typeface="Wingdings"/>
                <a:cs typeface="Wingdings"/>
              </a:rPr>
              <a:t></a:t>
            </a:r>
            <a:r>
              <a:rPr dirty="0" smtClean="0" sz="1600" spc="0">
                <a:latin typeface="Times New Roman"/>
                <a:cs typeface="Times New Roman"/>
              </a:rPr>
              <a:t> </a:t>
            </a:r>
            <a:r>
              <a:rPr dirty="0" smtClean="0" sz="1600" spc="20">
                <a:latin typeface="Times New Roman"/>
                <a:cs typeface="Times New Roman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-4">
                <a:latin typeface="Verdana"/>
                <a:cs typeface="Verdana"/>
              </a:rPr>
              <a:t>-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à</a:t>
            </a:r>
            <a:r>
              <a:rPr dirty="0" smtClean="0" sz="1600" spc="506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546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ux</a:t>
            </a:r>
            <a:r>
              <a:rPr dirty="0" smtClean="0" sz="1600" spc="53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495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54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49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ra</a:t>
            </a:r>
            <a:r>
              <a:rPr dirty="0" smtClean="0" sz="1600" spc="55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48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  <a:p>
            <a:pPr marL="413512" marR="34231">
              <a:lnSpc>
                <a:spcPts val="1920"/>
              </a:lnSpc>
              <a:spcBef>
                <a:spcPts val="96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fon</a:t>
            </a:r>
            <a:r>
              <a:rPr dirty="0" smtClean="0" baseline="-1714" sz="2400" spc="-4">
                <a:latin typeface="Verdana"/>
                <a:cs typeface="Verdana"/>
              </a:rPr>
              <a:t>c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on</a:t>
            </a:r>
            <a:r>
              <a:rPr dirty="0" smtClean="0" baseline="-1714" sz="2400" spc="18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de</a:t>
            </a:r>
            <a:r>
              <a:rPr dirty="0" smtClean="0" baseline="-1714" sz="2400" spc="-4">
                <a:latin typeface="Verdana"/>
                <a:cs typeface="Verdana"/>
              </a:rPr>
              <a:t> </a:t>
            </a:r>
            <a:r>
              <a:rPr dirty="0" smtClean="0" baseline="-1714" sz="2400" spc="-4">
                <a:latin typeface="Verdana"/>
                <a:cs typeface="Verdana"/>
              </a:rPr>
              <a:t>l</a:t>
            </a:r>
            <a:r>
              <a:rPr dirty="0" smtClean="0" baseline="-1714" sz="2400" spc="0">
                <a:latin typeface="Verdana"/>
                <a:cs typeface="Verdana"/>
              </a:rPr>
              <a:t>a</a:t>
            </a:r>
            <a:r>
              <a:rPr dirty="0" smtClean="0" baseline="-1714" sz="2400" spc="0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gravi</a:t>
            </a:r>
            <a:r>
              <a:rPr dirty="0" smtClean="0" baseline="-1714" sz="2400" spc="-9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é</a:t>
            </a:r>
            <a:r>
              <a:rPr dirty="0" smtClean="0" baseline="-1714" sz="2400" spc="-21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de</a:t>
            </a:r>
            <a:r>
              <a:rPr dirty="0" smtClean="0" baseline="-1714" sz="2400" spc="-19">
                <a:latin typeface="Verdana"/>
                <a:cs typeface="Verdana"/>
              </a:rPr>
              <a:t> </a:t>
            </a:r>
            <a:r>
              <a:rPr dirty="0" smtClean="0" baseline="-1714" sz="2400" spc="-4">
                <a:latin typeface="Verdana"/>
                <a:cs typeface="Verdana"/>
              </a:rPr>
              <a:t>l</a:t>
            </a:r>
            <a:r>
              <a:rPr dirty="0" smtClean="0" baseline="-1714" sz="2400" spc="0">
                <a:latin typeface="Verdana"/>
                <a:cs typeface="Verdana"/>
              </a:rPr>
              <a:t>’al</a:t>
            </a:r>
            <a:r>
              <a:rPr dirty="0" smtClean="0" baseline="-1714" sz="2400" spc="-9">
                <a:latin typeface="Verdana"/>
                <a:cs typeface="Verdana"/>
              </a:rPr>
              <a:t>c</a:t>
            </a:r>
            <a:r>
              <a:rPr dirty="0" smtClean="0" baseline="-1714" sz="2400" spc="0">
                <a:latin typeface="Verdana"/>
                <a:cs typeface="Verdana"/>
              </a:rPr>
              <a:t>ool</a:t>
            </a:r>
            <a:r>
              <a:rPr dirty="0" smtClean="0" baseline="-1714" sz="2400" spc="-4">
                <a:latin typeface="Verdana"/>
                <a:cs typeface="Verdana"/>
              </a:rPr>
              <a:t>é</a:t>
            </a:r>
            <a:r>
              <a:rPr dirty="0" smtClean="0" baseline="-1714" sz="2400" spc="-9">
                <a:latin typeface="Verdana"/>
                <a:cs typeface="Verdana"/>
              </a:rPr>
              <a:t>m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e</a:t>
            </a:r>
            <a:r>
              <a:rPr dirty="0" smtClean="0" baseline="-1714" sz="2400" spc="41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ou</a:t>
            </a:r>
            <a:r>
              <a:rPr dirty="0" smtClean="0" baseline="-1714" sz="2400" spc="9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de</a:t>
            </a:r>
            <a:r>
              <a:rPr dirty="0" smtClean="0" baseline="-1714" sz="2400" spc="-19">
                <a:latin typeface="Verdana"/>
                <a:cs typeface="Verdana"/>
              </a:rPr>
              <a:t> </a:t>
            </a:r>
            <a:r>
              <a:rPr dirty="0" smtClean="0" baseline="-1714" sz="2400" spc="-4">
                <a:latin typeface="Verdana"/>
                <a:cs typeface="Verdana"/>
              </a:rPr>
              <a:t>se</a:t>
            </a:r>
            <a:r>
              <a:rPr dirty="0" smtClean="0" baseline="-1714" sz="2400" spc="0">
                <a:latin typeface="Verdana"/>
                <a:cs typeface="Verdana"/>
              </a:rPr>
              <a:t>s</a:t>
            </a:r>
            <a:r>
              <a:rPr dirty="0" smtClean="0" baseline="-1714" sz="2400" spc="24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co</a:t>
            </a:r>
            <a:r>
              <a:rPr dirty="0" smtClean="0" baseline="-1714" sz="2400" spc="-4">
                <a:latin typeface="Verdana"/>
                <a:cs typeface="Verdana"/>
              </a:rPr>
              <a:t>n</a:t>
            </a:r>
            <a:r>
              <a:rPr dirty="0" smtClean="0" baseline="-1714" sz="2400" spc="0">
                <a:latin typeface="Verdana"/>
                <a:cs typeface="Verdana"/>
              </a:rPr>
              <a:t>s</a:t>
            </a:r>
            <a:r>
              <a:rPr dirty="0" smtClean="0" baseline="-1714" sz="2400" spc="-9">
                <a:latin typeface="Verdana"/>
                <a:cs typeface="Verdana"/>
              </a:rPr>
              <a:t>é</a:t>
            </a:r>
            <a:r>
              <a:rPr dirty="0" smtClean="0" baseline="-1714" sz="2400" spc="0">
                <a:latin typeface="Verdana"/>
                <a:cs typeface="Verdana"/>
              </a:rPr>
              <a:t>qu</a:t>
            </a:r>
            <a:r>
              <a:rPr dirty="0" smtClean="0" baseline="-1714" sz="2400" spc="-4">
                <a:latin typeface="Verdana"/>
                <a:cs typeface="Verdana"/>
              </a:rPr>
              <a:t>e</a:t>
            </a:r>
            <a:r>
              <a:rPr dirty="0" smtClean="0" baseline="-1714" sz="2400" spc="0">
                <a:latin typeface="Verdana"/>
                <a:cs typeface="Verdana"/>
              </a:rPr>
              <a:t>n</a:t>
            </a:r>
            <a:r>
              <a:rPr dirty="0" smtClean="0" baseline="-1714" sz="2400" spc="-9">
                <a:latin typeface="Verdana"/>
                <a:cs typeface="Verdana"/>
              </a:rPr>
              <a:t>c</a:t>
            </a:r>
            <a:r>
              <a:rPr dirty="0" smtClean="0" baseline="-1714" sz="2400" spc="0">
                <a:latin typeface="Verdana"/>
                <a:cs typeface="Verdana"/>
              </a:rPr>
              <a:t>es</a:t>
            </a:r>
            <a:r>
              <a:rPr dirty="0" smtClean="0" baseline="-1714" sz="2400" spc="20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998345" y="3147864"/>
            <a:ext cx="21674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226945" y="3144358"/>
            <a:ext cx="6265992" cy="18378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010" algn="just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re</a:t>
            </a:r>
            <a:r>
              <a:rPr dirty="0" smtClean="0" sz="1600" spc="249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0</a:t>
            </a:r>
            <a:r>
              <a:rPr dirty="0" smtClean="0" sz="1600" spc="-4">
                <a:latin typeface="Verdana"/>
                <a:cs typeface="Verdana"/>
              </a:rPr>
              <a:t>,</a:t>
            </a:r>
            <a:r>
              <a:rPr dirty="0" smtClean="0" sz="1600" spc="0">
                <a:latin typeface="Verdana"/>
                <a:cs typeface="Verdana"/>
              </a:rPr>
              <a:t>5</a:t>
            </a:r>
            <a:r>
              <a:rPr dirty="0" smtClean="0" sz="1600" spc="27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27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0</a:t>
            </a:r>
            <a:r>
              <a:rPr dirty="0" smtClean="0" sz="1600" spc="-4">
                <a:latin typeface="Verdana"/>
                <a:cs typeface="Verdana"/>
              </a:rPr>
              <a:t>,</a:t>
            </a:r>
            <a:r>
              <a:rPr dirty="0" smtClean="0" sz="1600" spc="4">
                <a:latin typeface="Verdana"/>
                <a:cs typeface="Verdana"/>
              </a:rPr>
              <a:t>7</a:t>
            </a:r>
            <a:r>
              <a:rPr dirty="0" smtClean="0" sz="1600" spc="0">
                <a:latin typeface="Verdana"/>
                <a:cs typeface="Verdana"/>
              </a:rPr>
              <a:t>9</a:t>
            </a:r>
            <a:r>
              <a:rPr dirty="0" smtClean="0" sz="1600" spc="26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gr/l</a:t>
            </a:r>
            <a:r>
              <a:rPr dirty="0" smtClean="0" sz="1600" spc="25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27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ng</a:t>
            </a:r>
            <a:r>
              <a:rPr dirty="0" smtClean="0" sz="1600" spc="25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(ou</a:t>
            </a:r>
            <a:r>
              <a:rPr dirty="0" smtClean="0" sz="1600" spc="259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0</a:t>
            </a:r>
            <a:r>
              <a:rPr dirty="0" smtClean="0" sz="1600" spc="-4">
                <a:latin typeface="Verdana"/>
                <a:cs typeface="Verdana"/>
              </a:rPr>
              <a:t>,</a:t>
            </a:r>
            <a:r>
              <a:rPr dirty="0" smtClean="0" sz="1600" spc="4">
                <a:latin typeface="Verdana"/>
                <a:cs typeface="Verdana"/>
              </a:rPr>
              <a:t>2</a:t>
            </a:r>
            <a:r>
              <a:rPr dirty="0" smtClean="0" sz="1600" spc="0">
                <a:latin typeface="Verdana"/>
                <a:cs typeface="Verdana"/>
              </a:rPr>
              <a:t>5</a:t>
            </a:r>
            <a:r>
              <a:rPr dirty="0" smtClean="0" sz="1600" spc="25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à</a:t>
            </a:r>
            <a:r>
              <a:rPr dirty="0" smtClean="0" sz="1600" spc="270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0</a:t>
            </a:r>
            <a:r>
              <a:rPr dirty="0" smtClean="0" sz="1600" spc="-4">
                <a:latin typeface="Verdana"/>
                <a:cs typeface="Verdana"/>
              </a:rPr>
              <a:t>,</a:t>
            </a:r>
            <a:r>
              <a:rPr dirty="0" smtClean="0" sz="1600" spc="4">
                <a:latin typeface="Verdana"/>
                <a:cs typeface="Verdana"/>
              </a:rPr>
              <a:t>3</a:t>
            </a:r>
            <a:r>
              <a:rPr dirty="0" smtClean="0" sz="1600" spc="0">
                <a:latin typeface="Verdana"/>
                <a:cs typeface="Verdana"/>
              </a:rPr>
              <a:t>9</a:t>
            </a:r>
            <a:r>
              <a:rPr dirty="0" smtClean="0" sz="1600" spc="25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14">
                <a:latin typeface="Verdana"/>
                <a:cs typeface="Verdana"/>
              </a:rPr>
              <a:t>g</a:t>
            </a:r>
            <a:r>
              <a:rPr dirty="0" smtClean="0" sz="1600" spc="0">
                <a:latin typeface="Verdana"/>
                <a:cs typeface="Verdana"/>
              </a:rPr>
              <a:t>/l</a:t>
            </a:r>
            <a:r>
              <a:rPr dirty="0" smtClean="0" sz="1600" spc="24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d’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endParaRPr sz="1600">
              <a:latin typeface="Verdana"/>
              <a:cs typeface="Verdana"/>
            </a:endParaRPr>
          </a:p>
          <a:p>
            <a:pPr marL="12700" marR="3956626" algn="just">
              <a:lnSpc>
                <a:spcPts val="1920"/>
              </a:lnSpc>
              <a:spcBef>
                <a:spcPts val="8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expiré</a:t>
            </a:r>
            <a:r>
              <a:rPr dirty="0" smtClean="0" baseline="-1714" sz="2400" spc="-34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:</a:t>
            </a:r>
            <a:r>
              <a:rPr dirty="0" smtClean="0" baseline="-1714" sz="2400" spc="2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con</a:t>
            </a:r>
            <a:r>
              <a:rPr dirty="0" smtClean="0" baseline="-1714" sz="2400" spc="-9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ra</a:t>
            </a:r>
            <a:r>
              <a:rPr dirty="0" smtClean="0" baseline="-1714" sz="2400" spc="4">
                <a:latin typeface="Verdana"/>
                <a:cs typeface="Verdana"/>
              </a:rPr>
              <a:t>v</a:t>
            </a:r>
            <a:r>
              <a:rPr dirty="0" smtClean="0" baseline="-1714" sz="2400" spc="0">
                <a:latin typeface="Verdana"/>
                <a:cs typeface="Verdana"/>
              </a:rPr>
              <a:t>e</a:t>
            </a:r>
            <a:r>
              <a:rPr dirty="0" smtClean="0" baseline="-1714" sz="2400" spc="-4">
                <a:latin typeface="Verdana"/>
                <a:cs typeface="Verdana"/>
              </a:rPr>
              <a:t>n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  <a:p>
            <a:pPr marL="12700" marR="284" algn="just">
              <a:lnSpc>
                <a:spcPts val="1920"/>
              </a:lnSpc>
              <a:spcBef>
                <a:spcPts val="434"/>
              </a:spcBef>
            </a:pPr>
            <a:r>
              <a:rPr dirty="0" smtClean="0" sz="1600" spc="-4">
                <a:latin typeface="Verdana"/>
                <a:cs typeface="Verdana"/>
              </a:rPr>
              <a:t>le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5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:</a:t>
            </a:r>
            <a:r>
              <a:rPr dirty="0" smtClean="0" sz="1600" spc="7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amende</a:t>
            </a:r>
            <a:r>
              <a:rPr dirty="0" smtClean="0" sz="1600" spc="1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(</a:t>
            </a:r>
            <a:r>
              <a:rPr dirty="0" smtClean="0" sz="1600" spc="4">
                <a:latin typeface="Verdana"/>
                <a:cs typeface="Verdana"/>
              </a:rPr>
              <a:t>75</a:t>
            </a:r>
            <a:r>
              <a:rPr dirty="0" smtClean="0" sz="1600" spc="0">
                <a:latin typeface="Verdana"/>
                <a:cs typeface="Verdana"/>
              </a:rPr>
              <a:t>0</a:t>
            </a:r>
            <a:r>
              <a:rPr dirty="0" smtClean="0" sz="1600" spc="2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€</a:t>
            </a:r>
            <a:r>
              <a:rPr dirty="0" smtClean="0" sz="1600" spc="64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ax</a:t>
            </a:r>
            <a:r>
              <a:rPr dirty="0" smtClean="0" sz="1600" spc="9">
                <a:latin typeface="Verdana"/>
                <a:cs typeface="Verdana"/>
              </a:rPr>
              <a:t>)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2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re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rait</a:t>
            </a:r>
            <a:r>
              <a:rPr dirty="0" smtClean="0" sz="1600" spc="3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5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6</a:t>
            </a:r>
            <a:r>
              <a:rPr dirty="0" smtClean="0" sz="1600" spc="6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2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1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6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3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u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pe</a:t>
            </a:r>
            <a:r>
              <a:rPr dirty="0" smtClean="0" sz="1600" spc="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5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m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2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effe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8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58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7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ga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d’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uranc</a:t>
            </a:r>
            <a:r>
              <a:rPr dirty="0" smtClean="0" sz="1600" spc="-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2300"/>
              </a:lnSpc>
              <a:spcBef>
                <a:spcPts val="99"/>
              </a:spcBef>
            </a:pP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-4">
                <a:latin typeface="Verdana"/>
                <a:cs typeface="Verdana"/>
              </a:rPr>
              <a:t>-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à</a:t>
            </a:r>
            <a:r>
              <a:rPr dirty="0" smtClean="0" sz="1600" spc="-3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0</a:t>
            </a:r>
            <a:r>
              <a:rPr dirty="0" smtClean="0" sz="1600" spc="-4">
                <a:latin typeface="Verdana"/>
                <a:cs typeface="Verdana"/>
              </a:rPr>
              <a:t>,</a:t>
            </a:r>
            <a:r>
              <a:rPr dirty="0" smtClean="0" sz="1600" spc="0">
                <a:latin typeface="Verdana"/>
                <a:cs typeface="Verdana"/>
              </a:rPr>
              <a:t>8</a:t>
            </a:r>
            <a:r>
              <a:rPr dirty="0" smtClean="0" sz="1600" spc="-1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gr/l</a:t>
            </a:r>
            <a:r>
              <a:rPr dirty="0" smtClean="0" sz="1600" spc="-1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sa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g</a:t>
            </a:r>
            <a:r>
              <a:rPr dirty="0" smtClean="0" sz="1600" spc="-1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(ou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0</a:t>
            </a:r>
            <a:r>
              <a:rPr dirty="0" smtClean="0" sz="1600" spc="-4">
                <a:latin typeface="Verdana"/>
                <a:cs typeface="Verdana"/>
              </a:rPr>
              <a:t>,</a:t>
            </a:r>
            <a:r>
              <a:rPr dirty="0" smtClean="0" sz="1600" spc="0">
                <a:latin typeface="Verdana"/>
                <a:cs typeface="Verdana"/>
              </a:rPr>
              <a:t>4</a:t>
            </a:r>
            <a:r>
              <a:rPr dirty="0" smtClean="0" sz="1600" spc="-16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g/l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d’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-1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expiré</a:t>
            </a:r>
            <a:r>
              <a:rPr dirty="0" smtClean="0" sz="1600" spc="-3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:</a:t>
            </a:r>
            <a:r>
              <a:rPr dirty="0" smtClean="0" sz="1600" spc="-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dé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10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:</a:t>
            </a:r>
            <a:r>
              <a:rPr dirty="0" smtClean="0" sz="1600" spc="12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6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(</a:t>
            </a:r>
            <a:r>
              <a:rPr dirty="0" smtClean="0" sz="1600" spc="4">
                <a:latin typeface="Verdana"/>
                <a:cs typeface="Verdana"/>
              </a:rPr>
              <a:t>4</a:t>
            </a:r>
            <a:r>
              <a:rPr dirty="0" smtClean="0" sz="1600" spc="4">
                <a:latin typeface="Verdana"/>
                <a:cs typeface="Verdana"/>
              </a:rPr>
              <a:t>5</a:t>
            </a:r>
            <a:r>
              <a:rPr dirty="0" smtClean="0" sz="1600" spc="-4">
                <a:latin typeface="Verdana"/>
                <a:cs typeface="Verdana"/>
              </a:rPr>
              <a:t>0</a:t>
            </a:r>
            <a:r>
              <a:rPr dirty="0" smtClean="0" sz="1600" spc="0">
                <a:latin typeface="Verdana"/>
                <a:cs typeface="Verdana"/>
              </a:rPr>
              <a:t>0</a:t>
            </a:r>
            <a:r>
              <a:rPr dirty="0" smtClean="0" sz="1600" spc="8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€</a:t>
            </a:r>
            <a:r>
              <a:rPr dirty="0" smtClean="0" sz="1600" spc="114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ax</a:t>
            </a:r>
            <a:r>
              <a:rPr dirty="0" smtClean="0" sz="1600" spc="9">
                <a:latin typeface="Verdana"/>
                <a:cs typeface="Verdana"/>
              </a:rPr>
              <a:t>)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72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8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(</a:t>
            </a:r>
            <a:r>
              <a:rPr dirty="0" smtClean="0" sz="1600" spc="0">
                <a:latin typeface="Verdana"/>
                <a:cs typeface="Verdana"/>
              </a:rPr>
              <a:t>2</a:t>
            </a:r>
            <a:r>
              <a:rPr dirty="0" smtClean="0" sz="1600" spc="11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8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4</a:t>
            </a:r>
            <a:r>
              <a:rPr dirty="0" smtClean="0" sz="1600" spc="119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ns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998345" y="3684693"/>
            <a:ext cx="216741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98345" y="4464981"/>
            <a:ext cx="216741" cy="520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441"/>
              </a:spcBef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endParaRPr sz="16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26945" y="4997924"/>
            <a:ext cx="30405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-4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39949" y="4997924"/>
            <a:ext cx="38998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137154" y="4997924"/>
            <a:ext cx="131930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d’h</a:t>
            </a:r>
            <a:r>
              <a:rPr dirty="0" smtClean="0" sz="1600" spc="9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mi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)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563618" y="4997924"/>
            <a:ext cx="68763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retrait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59400" y="4997924"/>
            <a:ext cx="303301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69356" y="4997924"/>
            <a:ext cx="18490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6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61964" y="4997924"/>
            <a:ext cx="67617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nts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847078" y="4997924"/>
            <a:ext cx="376699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sur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31709" y="4997924"/>
            <a:ext cx="23401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4">
                <a:latin typeface="Verdana"/>
                <a:cs typeface="Verdana"/>
              </a:rPr>
              <a:t>le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671561" y="4997924"/>
            <a:ext cx="82698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9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mi</a:t>
            </a:r>
            <a:r>
              <a:rPr dirty="0" smtClean="0" sz="1600" spc="1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26945" y="5242017"/>
            <a:ext cx="6278544" cy="7157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88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sp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3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3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ann</a:t>
            </a:r>
            <a:r>
              <a:rPr dirty="0" smtClean="0" sz="1600" spc="4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39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2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pe</a:t>
            </a:r>
            <a:r>
              <a:rPr dirty="0" smtClean="0" sz="1600" spc="9">
                <a:latin typeface="Verdana"/>
                <a:cs typeface="Verdana"/>
              </a:rPr>
              <a:t>r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-2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effe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29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1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g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ran</a:t>
            </a:r>
            <a:r>
              <a:rPr dirty="0" smtClean="0" sz="1600" spc="9">
                <a:latin typeface="Verdana"/>
                <a:cs typeface="Verdana"/>
              </a:rPr>
              <a:t>t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20"/>
              </a:lnSpc>
              <a:spcBef>
                <a:spcPts val="8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d’</a:t>
            </a:r>
            <a:r>
              <a:rPr dirty="0" smtClean="0" baseline="-1714" sz="2400" spc="4">
                <a:latin typeface="Verdana"/>
                <a:cs typeface="Verdana"/>
              </a:rPr>
              <a:t>a</a:t>
            </a:r>
            <a:r>
              <a:rPr dirty="0" smtClean="0" baseline="-1714" sz="2400" spc="4">
                <a:latin typeface="Verdana"/>
                <a:cs typeface="Verdana"/>
              </a:rPr>
              <a:t>s</a:t>
            </a:r>
            <a:r>
              <a:rPr dirty="0" smtClean="0" baseline="-1714" sz="2400" spc="0">
                <a:latin typeface="Verdana"/>
                <a:cs typeface="Verdana"/>
              </a:rPr>
              <a:t>s</a:t>
            </a:r>
            <a:r>
              <a:rPr dirty="0" smtClean="0" baseline="-1714" sz="2400" spc="-4">
                <a:latin typeface="Verdana"/>
                <a:cs typeface="Verdana"/>
              </a:rPr>
              <a:t>u</a:t>
            </a:r>
            <a:r>
              <a:rPr dirty="0" smtClean="0" baseline="-1714" sz="2400" spc="0">
                <a:latin typeface="Verdana"/>
                <a:cs typeface="Verdana"/>
              </a:rPr>
              <a:t>r</a:t>
            </a:r>
            <a:r>
              <a:rPr dirty="0" smtClean="0" baseline="-1714" sz="2400" spc="14">
                <a:latin typeface="Verdana"/>
                <a:cs typeface="Verdana"/>
              </a:rPr>
              <a:t>a</a:t>
            </a:r>
            <a:r>
              <a:rPr dirty="0" smtClean="0" baseline="-1714" sz="2400" spc="9">
                <a:latin typeface="Verdana"/>
                <a:cs typeface="Verdana"/>
              </a:rPr>
              <a:t>n</a:t>
            </a:r>
            <a:r>
              <a:rPr dirty="0" smtClean="0" baseline="-1714" sz="2400" spc="0">
                <a:latin typeface="Verdana"/>
                <a:cs typeface="Verdana"/>
              </a:rPr>
              <a:t>c</a:t>
            </a:r>
            <a:r>
              <a:rPr dirty="0" smtClean="0" baseline="-1714" sz="2400" spc="4">
                <a:latin typeface="Verdana"/>
                <a:cs typeface="Verdana"/>
              </a:rPr>
              <a:t>e</a:t>
            </a:r>
            <a:r>
              <a:rPr dirty="0" smtClean="0" baseline="-1714" sz="2400" spc="0">
                <a:latin typeface="Verdana"/>
                <a:cs typeface="Verdana"/>
              </a:rPr>
              <a:t>s,</a:t>
            </a:r>
            <a:r>
              <a:rPr dirty="0" smtClean="0" baseline="-1714" sz="2400" spc="497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pe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n</a:t>
            </a:r>
            <a:r>
              <a:rPr dirty="0" smtClean="0" baseline="-1714" sz="2400" spc="4">
                <a:latin typeface="Verdana"/>
                <a:cs typeface="Verdana"/>
              </a:rPr>
              <a:t>e</a:t>
            </a:r>
            <a:r>
              <a:rPr dirty="0" smtClean="0" baseline="-1714" sz="2400" spc="0">
                <a:latin typeface="Verdana"/>
                <a:cs typeface="Verdana"/>
              </a:rPr>
              <a:t>s</a:t>
            </a:r>
            <a:r>
              <a:rPr dirty="0" smtClean="0" baseline="-1714" sz="2400" spc="549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c</a:t>
            </a:r>
            <a:r>
              <a:rPr dirty="0" smtClean="0" baseline="-1714" sz="2400" spc="9">
                <a:latin typeface="Verdana"/>
                <a:cs typeface="Verdana"/>
              </a:rPr>
              <a:t>o</a:t>
            </a:r>
            <a:r>
              <a:rPr dirty="0" smtClean="0" baseline="-1714" sz="2400" spc="4">
                <a:latin typeface="Verdana"/>
                <a:cs typeface="Verdana"/>
              </a:rPr>
              <a:t>m</a:t>
            </a:r>
            <a:r>
              <a:rPr dirty="0" smtClean="0" baseline="-1714" sz="2400" spc="0">
                <a:latin typeface="Verdana"/>
                <a:cs typeface="Verdana"/>
              </a:rPr>
              <a:t>pl</a:t>
            </a:r>
            <a:r>
              <a:rPr dirty="0" smtClean="0" baseline="-1714" sz="2400" spc="4">
                <a:latin typeface="Verdana"/>
                <a:cs typeface="Verdana"/>
              </a:rPr>
              <a:t>é</a:t>
            </a:r>
            <a:r>
              <a:rPr dirty="0" smtClean="0" baseline="-1714" sz="2400" spc="-4">
                <a:latin typeface="Verdana"/>
                <a:cs typeface="Verdana"/>
              </a:rPr>
              <a:t>m</a:t>
            </a:r>
            <a:r>
              <a:rPr dirty="0" smtClean="0" baseline="-1714" sz="2400" spc="9">
                <a:latin typeface="Verdana"/>
                <a:cs typeface="Verdana"/>
              </a:rPr>
              <a:t>e</a:t>
            </a:r>
            <a:r>
              <a:rPr dirty="0" smtClean="0" baseline="-1714" sz="2400" spc="0">
                <a:latin typeface="Verdana"/>
                <a:cs typeface="Verdana"/>
              </a:rPr>
              <a:t>n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a</a:t>
            </a:r>
            <a:r>
              <a:rPr dirty="0" smtClean="0" baseline="-1714" sz="2400" spc="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r</a:t>
            </a:r>
            <a:r>
              <a:rPr dirty="0" smtClean="0" baseline="-1714" sz="2400" spc="9">
                <a:latin typeface="Verdana"/>
                <a:cs typeface="Verdana"/>
              </a:rPr>
              <a:t>e</a:t>
            </a:r>
            <a:r>
              <a:rPr dirty="0" smtClean="0" baseline="-1714" sz="2400" spc="0">
                <a:latin typeface="Verdana"/>
                <a:cs typeface="Verdana"/>
              </a:rPr>
              <a:t>s</a:t>
            </a:r>
            <a:r>
              <a:rPr dirty="0" smtClean="0" baseline="-1714" sz="2400" spc="463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(</a:t>
            </a:r>
            <a:r>
              <a:rPr dirty="0" smtClean="0" baseline="-1714" sz="2400" spc="-9">
                <a:latin typeface="Verdana"/>
                <a:cs typeface="Verdana"/>
              </a:rPr>
              <a:t>t</a:t>
            </a:r>
            <a:r>
              <a:rPr dirty="0" smtClean="0" baseline="-1714" sz="2400" spc="14">
                <a:latin typeface="Verdana"/>
                <a:cs typeface="Verdana"/>
              </a:rPr>
              <a:t>r</a:t>
            </a:r>
            <a:r>
              <a:rPr dirty="0" smtClean="0" baseline="-1714" sz="2400" spc="9">
                <a:latin typeface="Verdana"/>
                <a:cs typeface="Verdana"/>
              </a:rPr>
              <a:t>a</a:t>
            </a:r>
            <a:r>
              <a:rPr dirty="0" smtClean="0" baseline="-1714" sz="2400" spc="0">
                <a:latin typeface="Verdana"/>
                <a:cs typeface="Verdana"/>
              </a:rPr>
              <a:t>vaux</a:t>
            </a:r>
            <a:r>
              <a:rPr dirty="0" smtClean="0" baseline="-1714" sz="2400" spc="532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d’intérê</a:t>
            </a:r>
            <a:r>
              <a:rPr dirty="0" smtClean="0" baseline="-1714" sz="2400" spc="4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ts val="1920"/>
              </a:lnSpc>
            </a:pPr>
            <a:r>
              <a:rPr dirty="0" smtClean="0" baseline="-1714" sz="2400" spc="0">
                <a:latin typeface="Verdana"/>
                <a:cs typeface="Verdana"/>
              </a:rPr>
              <a:t>gén</a:t>
            </a:r>
            <a:r>
              <a:rPr dirty="0" smtClean="0" baseline="-1714" sz="2400" spc="-4">
                <a:latin typeface="Verdana"/>
                <a:cs typeface="Verdana"/>
              </a:rPr>
              <a:t>é</a:t>
            </a:r>
            <a:r>
              <a:rPr dirty="0" smtClean="0" baseline="-1714" sz="2400" spc="0">
                <a:latin typeface="Verdana"/>
                <a:cs typeface="Verdana"/>
              </a:rPr>
              <a:t>raux</a:t>
            </a:r>
            <a:r>
              <a:rPr dirty="0" smtClean="0" baseline="-1714" sz="2400" spc="4">
                <a:latin typeface="Verdana"/>
                <a:cs typeface="Verdana"/>
              </a:rPr>
              <a:t>)</a:t>
            </a:r>
            <a:r>
              <a:rPr dirty="0" smtClean="0" baseline="-1714" sz="24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 txBox="1"/>
          <p:nvPr/>
        </p:nvSpPr>
        <p:spPr>
          <a:xfrm>
            <a:off x="1694180" y="112018"/>
            <a:ext cx="79977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2538233" y="112018"/>
            <a:ext cx="6034288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572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r>
              <a:rPr dirty="0" smtClean="0" sz="2800" spc="-12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dirty="0" smtClean="0" sz="2800" spc="-2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NCTIONS</a:t>
            </a:r>
            <a:r>
              <a:rPr dirty="0" smtClean="0" sz="2800" spc="-15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301232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dirty="0" smtClean="0" baseline="-1959" sz="4200" spc="-2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dirty="0" smtClean="0" baseline="-1959" sz="4200" spc="-9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baseline="-1959" sz="42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3700399" y="1774724"/>
            <a:ext cx="33727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4" b="1">
                <a:latin typeface="Verdana"/>
                <a:cs typeface="Verdana"/>
              </a:rPr>
              <a:t>2.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157853" y="1774724"/>
            <a:ext cx="224063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Les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s</a:t>
            </a:r>
            <a:r>
              <a:rPr dirty="0" smtClean="0" sz="2000" spc="-9" b="1">
                <a:latin typeface="Verdana"/>
                <a:cs typeface="Verdana"/>
              </a:rPr>
              <a:t>t</a:t>
            </a:r>
            <a:r>
              <a:rPr dirty="0" smtClean="0" sz="2000" spc="0" b="1">
                <a:latin typeface="Verdana"/>
                <a:cs typeface="Verdana"/>
              </a:rPr>
              <a:t>upé</a:t>
            </a:r>
            <a:r>
              <a:rPr dirty="0" smtClean="0" sz="2000" spc="9" b="1">
                <a:latin typeface="Verdana"/>
                <a:cs typeface="Verdana"/>
              </a:rPr>
              <a:t>f</a:t>
            </a:r>
            <a:r>
              <a:rPr dirty="0" smtClean="0" sz="2000" spc="0" b="1">
                <a:latin typeface="Verdana"/>
                <a:cs typeface="Verdana"/>
              </a:rPr>
              <a:t>iants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337818" y="2460620"/>
            <a:ext cx="11366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F</a:t>
            </a:r>
            <a:r>
              <a:rPr dirty="0" smtClean="0" sz="1800" spc="0" b="1">
                <a:latin typeface="Verdana"/>
                <a:cs typeface="Verdana"/>
              </a:rPr>
              <a:t>u</a:t>
            </a:r>
            <a:r>
              <a:rPr dirty="0" smtClean="0" sz="1800" spc="4" b="1">
                <a:latin typeface="Verdana"/>
                <a:cs typeface="Verdana"/>
              </a:rPr>
              <a:t>m</a:t>
            </a:r>
            <a:r>
              <a:rPr dirty="0" smtClean="0" sz="1800" spc="0" b="1">
                <a:latin typeface="Verdana"/>
                <a:cs typeface="Verdana"/>
              </a:rPr>
              <a:t>er</a:t>
            </a:r>
            <a:r>
              <a:rPr dirty="0" smtClean="0" sz="1800" spc="13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508631" y="2460620"/>
            <a:ext cx="62489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“</a:t>
            </a:r>
            <a:r>
              <a:rPr dirty="0" smtClean="0" sz="1800" spc="-4" b="1">
                <a:latin typeface="Verdana"/>
                <a:cs typeface="Verdana"/>
              </a:rPr>
              <a:t>j</a:t>
            </a:r>
            <a:r>
              <a:rPr dirty="0" smtClean="0" sz="1800" spc="0" b="1">
                <a:latin typeface="Verdana"/>
                <a:cs typeface="Verdana"/>
              </a:rPr>
              <a:t>oin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s”</a:t>
            </a:r>
            <a:r>
              <a:rPr dirty="0" smtClean="0" sz="1800" spc="119" b="1">
                <a:latin typeface="Verdana"/>
                <a:cs typeface="Verdana"/>
              </a:rPr>
              <a:t> </a:t>
            </a:r>
            <a:r>
              <a:rPr dirty="0" smtClean="0" sz="1800" spc="1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qu</a:t>
            </a:r>
            <a:r>
              <a:rPr dirty="0" smtClean="0" sz="1800" spc="9" b="1">
                <a:latin typeface="Verdana"/>
                <a:cs typeface="Verdana"/>
              </a:rPr>
              <a:t>i</a:t>
            </a:r>
            <a:r>
              <a:rPr dirty="0" smtClean="0" sz="1800" spc="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aut</a:t>
            </a:r>
            <a:r>
              <a:rPr dirty="0" smtClean="0" sz="1800" spc="11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à</a:t>
            </a:r>
            <a:r>
              <a:rPr dirty="0" smtClean="0" sz="1800" spc="12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une</a:t>
            </a:r>
            <a:r>
              <a:rPr dirty="0" smtClean="0" sz="1800" spc="119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4" b="1">
                <a:latin typeface="Verdana"/>
                <a:cs typeface="Verdana"/>
              </a:rPr>
              <a:t>c</a:t>
            </a:r>
            <a:r>
              <a:rPr dirty="0" smtClean="0" sz="1800" spc="0" b="1">
                <a:latin typeface="Verdana"/>
                <a:cs typeface="Verdana"/>
              </a:rPr>
              <a:t>oolémie</a:t>
            </a:r>
            <a:r>
              <a:rPr dirty="0" smtClean="0" sz="1800" spc="129" b="1">
                <a:latin typeface="Verdana"/>
                <a:cs typeface="Verdana"/>
              </a:rPr>
              <a:t> </a:t>
            </a:r>
            <a:r>
              <a:rPr dirty="0" smtClean="0" sz="1800" spc="14" b="1">
                <a:latin typeface="Verdana"/>
                <a:cs typeface="Verdana"/>
              </a:rPr>
              <a:t>d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119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0</a:t>
            </a:r>
            <a:r>
              <a:rPr dirty="0" smtClean="0" sz="1800" spc="0" b="1">
                <a:latin typeface="Verdana"/>
                <a:cs typeface="Verdana"/>
              </a:rPr>
              <a:t>,5</a:t>
            </a:r>
            <a:r>
              <a:rPr dirty="0" smtClean="0" sz="1800" spc="12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g</a:t>
            </a:r>
            <a:r>
              <a:rPr dirty="0" smtClean="0" sz="1800" spc="11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par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337818" y="2734940"/>
            <a:ext cx="17489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tre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san</a:t>
            </a:r>
            <a:r>
              <a:rPr dirty="0" smtClean="0" sz="1800" spc="4" b="1">
                <a:latin typeface="Verdana"/>
                <a:cs typeface="Verdana"/>
              </a:rPr>
              <a:t>g</a:t>
            </a:r>
            <a:r>
              <a:rPr dirty="0" smtClean="0" sz="1800" spc="0" b="1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337818" y="3064378"/>
            <a:ext cx="4948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944370" y="3064378"/>
            <a:ext cx="1282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sanc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3340735" y="3064378"/>
            <a:ext cx="6552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4108830" y="3064378"/>
            <a:ext cx="21238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435221" y="3064378"/>
            <a:ext cx="35572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13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con</a:t>
            </a:r>
            <a:r>
              <a:rPr dirty="0" smtClean="0" sz="1800" spc="9" b="1">
                <a:latin typeface="Verdana"/>
                <a:cs typeface="Verdana"/>
              </a:rPr>
              <a:t>d</a:t>
            </a:r>
            <a:r>
              <a:rPr dirty="0" smtClean="0" sz="1800" spc="0" b="1">
                <a:latin typeface="Verdana"/>
                <a:cs typeface="Verdana"/>
              </a:rPr>
              <a:t>ui</a:t>
            </a:r>
            <a:r>
              <a:rPr dirty="0" smtClean="0" sz="1800" spc="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13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d’un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154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r>
              <a:rPr dirty="0" smtClean="0" sz="1800" spc="14" b="1">
                <a:latin typeface="Verdana"/>
                <a:cs typeface="Verdana"/>
              </a:rPr>
              <a:t>h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4" b="1">
                <a:latin typeface="Verdana"/>
                <a:cs typeface="Verdana"/>
              </a:rPr>
              <a:t>c</a:t>
            </a:r>
            <a:r>
              <a:rPr dirty="0" smtClean="0" sz="1800" spc="0" b="1">
                <a:latin typeface="Verdana"/>
                <a:cs typeface="Verdana"/>
              </a:rPr>
              <a:t>ule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105648" y="3064378"/>
            <a:ext cx="6507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337818" y="3338698"/>
            <a:ext cx="33313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l’e</a:t>
            </a:r>
            <a:r>
              <a:rPr dirty="0" smtClean="0" sz="1800" spc="4" b="1">
                <a:latin typeface="Verdana"/>
                <a:cs typeface="Verdana"/>
              </a:rPr>
              <a:t>m</a:t>
            </a:r>
            <a:r>
              <a:rPr dirty="0" smtClean="0" sz="1800" spc="0" b="1">
                <a:latin typeface="Verdana"/>
                <a:cs typeface="Verdana"/>
              </a:rPr>
              <a:t>p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ise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stupéfian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2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337818" y="3667882"/>
            <a:ext cx="184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795018" y="3667882"/>
            <a:ext cx="69648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2</a:t>
            </a:r>
            <a:r>
              <a:rPr dirty="0" smtClean="0" sz="1800" spc="18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r>
              <a:rPr dirty="0" smtClean="0" sz="1800" spc="19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8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1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son,</a:t>
            </a:r>
            <a:r>
              <a:rPr dirty="0" smtClean="0" sz="1800" spc="20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4</a:t>
            </a:r>
            <a:r>
              <a:rPr dirty="0" smtClean="0" sz="1800" spc="-9">
                <a:latin typeface="Verdana"/>
                <a:cs typeface="Verdana"/>
              </a:rPr>
              <a:t>5</a:t>
            </a:r>
            <a:r>
              <a:rPr dirty="0" smtClean="0" sz="1800" spc="4">
                <a:latin typeface="Verdana"/>
                <a:cs typeface="Verdana"/>
              </a:rPr>
              <a:t>0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r>
              <a:rPr dirty="0" smtClean="0" sz="1800" spc="20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€</a:t>
            </a:r>
            <a:r>
              <a:rPr dirty="0" smtClean="0" sz="1800" spc="20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me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r>
              <a:rPr dirty="0" smtClean="0" sz="1800" spc="19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tra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9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0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6</a:t>
            </a:r>
            <a:r>
              <a:rPr dirty="0" smtClean="0" sz="1800" spc="20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nts</a:t>
            </a:r>
            <a:r>
              <a:rPr dirty="0" smtClean="0" sz="1800" spc="19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795018" y="3942202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180590" y="3942202"/>
            <a:ext cx="9244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232531" y="3942202"/>
            <a:ext cx="13288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1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us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688205" y="3942202"/>
            <a:ext cx="173740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9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annulat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6550914" y="3942202"/>
            <a:ext cx="3454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7024878" y="3942202"/>
            <a:ext cx="9230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8075168" y="3942202"/>
            <a:ext cx="68301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95018" y="4216903"/>
            <a:ext cx="69632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êt</a:t>
            </a:r>
            <a:r>
              <a:rPr dirty="0" smtClean="0" sz="1800" spc="12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10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une</a:t>
            </a:r>
            <a:r>
              <a:rPr dirty="0" smtClean="0" sz="1800" spc="10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ne</a:t>
            </a:r>
            <a:r>
              <a:rPr dirty="0" smtClean="0" sz="1800" spc="109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0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jour</a:t>
            </a:r>
            <a:r>
              <a:rPr dirty="0" smtClean="0" sz="1800" spc="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-am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nd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11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795018" y="4491223"/>
            <a:ext cx="65920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8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9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rta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8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véhicu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8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8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mot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8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our</a:t>
            </a:r>
            <a:r>
              <a:rPr dirty="0" smtClean="0" sz="1800" spc="7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une</a:t>
            </a:r>
            <a:r>
              <a:rPr dirty="0" smtClean="0" sz="1800" spc="7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urée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8418068" y="4491223"/>
            <a:ext cx="338448" cy="802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4224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  <a:p>
            <a:pPr marL="12700" marR="3792" indent="1524">
              <a:lnSpc>
                <a:spcPts val="2160"/>
              </a:lnSpc>
              <a:spcBef>
                <a:spcPts val="64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795018" y="4765543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5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36394" y="4765543"/>
            <a:ext cx="4607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734183" y="4765543"/>
            <a:ext cx="128986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maximum,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160901" y="4765543"/>
            <a:ext cx="13096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’o</a:t>
            </a:r>
            <a:r>
              <a:rPr dirty="0" smtClean="0" sz="1800" spc="-9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608701" y="4765543"/>
            <a:ext cx="1365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ccom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111746" y="4765543"/>
            <a:ext cx="428400" cy="8029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335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  <a:p>
            <a:pPr marL="69087" marR="15464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  <a:p>
            <a:pPr marL="104139">
              <a:lnSpc>
                <a:spcPts val="2160"/>
              </a:lnSpc>
            </a:pPr>
            <a:r>
              <a:rPr dirty="0" smtClean="0" baseline="-1523" sz="27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597902" y="4765543"/>
            <a:ext cx="710903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sta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40131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sta</a:t>
            </a:r>
            <a:r>
              <a:rPr dirty="0" smtClean="0" baseline="-1523" sz="2700" spc="-9">
                <a:latin typeface="Verdana"/>
                <a:cs typeface="Verdana"/>
              </a:rPr>
              <a:t>g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5018" y="5039863"/>
            <a:ext cx="1673942" cy="8029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923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9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9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-4">
                <a:latin typeface="Verdana"/>
                <a:cs typeface="Verdana"/>
              </a:rPr>
              <a:t>b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4">
                <a:latin typeface="Verdana"/>
                <a:cs typeface="Verdana"/>
              </a:rPr>
              <a:t>a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-14">
                <a:latin typeface="Verdana"/>
                <a:cs typeface="Verdana"/>
              </a:rPr>
              <a:t>o</a:t>
            </a:r>
            <a:r>
              <a:rPr dirty="0" smtClean="0" baseline="-1523" sz="2700" spc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dirty="0" smtClean="0" baseline="-1523" sz="2700" spc="0">
                <a:latin typeface="Verdana"/>
                <a:cs typeface="Verdana"/>
              </a:rPr>
              <a:t>stu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éf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ants.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70859" y="5039863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875659" y="5039863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244721" y="5039863"/>
            <a:ext cx="1104230" cy="528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335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  <a:p>
            <a:pPr marL="140715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14">
                <a:latin typeface="Verdana"/>
                <a:cs typeface="Verdana"/>
              </a:rPr>
              <a:t>n</a:t>
            </a:r>
            <a:r>
              <a:rPr dirty="0" smtClean="0" baseline="-1523" sz="2700" spc="-4">
                <a:latin typeface="Verdana"/>
                <a:cs typeface="Verdana"/>
              </a:rPr>
              <a:t>g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rs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316093" y="5039863"/>
            <a:ext cx="9637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rout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è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87846" y="5039863"/>
            <a:ext cx="6725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/ou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79063" y="5314185"/>
            <a:ext cx="47753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66029" y="5314185"/>
            <a:ext cx="3400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21146" y="5314185"/>
            <a:ext cx="86479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4">
                <a:latin typeface="Verdana"/>
                <a:cs typeface="Verdana"/>
              </a:rPr>
              <a:t>’</a:t>
            </a:r>
            <a:r>
              <a:rPr dirty="0" smtClean="0" sz="1800" spc="0">
                <a:latin typeface="Verdana"/>
                <a:cs typeface="Verdana"/>
              </a:rPr>
              <a:t>us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759700" y="5314185"/>
            <a:ext cx="997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ro</a:t>
            </a:r>
            <a:r>
              <a:rPr dirty="0" smtClean="0" sz="1800" spc="-9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94529" y="5877467"/>
            <a:ext cx="90387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dirty="0" smtClean="0" sz="1000" spc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 txBox="1"/>
          <p:nvPr/>
        </p:nvSpPr>
        <p:spPr>
          <a:xfrm>
            <a:off x="1838706" y="208667"/>
            <a:ext cx="687835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1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r>
              <a:rPr dirty="0" smtClean="0" sz="2800" spc="-12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dirty="0" smtClean="0" sz="2800" spc="-28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2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endParaRPr sz="2800">
              <a:latin typeface="Verdana"/>
              <a:cs typeface="Verdana"/>
            </a:endParaRPr>
          </a:p>
          <a:p>
            <a:pPr marL="1145286" marR="16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dirty="0" smtClean="0" baseline="-1959" sz="4200" spc="-2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dirty="0" smtClean="0" baseline="-1959" sz="4200" spc="-9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baseline="-1959" sz="42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194612" y="1597401"/>
            <a:ext cx="35294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Le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-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effets</a:t>
            </a:r>
            <a:r>
              <a:rPr dirty="0" smtClean="0" sz="1800" spc="1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stupéfian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2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33346" y="1926585"/>
            <a:ext cx="46920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une</a:t>
            </a:r>
            <a:r>
              <a:rPr dirty="0" smtClean="0" sz="1800" spc="556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cep</a:t>
            </a:r>
            <a:r>
              <a:rPr dirty="0" smtClean="0" sz="1800" spc="9">
                <a:latin typeface="Verdana"/>
                <a:cs typeface="Verdana"/>
              </a:rPr>
              <a:t>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56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éformée</a:t>
            </a:r>
            <a:r>
              <a:rPr dirty="0" smtClean="0" sz="1800" spc="56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r>
              <a:rPr dirty="0" smtClean="0" sz="1800" spc="55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champ</a:t>
            </a:r>
            <a:r>
              <a:rPr dirty="0" smtClean="0" sz="1800" spc="57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918198" y="1926585"/>
            <a:ext cx="1697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v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56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ci,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95374" y="1930540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052574" y="2200905"/>
            <a:ext cx="17134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nsta</a:t>
            </a:r>
            <a:r>
              <a:rPr dirty="0" smtClean="0" sz="1800" spc="-9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0">
                <a:latin typeface="Verdana"/>
                <a:cs typeface="Verdana"/>
              </a:rPr>
              <a:t>  </a:t>
            </a:r>
            <a:r>
              <a:rPr dirty="0" smtClean="0" sz="1800" spc="149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964051" y="2200905"/>
            <a:ext cx="9689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133213" y="2200905"/>
            <a:ext cx="28240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mau</a:t>
            </a:r>
            <a:r>
              <a:rPr dirty="0" smtClean="0" sz="1800" spc="-9">
                <a:latin typeface="Verdana"/>
                <a:cs typeface="Verdana"/>
              </a:rPr>
              <a:t>v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se</a:t>
            </a:r>
            <a:r>
              <a:rPr dirty="0" smtClean="0" sz="1800" spc="0">
                <a:latin typeface="Verdana"/>
                <a:cs typeface="Verdana"/>
              </a:rPr>
              <a:t>  </a:t>
            </a:r>
            <a:r>
              <a:rPr dirty="0" smtClean="0" sz="1800" spc="14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157464" y="2200905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052574" y="2475225"/>
            <a:ext cx="65639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stan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396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1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0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s,</a:t>
            </a:r>
            <a:r>
              <a:rPr dirty="0" smtClean="0" sz="1800" spc="41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ff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cu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40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39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conna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ss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052574" y="2749926"/>
            <a:ext cx="29170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55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o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j</a:t>
            </a:r>
            <a:r>
              <a:rPr dirty="0" smtClean="0" sz="1800" spc="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ts,</a:t>
            </a:r>
            <a:r>
              <a:rPr dirty="0" smtClean="0" sz="1800" spc="56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trou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55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063109" y="2749926"/>
            <a:ext cx="35518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com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ort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56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(sur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xc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1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-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52574" y="3024246"/>
            <a:ext cx="499221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ê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),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ha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uc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9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...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133346" y="3353430"/>
            <a:ext cx="457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787523" y="3353430"/>
            <a:ext cx="11061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090542" y="3353430"/>
            <a:ext cx="152788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ncoh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1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814441" y="3353430"/>
            <a:ext cx="16349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174486" y="3353430"/>
            <a:ext cx="24379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euphor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 </a:t>
            </a:r>
            <a:r>
              <a:rPr dirty="0" smtClean="0" sz="1800" spc="1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ui</a:t>
            </a:r>
            <a:r>
              <a:rPr dirty="0" smtClean="0" sz="1800" spc="0">
                <a:latin typeface="Verdana"/>
                <a:cs typeface="Verdana"/>
              </a:rPr>
              <a:t>  </a:t>
            </a:r>
            <a:r>
              <a:rPr dirty="0" smtClean="0" sz="1800" spc="1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95374" y="3357385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95374" y="3627750"/>
            <a:ext cx="7027218" cy="11360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69900" marR="5304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ra</a:t>
            </a:r>
            <a:r>
              <a:rPr dirty="0" smtClean="0" sz="1800" spc="9">
                <a:latin typeface="Verdana"/>
                <a:cs typeface="Verdana"/>
              </a:rPr>
              <a:t>î</a:t>
            </a:r>
            <a:r>
              <a:rPr dirty="0" smtClean="0" sz="1800" spc="0">
                <a:latin typeface="Verdana"/>
                <a:cs typeface="Verdana"/>
              </a:rPr>
              <a:t>ner</a:t>
            </a:r>
            <a:r>
              <a:rPr dirty="0" smtClean="0" sz="1800" spc="31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</a:t>
            </a:r>
            <a:r>
              <a:rPr dirty="0" smtClean="0" sz="1800" spc="30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ment</a:t>
            </a:r>
            <a:r>
              <a:rPr dirty="0" smtClean="0" sz="1800" spc="326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nv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nc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32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not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31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31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mps</a:t>
            </a:r>
            <a:endParaRPr sz="1800">
              <a:latin typeface="Verdana"/>
              <a:cs typeface="Verdana"/>
            </a:endParaRPr>
          </a:p>
          <a:p>
            <a:pPr marL="46990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25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239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4">
                <a:latin typeface="Verdana"/>
                <a:cs typeface="Verdana"/>
              </a:rPr>
              <a:t>'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4">
                <a:latin typeface="Verdana"/>
                <a:cs typeface="Verdana"/>
              </a:rPr>
              <a:t>s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4">
                <a:latin typeface="Verdana"/>
                <a:cs typeface="Verdana"/>
              </a:rPr>
              <a:t>c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24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déc</a:t>
            </a:r>
            <a:r>
              <a:rPr dirty="0" smtClean="0" baseline="-1523" sz="2700" spc="-4">
                <a:latin typeface="Verdana"/>
                <a:cs typeface="Verdana"/>
              </a:rPr>
              <a:t>a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-4">
                <a:latin typeface="Verdana"/>
                <a:cs typeface="Verdana"/>
              </a:rPr>
              <a:t>é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,</a:t>
            </a:r>
            <a:r>
              <a:rPr dirty="0" smtClean="0" baseline="-1523" sz="2700" spc="25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an</a:t>
            </a:r>
            <a:r>
              <a:rPr dirty="0" smtClean="0" baseline="-1523" sz="2700" spc="-4">
                <a:latin typeface="Verdana"/>
                <a:cs typeface="Verdana"/>
              </a:rPr>
              <a:t>a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yse</a:t>
            </a:r>
            <a:r>
              <a:rPr dirty="0" smtClean="0" baseline="-1523" sz="2700" spc="23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-1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o</a:t>
            </a:r>
            <a:r>
              <a:rPr dirty="0" smtClean="0" baseline="-1523" sz="2700" spc="-14">
                <a:latin typeface="Verdana"/>
                <a:cs typeface="Verdana"/>
              </a:rPr>
              <a:t>n</a:t>
            </a:r>
            <a:r>
              <a:rPr dirty="0" smtClean="0" baseline="-1523" sz="2700" spc="-4">
                <a:latin typeface="Verdana"/>
                <a:cs typeface="Verdana"/>
              </a:rPr>
              <a:t>é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24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24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tu</a:t>
            </a:r>
            <a:r>
              <a:rPr dirty="0" smtClean="0" baseline="-1523" sz="2700" spc="-4">
                <a:latin typeface="Verdana"/>
                <a:cs typeface="Verdana"/>
              </a:rPr>
              <a:t>a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r>
              <a:rPr dirty="0" smtClean="0" baseline="-1523" sz="2700" spc="-19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469900" marR="39594">
              <a:lnSpc>
                <a:spcPts val="2160"/>
              </a:lnSpc>
            </a:pP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é</a:t>
            </a:r>
            <a:r>
              <a:rPr dirty="0" smtClean="0" baseline="-1523" sz="2700" spc="-4">
                <a:latin typeface="Verdana"/>
                <a:cs typeface="Verdana"/>
              </a:rPr>
              <a:t>c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na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-4">
                <a:latin typeface="Verdana"/>
                <a:cs typeface="Verdana"/>
              </a:rPr>
              <a:t>é</a:t>
            </a:r>
            <a:r>
              <a:rPr dirty="0" smtClean="0" baseline="-1523" sz="2700" spc="0">
                <a:latin typeface="Verdana"/>
                <a:cs typeface="Verdana"/>
              </a:rPr>
              <a:t>e,</a:t>
            </a:r>
            <a:r>
              <a:rPr dirty="0" smtClean="0" baseline="-1523" sz="2700" spc="1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se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2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4">
                <a:latin typeface="Verdana"/>
                <a:cs typeface="Verdana"/>
              </a:rPr>
              <a:t>q</a:t>
            </a:r>
            <a:r>
              <a:rPr dirty="0" smtClean="0" baseline="-1523" sz="2700" spc="0">
                <a:latin typeface="Verdana"/>
                <a:cs typeface="Verdana"/>
              </a:rPr>
              <a:t>ue</a:t>
            </a:r>
            <a:r>
              <a:rPr dirty="0" smtClean="0" baseline="-1523" sz="2700" spc="-4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39594">
              <a:lnSpc>
                <a:spcPct val="101277"/>
              </a:lnSpc>
              <a:spcBef>
                <a:spcPts val="2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 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fré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uen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..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94612" y="5164198"/>
            <a:ext cx="563157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-4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esse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l’él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min</a:t>
            </a:r>
            <a:r>
              <a:rPr dirty="0" smtClean="0" sz="1800" spc="-4" b="1">
                <a:latin typeface="Verdana"/>
                <a:cs typeface="Verdana"/>
              </a:rPr>
              <a:t>a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upéfi</a:t>
            </a:r>
            <a:r>
              <a:rPr dirty="0" smtClean="0" sz="1800" spc="-9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nts</a:t>
            </a:r>
            <a:r>
              <a:rPr dirty="0" smtClean="0" sz="1800" spc="1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51762" y="5493685"/>
            <a:ext cx="72848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04059" y="5493685"/>
            <a:ext cx="70296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ef</a:t>
            </a:r>
            <a:r>
              <a:rPr dirty="0" smtClean="0" sz="1800" spc="14">
                <a:latin typeface="Verdana"/>
                <a:cs typeface="Verdana"/>
              </a:rPr>
              <a:t>f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31591" y="5493685"/>
            <a:ext cx="9891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euv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45889" y="5493685"/>
            <a:ext cx="6782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47513" y="5493685"/>
            <a:ext cx="3369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09285" y="5493685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38850" y="5493685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58890" y="5493685"/>
            <a:ext cx="2050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7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688074" y="5493685"/>
            <a:ext cx="154402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heur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8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55583" y="5493685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38274" y="5768005"/>
            <a:ext cx="6675440" cy="715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canna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34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mais</a:t>
            </a:r>
            <a:r>
              <a:rPr dirty="0" smtClean="0" sz="1800" spc="3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jusq</a:t>
            </a:r>
            <a:r>
              <a:rPr dirty="0" smtClean="0" sz="1800" spc="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'à</a:t>
            </a:r>
            <a:r>
              <a:rPr dirty="0" smtClean="0" sz="1800" spc="35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us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eurs</a:t>
            </a:r>
            <a:r>
              <a:rPr dirty="0" smtClean="0" sz="1800" spc="3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jours</a:t>
            </a:r>
            <a:r>
              <a:rPr dirty="0" smtClean="0" sz="1800" spc="34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our</a:t>
            </a:r>
            <a:r>
              <a:rPr dirty="0" smtClean="0" sz="1800" spc="341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34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ro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ues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ures.</a:t>
            </a:r>
            <a:endParaRPr sz="1800">
              <a:latin typeface="Verdana"/>
              <a:cs typeface="Verdana"/>
            </a:endParaRPr>
          </a:p>
          <a:p>
            <a:pPr marL="2903512" marR="3681540" algn="ctr">
              <a:lnSpc>
                <a:spcPct val="101277"/>
              </a:lnSpc>
              <a:spcBef>
                <a:spcPts val="117"/>
              </a:spcBef>
            </a:pPr>
            <a:r>
              <a:rPr dirty="0" smtClean="0" sz="1000" spc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403350" y="4149661"/>
            <a:ext cx="7129526" cy="1570101"/>
          </a:xfrm>
          <a:custGeom>
            <a:avLst/>
            <a:gdLst/>
            <a:ahLst/>
            <a:cxnLst/>
            <a:rect l="l" t="t" r="r" b="b"/>
            <a:pathLst>
              <a:path w="7129526" h="1570101">
                <a:moveTo>
                  <a:pt x="0" y="1570101"/>
                </a:moveTo>
                <a:lnTo>
                  <a:pt x="7129526" y="1570101"/>
                </a:lnTo>
                <a:lnTo>
                  <a:pt x="7129526" y="0"/>
                </a:lnTo>
                <a:lnTo>
                  <a:pt x="0" y="0"/>
                </a:lnTo>
                <a:lnTo>
                  <a:pt x="0" y="15701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403350" y="4149661"/>
            <a:ext cx="7129526" cy="1570101"/>
          </a:xfrm>
          <a:custGeom>
            <a:avLst/>
            <a:gdLst/>
            <a:ahLst/>
            <a:cxnLst/>
            <a:rect l="l" t="t" r="r" b="b"/>
            <a:pathLst>
              <a:path w="7129526" h="1570101">
                <a:moveTo>
                  <a:pt x="0" y="1570101"/>
                </a:moveTo>
                <a:lnTo>
                  <a:pt x="7129526" y="1570101"/>
                </a:lnTo>
                <a:lnTo>
                  <a:pt x="7129526" y="0"/>
                </a:lnTo>
                <a:lnTo>
                  <a:pt x="0" y="0"/>
                </a:lnTo>
                <a:lnTo>
                  <a:pt x="0" y="1570101"/>
                </a:lnTo>
                <a:close/>
              </a:path>
            </a:pathLst>
          </a:custGeom>
          <a:ln w="9525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622806" y="208667"/>
            <a:ext cx="687835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1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r>
              <a:rPr dirty="0" smtClean="0" sz="2800" spc="-12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dirty="0" smtClean="0" sz="2800" spc="-28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SANCTIO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2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ÉS</a:t>
            </a:r>
            <a:endParaRPr sz="2800">
              <a:latin typeface="Verdana"/>
              <a:cs typeface="Verdana"/>
            </a:endParaRPr>
          </a:p>
          <a:p>
            <a:pPr marL="1145032" marR="270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À</a:t>
            </a:r>
            <a:r>
              <a:rPr dirty="0" smtClean="0" baseline="-1959" sz="4200" spc="-2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PRISE</a:t>
            </a:r>
            <a:r>
              <a:rPr dirty="0" smtClean="0" baseline="-1959" sz="4200" spc="-9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baseline="-1959" sz="42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586099" y="1826923"/>
            <a:ext cx="33721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3.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043299" y="1826923"/>
            <a:ext cx="254224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b="1">
                <a:latin typeface="Verdana"/>
                <a:cs typeface="Verdana"/>
              </a:rPr>
              <a:t>L</a:t>
            </a:r>
            <a:r>
              <a:rPr dirty="0" smtClean="0" sz="2000" spc="0" b="1">
                <a:latin typeface="Verdana"/>
                <a:cs typeface="Verdana"/>
              </a:rPr>
              <a:t>es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médi</a:t>
            </a:r>
            <a:r>
              <a:rPr dirty="0" smtClean="0" sz="2000" spc="-9" b="1">
                <a:latin typeface="Verdana"/>
                <a:cs typeface="Verdana"/>
              </a:rPr>
              <a:t>c</a:t>
            </a:r>
            <a:r>
              <a:rPr dirty="0" smtClean="0" sz="2000" spc="0" b="1">
                <a:latin typeface="Verdana"/>
                <a:cs typeface="Verdana"/>
              </a:rPr>
              <a:t>am</a:t>
            </a:r>
            <a:r>
              <a:rPr dirty="0" smtClean="0" sz="2000" spc="-9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374394" y="2485543"/>
            <a:ext cx="742388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Cert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ns</a:t>
            </a:r>
            <a:r>
              <a:rPr dirty="0" smtClean="0" sz="2000" spc="284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ca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nts</a:t>
            </a:r>
            <a:r>
              <a:rPr dirty="0" smtClean="0" sz="2000" spc="28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1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uv</a:t>
            </a:r>
            <a:r>
              <a:rPr dirty="0" smtClean="0" sz="2000" spc="-1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r>
              <a:rPr dirty="0" smtClean="0" sz="2000" spc="289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ntra</a:t>
            </a:r>
            <a:r>
              <a:rPr dirty="0" smtClean="0" sz="2000" spc="-9">
                <a:latin typeface="Verdana"/>
                <a:cs typeface="Verdana"/>
              </a:rPr>
              <a:t>î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-1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27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1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27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té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4394" y="2790343"/>
            <a:ext cx="3830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894077" y="2790343"/>
            <a:ext cx="19267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co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po</a:t>
            </a:r>
            <a:r>
              <a:rPr dirty="0" smtClean="0" sz="2000" spc="-1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te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957954" y="2790343"/>
            <a:ext cx="3733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14">
                <a:latin typeface="Verdana"/>
                <a:cs typeface="Verdana"/>
              </a:rPr>
              <a:t>au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4470019" y="2790343"/>
            <a:ext cx="8589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même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465445" y="2790343"/>
            <a:ext cx="59333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195441" y="2790343"/>
            <a:ext cx="53327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q</a:t>
            </a:r>
            <a:r>
              <a:rPr dirty="0" smtClean="0" sz="2000" spc="0">
                <a:latin typeface="Verdana"/>
                <a:cs typeface="Verdana"/>
              </a:rPr>
              <a:t>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864858" y="2790343"/>
            <a:ext cx="93195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’a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co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931658" y="2790343"/>
            <a:ext cx="3138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383016" y="2790343"/>
            <a:ext cx="4155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74394" y="3095145"/>
            <a:ext cx="526661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g</a:t>
            </a:r>
            <a:r>
              <a:rPr dirty="0" smtClean="0" sz="2000" spc="0">
                <a:latin typeface="Verdana"/>
                <a:cs typeface="Verdana"/>
              </a:rPr>
              <a:t>ue</a:t>
            </a:r>
            <a:r>
              <a:rPr dirty="0" smtClean="0" sz="2000" spc="-19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r>
              <a:rPr dirty="0" smtClean="0" sz="2000" spc="8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9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g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-1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8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1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10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nd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14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8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78930" y="3095145"/>
            <a:ext cx="2121060" cy="584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sp</a:t>
            </a:r>
            <a:r>
              <a:rPr dirty="0" smtClean="0" sz="2000" spc="-25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89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ur</a:t>
            </a:r>
            <a:r>
              <a:rPr dirty="0" smtClean="0" sz="2000" spc="10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  <a:p>
            <a:pPr marL="35560" marR="38221">
              <a:lnSpc>
                <a:spcPts val="2400"/>
              </a:lnSpc>
              <a:spcBef>
                <a:spcPts val="11"/>
              </a:spcBef>
            </a:pPr>
            <a:r>
              <a:rPr dirty="0" smtClean="0" baseline="-1371" sz="3000" spc="0">
                <a:latin typeface="Verdana"/>
                <a:cs typeface="Verdana"/>
              </a:rPr>
              <a:t>p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ctog</a:t>
            </a:r>
            <a:r>
              <a:rPr dirty="0" smtClean="0" baseline="-1371" sz="3000" spc="-4">
                <a:latin typeface="Verdana"/>
                <a:cs typeface="Verdana"/>
              </a:rPr>
              <a:t>r</a:t>
            </a:r>
            <a:r>
              <a:rPr dirty="0" smtClean="0" baseline="-1371" sz="3000" spc="0">
                <a:latin typeface="Verdana"/>
                <a:cs typeface="Verdana"/>
              </a:rPr>
              <a:t>a</a:t>
            </a:r>
            <a:r>
              <a:rPr dirty="0" smtClean="0" baseline="-1371" sz="3000" spc="-9">
                <a:latin typeface="Verdana"/>
                <a:cs typeface="Verdana"/>
              </a:rPr>
              <a:t>m</a:t>
            </a:r>
            <a:r>
              <a:rPr dirty="0" smtClean="0" baseline="-1371" sz="3000" spc="0">
                <a:latin typeface="Verdana"/>
                <a:cs typeface="Verdana"/>
              </a:rPr>
              <a:t>m</a:t>
            </a:r>
            <a:r>
              <a:rPr dirty="0" smtClean="0" baseline="-1371" sz="3000" spc="-9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3400197"/>
            <a:ext cx="77460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74494" y="3400197"/>
            <a:ext cx="113963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d’e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oi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42259" y="3400197"/>
            <a:ext cx="505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72611" y="3400197"/>
            <a:ext cx="176517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ca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63565" y="3400197"/>
            <a:ext cx="48361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71057" y="3400197"/>
            <a:ext cx="505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17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4149661"/>
            <a:ext cx="7129526" cy="15701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82777">
              <a:lnSpc>
                <a:spcPct val="95825"/>
              </a:lnSpc>
              <a:spcBef>
                <a:spcPts val="425"/>
              </a:spcBef>
            </a:pPr>
            <a:r>
              <a:rPr dirty="0" smtClean="0" sz="1600" spc="-169" b="1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dirty="0" smtClean="0" sz="1600" spc="-4" b="1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dirty="0" smtClean="0" sz="1600" spc="9" b="1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-4" b="1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600" spc="-31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dirty="0" smtClean="0" sz="1600" spc="-8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dirty="0" smtClean="0" sz="1600" spc="1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prise</a:t>
            </a:r>
            <a:r>
              <a:rPr dirty="0" smtClean="0" sz="1600" spc="-13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massi</a:t>
            </a:r>
            <a:r>
              <a:rPr dirty="0" smtClean="0" sz="1600" spc="-34" b="1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600" spc="-13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dirty="0" smtClean="0" sz="1600" spc="-8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su</a:t>
            </a:r>
            <a:r>
              <a:rPr dirty="0" smtClean="0" sz="1600" spc="-4" b="1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sta</a:t>
            </a:r>
            <a:r>
              <a:rPr dirty="0" smtClean="0" sz="1600" spc="-4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ces</a:t>
            </a:r>
            <a:r>
              <a:rPr dirty="0" smtClean="0" sz="1600" spc="-62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sur</a:t>
            </a:r>
            <a:r>
              <a:rPr dirty="0" smtClean="0" sz="1600" spc="-14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dirty="0" smtClean="0" sz="1600" spc="-3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lieu</a:t>
            </a:r>
            <a:r>
              <a:rPr dirty="0" smtClean="0" sz="1600" spc="-17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dirty="0" smtClean="0" sz="1600" spc="-8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tra</a:t>
            </a:r>
            <a:r>
              <a:rPr dirty="0" smtClean="0" sz="1600" spc="-34" b="1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dirty="0" smtClean="0" sz="1600" spc="0" b="1">
                <a:solidFill>
                  <a:srgbClr val="FFFFFF"/>
                </a:solidFill>
                <a:latin typeface="Arial"/>
                <a:cs typeface="Arial"/>
              </a:rPr>
              <a:t>ail</a:t>
            </a:r>
            <a:endParaRPr sz="1600">
              <a:latin typeface="Arial"/>
              <a:cs typeface="Arial"/>
            </a:endParaRPr>
          </a:p>
          <a:p>
            <a:pPr marL="91693" marR="55803" algn="just">
              <a:lnSpc>
                <a:spcPct val="100041"/>
              </a:lnSpc>
              <a:spcBef>
                <a:spcPts val="2000"/>
              </a:spcBef>
            </a:pP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L'emp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mtClean="0" sz="1600" spc="-19">
                <a:solidFill>
                  <a:srgbClr val="FFFFFF"/>
                </a:solidFill>
                <a:latin typeface="Arial"/>
                <a:cs typeface="Arial"/>
              </a:rPr>
              <a:t>y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600" spc="9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dirty="0" smtClean="0" sz="1600" spc="12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dirty="0" smtClean="0" sz="1600" spc="9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ut</a:t>
            </a:r>
            <a:r>
              <a:rPr dirty="0" smtClean="0" sz="1600" spc="67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régle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dirty="0" smtClean="0" sz="1600" spc="14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dirty="0" smtClean="0" sz="1600" spc="28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mtClean="0" sz="1600" spc="86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om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at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dirty="0" smtClean="0" sz="1600" spc="8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ub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ta</a:t>
            </a:r>
            <a:r>
              <a:rPr dirty="0" smtClean="0" sz="1600" spc="-9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es</a:t>
            </a:r>
            <a:r>
              <a:rPr dirty="0" smtClean="0" sz="1600" spc="33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dans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-4">
                <a:solidFill>
                  <a:srgbClr val="FFFFFF"/>
                </a:solidFill>
                <a:latin typeface="Arial"/>
                <a:cs typeface="Arial"/>
              </a:rPr>
              <a:t>'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entrepri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e,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600" spc="4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-4">
                <a:solidFill>
                  <a:srgbClr val="FFFFFF"/>
                </a:solidFill>
                <a:latin typeface="Arial"/>
                <a:cs typeface="Arial"/>
              </a:rPr>
              <a:t>'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nterdire</a:t>
            </a:r>
            <a:r>
              <a:rPr dirty="0" smtClean="0" sz="1600" spc="17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mtClean="0" sz="1600" spc="14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èteme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dirty="0" smtClean="0" sz="1600" spc="3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(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règle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ent</a:t>
            </a:r>
            <a:r>
              <a:rPr dirty="0" smtClean="0" sz="1600" spc="17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ntérie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)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r>
              <a:rPr dirty="0" smtClean="0" sz="1600" spc="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Le</a:t>
            </a:r>
            <a:r>
              <a:rPr dirty="0" smtClean="0" sz="1600" spc="56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9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roit</a:t>
            </a:r>
            <a:r>
              <a:rPr dirty="0" smtClean="0" sz="1600" spc="52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du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trava</a:t>
            </a:r>
            <a:r>
              <a:rPr dirty="0" smtClean="0" sz="1600" spc="9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23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peut</a:t>
            </a:r>
            <a:r>
              <a:rPr dirty="0" smtClean="0" sz="1600" spc="3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600" spc="48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dirty="0" smtClean="0" sz="1600" spc="9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ndu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re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à</a:t>
            </a:r>
            <a:r>
              <a:rPr dirty="0" smtClean="0" sz="1600" spc="52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enci</a:t>
            </a:r>
            <a:r>
              <a:rPr dirty="0" smtClean="0" sz="1600" spc="-9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dirty="0" smtClean="0" sz="1600" spc="17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dirty="0" smtClean="0" sz="1600" spc="43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arié</a:t>
            </a:r>
            <a:r>
              <a:rPr dirty="0" smtClean="0" sz="1600" spc="1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dirty="0" smtClean="0" sz="1600" spc="53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9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tat</a:t>
            </a:r>
            <a:r>
              <a:rPr dirty="0" smtClean="0" sz="1600" spc="4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d'éb</a:t>
            </a:r>
            <a:r>
              <a:rPr dirty="0" smtClean="0" sz="1600" spc="-4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été</a:t>
            </a:r>
            <a:r>
              <a:rPr dirty="0" smtClean="0" sz="1600" spc="1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dès</a:t>
            </a:r>
            <a:r>
              <a:rPr dirty="0" smtClean="0" sz="1600" spc="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ors</a:t>
            </a:r>
            <a:r>
              <a:rPr dirty="0" smtClean="0" sz="1600" spc="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que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mtClean="0" sz="1600" spc="9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-4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-6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prése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te</a:t>
            </a:r>
            <a:r>
              <a:rPr dirty="0" smtClean="0" sz="1600" spc="-42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dirty="0" smtClean="0" sz="1600" spc="-2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danger</a:t>
            </a:r>
            <a:r>
              <a:rPr dirty="0" smtClean="0" sz="1600" spc="-3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pour</a:t>
            </a:r>
            <a:r>
              <a:rPr dirty="0" smtClean="0" sz="1600" spc="-2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-4">
                <a:solidFill>
                  <a:srgbClr val="FFFFFF"/>
                </a:solidFill>
                <a:latin typeface="Arial"/>
                <a:cs typeface="Arial"/>
              </a:rPr>
              <a:t>-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mê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600" spc="-6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ou</a:t>
            </a:r>
            <a:r>
              <a:rPr dirty="0" smtClean="0" sz="1600" spc="-2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pour</a:t>
            </a:r>
            <a:r>
              <a:rPr dirty="0" smtClean="0" sz="1600" spc="-2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on</a:t>
            </a:r>
            <a:r>
              <a:rPr dirty="0" smtClean="0" sz="1600" spc="-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en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dirty="0" smtClean="0" sz="1600" spc="4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ronnemen</a:t>
            </a:r>
            <a:r>
              <a:rPr dirty="0" smtClean="0" sz="1600" spc="9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1936495" y="281817"/>
            <a:ext cx="5706379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dirty="0" smtClean="0" sz="2800" spc="-17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>
              <a:latin typeface="Verdana"/>
              <a:cs typeface="Verdana"/>
            </a:endParaRPr>
          </a:p>
          <a:p>
            <a:pPr marL="898667" marR="923259" algn="ctr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-4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r>
              <a:rPr dirty="0" smtClean="0" baseline="-1959" sz="42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r>
              <a:rPr dirty="0" smtClean="0" baseline="-1959" sz="4200" spc="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75482" y="1853252"/>
            <a:ext cx="324620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Préventi</a:t>
            </a:r>
            <a:r>
              <a:rPr dirty="0" smtClean="0" sz="3200" spc="-14" b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752850" y="3023938"/>
            <a:ext cx="2690307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des</a:t>
            </a: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risqu</a:t>
            </a:r>
            <a:r>
              <a:rPr dirty="0" smtClean="0" sz="3200" spc="-14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89426" y="4194751"/>
            <a:ext cx="2617008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dirty="0" smtClean="0" sz="3200" spc="-9" b="1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ectriqu</a:t>
            </a:r>
            <a:r>
              <a:rPr dirty="0" smtClean="0" sz="3200" spc="-14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393700" y="2641600"/>
            <a:ext cx="5440426" cy="2020951"/>
          </a:xfrm>
          <a:custGeom>
            <a:avLst/>
            <a:gdLst/>
            <a:ahLst/>
            <a:cxnLst/>
            <a:rect l="l" t="t" r="r" b="b"/>
            <a:pathLst>
              <a:path w="5440426" h="2020951">
                <a:moveTo>
                  <a:pt x="0" y="1010412"/>
                </a:moveTo>
                <a:lnTo>
                  <a:pt x="9017" y="927542"/>
                </a:lnTo>
                <a:lnTo>
                  <a:pt x="35604" y="846517"/>
                </a:lnTo>
                <a:lnTo>
                  <a:pt x="79059" y="767597"/>
                </a:lnTo>
                <a:lnTo>
                  <a:pt x="138682" y="691042"/>
                </a:lnTo>
                <a:lnTo>
                  <a:pt x="213774" y="617112"/>
                </a:lnTo>
                <a:lnTo>
                  <a:pt x="303634" y="546068"/>
                </a:lnTo>
                <a:lnTo>
                  <a:pt x="407562" y="478168"/>
                </a:lnTo>
                <a:lnTo>
                  <a:pt x="524857" y="413674"/>
                </a:lnTo>
                <a:lnTo>
                  <a:pt x="654820" y="352845"/>
                </a:lnTo>
                <a:lnTo>
                  <a:pt x="796750" y="295941"/>
                </a:lnTo>
                <a:lnTo>
                  <a:pt x="949947" y="243223"/>
                </a:lnTo>
                <a:lnTo>
                  <a:pt x="1113711" y="194950"/>
                </a:lnTo>
                <a:lnTo>
                  <a:pt x="1287342" y="151382"/>
                </a:lnTo>
                <a:lnTo>
                  <a:pt x="1470140" y="112779"/>
                </a:lnTo>
                <a:lnTo>
                  <a:pt x="1661404" y="79402"/>
                </a:lnTo>
                <a:lnTo>
                  <a:pt x="1860434" y="51511"/>
                </a:lnTo>
                <a:lnTo>
                  <a:pt x="2066530" y="29365"/>
                </a:lnTo>
                <a:lnTo>
                  <a:pt x="2278992" y="13224"/>
                </a:lnTo>
                <a:lnTo>
                  <a:pt x="2497119" y="3349"/>
                </a:lnTo>
                <a:lnTo>
                  <a:pt x="2720213" y="0"/>
                </a:lnTo>
                <a:lnTo>
                  <a:pt x="2943306" y="3349"/>
                </a:lnTo>
                <a:lnTo>
                  <a:pt x="3161433" y="13224"/>
                </a:lnTo>
                <a:lnTo>
                  <a:pt x="3373895" y="29365"/>
                </a:lnTo>
                <a:lnTo>
                  <a:pt x="3579991" y="51511"/>
                </a:lnTo>
                <a:lnTo>
                  <a:pt x="3779021" y="79402"/>
                </a:lnTo>
                <a:lnTo>
                  <a:pt x="3970285" y="112779"/>
                </a:lnTo>
                <a:lnTo>
                  <a:pt x="4153083" y="151382"/>
                </a:lnTo>
                <a:lnTo>
                  <a:pt x="4326714" y="194950"/>
                </a:lnTo>
                <a:lnTo>
                  <a:pt x="4490478" y="243223"/>
                </a:lnTo>
                <a:lnTo>
                  <a:pt x="4643675" y="295941"/>
                </a:lnTo>
                <a:lnTo>
                  <a:pt x="4785605" y="352845"/>
                </a:lnTo>
                <a:lnTo>
                  <a:pt x="4915568" y="413674"/>
                </a:lnTo>
                <a:lnTo>
                  <a:pt x="5032863" y="478168"/>
                </a:lnTo>
                <a:lnTo>
                  <a:pt x="5136791" y="546068"/>
                </a:lnTo>
                <a:lnTo>
                  <a:pt x="5226651" y="617112"/>
                </a:lnTo>
                <a:lnTo>
                  <a:pt x="5301743" y="691042"/>
                </a:lnTo>
                <a:lnTo>
                  <a:pt x="5361366" y="767597"/>
                </a:lnTo>
                <a:lnTo>
                  <a:pt x="5404821" y="846517"/>
                </a:lnTo>
                <a:lnTo>
                  <a:pt x="5431408" y="927542"/>
                </a:lnTo>
                <a:lnTo>
                  <a:pt x="5440426" y="1010412"/>
                </a:lnTo>
                <a:lnTo>
                  <a:pt x="5431408" y="1093282"/>
                </a:lnTo>
                <a:lnTo>
                  <a:pt x="5404821" y="1174310"/>
                </a:lnTo>
                <a:lnTo>
                  <a:pt x="5361366" y="1253234"/>
                </a:lnTo>
                <a:lnTo>
                  <a:pt x="5301743" y="1329794"/>
                </a:lnTo>
                <a:lnTo>
                  <a:pt x="5226651" y="1403730"/>
                </a:lnTo>
                <a:lnTo>
                  <a:pt x="5136791" y="1474783"/>
                </a:lnTo>
                <a:lnTo>
                  <a:pt x="5032863" y="1542690"/>
                </a:lnTo>
                <a:lnTo>
                  <a:pt x="4915568" y="1607194"/>
                </a:lnTo>
                <a:lnTo>
                  <a:pt x="4785605" y="1668032"/>
                </a:lnTo>
                <a:lnTo>
                  <a:pt x="4643675" y="1724945"/>
                </a:lnTo>
                <a:lnTo>
                  <a:pt x="4490478" y="1777673"/>
                </a:lnTo>
                <a:lnTo>
                  <a:pt x="4326714" y="1825956"/>
                </a:lnTo>
                <a:lnTo>
                  <a:pt x="4153083" y="1869532"/>
                </a:lnTo>
                <a:lnTo>
                  <a:pt x="3970285" y="1908143"/>
                </a:lnTo>
                <a:lnTo>
                  <a:pt x="3779021" y="1941528"/>
                </a:lnTo>
                <a:lnTo>
                  <a:pt x="3579991" y="1969426"/>
                </a:lnTo>
                <a:lnTo>
                  <a:pt x="3373895" y="1991578"/>
                </a:lnTo>
                <a:lnTo>
                  <a:pt x="3161433" y="2007722"/>
                </a:lnTo>
                <a:lnTo>
                  <a:pt x="2943306" y="2017600"/>
                </a:lnTo>
                <a:lnTo>
                  <a:pt x="2720213" y="2020951"/>
                </a:lnTo>
                <a:lnTo>
                  <a:pt x="2497119" y="2017600"/>
                </a:lnTo>
                <a:lnTo>
                  <a:pt x="2278992" y="2007722"/>
                </a:lnTo>
                <a:lnTo>
                  <a:pt x="2066530" y="1991578"/>
                </a:lnTo>
                <a:lnTo>
                  <a:pt x="1860434" y="1969426"/>
                </a:lnTo>
                <a:lnTo>
                  <a:pt x="1661404" y="1941528"/>
                </a:lnTo>
                <a:lnTo>
                  <a:pt x="1470140" y="1908143"/>
                </a:lnTo>
                <a:lnTo>
                  <a:pt x="1287342" y="1869532"/>
                </a:lnTo>
                <a:lnTo>
                  <a:pt x="1113711" y="1825956"/>
                </a:lnTo>
                <a:lnTo>
                  <a:pt x="949947" y="1777673"/>
                </a:lnTo>
                <a:lnTo>
                  <a:pt x="796750" y="1724945"/>
                </a:lnTo>
                <a:lnTo>
                  <a:pt x="654820" y="1668032"/>
                </a:lnTo>
                <a:lnTo>
                  <a:pt x="524857" y="1607194"/>
                </a:lnTo>
                <a:lnTo>
                  <a:pt x="407562" y="1542690"/>
                </a:lnTo>
                <a:lnTo>
                  <a:pt x="303634" y="1474783"/>
                </a:lnTo>
                <a:lnTo>
                  <a:pt x="213774" y="1403730"/>
                </a:lnTo>
                <a:lnTo>
                  <a:pt x="138682" y="1329794"/>
                </a:lnTo>
                <a:lnTo>
                  <a:pt x="79059" y="1253234"/>
                </a:lnTo>
                <a:lnTo>
                  <a:pt x="35604" y="1174310"/>
                </a:lnTo>
                <a:lnTo>
                  <a:pt x="9017" y="1093282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3260725" y="2616200"/>
            <a:ext cx="5438775" cy="2020824"/>
          </a:xfrm>
          <a:custGeom>
            <a:avLst/>
            <a:gdLst/>
            <a:ahLst/>
            <a:cxnLst/>
            <a:rect l="l" t="t" r="r" b="b"/>
            <a:pathLst>
              <a:path w="5438775" h="2020824">
                <a:moveTo>
                  <a:pt x="0" y="1010412"/>
                </a:moveTo>
                <a:lnTo>
                  <a:pt x="9014" y="927542"/>
                </a:lnTo>
                <a:lnTo>
                  <a:pt x="35593" y="846517"/>
                </a:lnTo>
                <a:lnTo>
                  <a:pt x="79035" y="767597"/>
                </a:lnTo>
                <a:lnTo>
                  <a:pt x="138640" y="691042"/>
                </a:lnTo>
                <a:lnTo>
                  <a:pt x="213709" y="617112"/>
                </a:lnTo>
                <a:lnTo>
                  <a:pt x="303541" y="546068"/>
                </a:lnTo>
                <a:lnTo>
                  <a:pt x="407438" y="478168"/>
                </a:lnTo>
                <a:lnTo>
                  <a:pt x="524698" y="413674"/>
                </a:lnTo>
                <a:lnTo>
                  <a:pt x="654623" y="352845"/>
                </a:lnTo>
                <a:lnTo>
                  <a:pt x="796512" y="295941"/>
                </a:lnTo>
                <a:lnTo>
                  <a:pt x="949665" y="243223"/>
                </a:lnTo>
                <a:lnTo>
                  <a:pt x="1113382" y="194950"/>
                </a:lnTo>
                <a:lnTo>
                  <a:pt x="1286964" y="151382"/>
                </a:lnTo>
                <a:lnTo>
                  <a:pt x="1469710" y="112779"/>
                </a:lnTo>
                <a:lnTo>
                  <a:pt x="1660921" y="79402"/>
                </a:lnTo>
                <a:lnTo>
                  <a:pt x="1859897" y="51511"/>
                </a:lnTo>
                <a:lnTo>
                  <a:pt x="2065938" y="29365"/>
                </a:lnTo>
                <a:lnTo>
                  <a:pt x="2278344" y="13224"/>
                </a:lnTo>
                <a:lnTo>
                  <a:pt x="2496414" y="3349"/>
                </a:lnTo>
                <a:lnTo>
                  <a:pt x="2719451" y="0"/>
                </a:lnTo>
                <a:lnTo>
                  <a:pt x="2942468" y="3349"/>
                </a:lnTo>
                <a:lnTo>
                  <a:pt x="3160523" y="13224"/>
                </a:lnTo>
                <a:lnTo>
                  <a:pt x="3372914" y="29365"/>
                </a:lnTo>
                <a:lnTo>
                  <a:pt x="3578942" y="51511"/>
                </a:lnTo>
                <a:lnTo>
                  <a:pt x="3777906" y="79402"/>
                </a:lnTo>
                <a:lnTo>
                  <a:pt x="3969107" y="112779"/>
                </a:lnTo>
                <a:lnTo>
                  <a:pt x="4151845" y="151382"/>
                </a:lnTo>
                <a:lnTo>
                  <a:pt x="4325419" y="194950"/>
                </a:lnTo>
                <a:lnTo>
                  <a:pt x="4489130" y="243223"/>
                </a:lnTo>
                <a:lnTo>
                  <a:pt x="4642278" y="295941"/>
                </a:lnTo>
                <a:lnTo>
                  <a:pt x="4784163" y="352845"/>
                </a:lnTo>
                <a:lnTo>
                  <a:pt x="4914084" y="413674"/>
                </a:lnTo>
                <a:lnTo>
                  <a:pt x="5031341" y="478168"/>
                </a:lnTo>
                <a:lnTo>
                  <a:pt x="5135236" y="546068"/>
                </a:lnTo>
                <a:lnTo>
                  <a:pt x="5225067" y="617112"/>
                </a:lnTo>
                <a:lnTo>
                  <a:pt x="5300135" y="691042"/>
                </a:lnTo>
                <a:lnTo>
                  <a:pt x="5359740" y="767597"/>
                </a:lnTo>
                <a:lnTo>
                  <a:pt x="5403181" y="846517"/>
                </a:lnTo>
                <a:lnTo>
                  <a:pt x="5429760" y="927542"/>
                </a:lnTo>
                <a:lnTo>
                  <a:pt x="5438775" y="1010412"/>
                </a:lnTo>
                <a:lnTo>
                  <a:pt x="5429760" y="1093281"/>
                </a:lnTo>
                <a:lnTo>
                  <a:pt x="5403181" y="1174306"/>
                </a:lnTo>
                <a:lnTo>
                  <a:pt x="5359740" y="1253226"/>
                </a:lnTo>
                <a:lnTo>
                  <a:pt x="5300135" y="1329781"/>
                </a:lnTo>
                <a:lnTo>
                  <a:pt x="5225067" y="1403711"/>
                </a:lnTo>
                <a:lnTo>
                  <a:pt x="5135236" y="1474755"/>
                </a:lnTo>
                <a:lnTo>
                  <a:pt x="5031341" y="1542655"/>
                </a:lnTo>
                <a:lnTo>
                  <a:pt x="4914084" y="1607149"/>
                </a:lnTo>
                <a:lnTo>
                  <a:pt x="4784163" y="1667978"/>
                </a:lnTo>
                <a:lnTo>
                  <a:pt x="4642278" y="1724882"/>
                </a:lnTo>
                <a:lnTo>
                  <a:pt x="4489130" y="1777600"/>
                </a:lnTo>
                <a:lnTo>
                  <a:pt x="4325419" y="1825873"/>
                </a:lnTo>
                <a:lnTo>
                  <a:pt x="4151845" y="1869441"/>
                </a:lnTo>
                <a:lnTo>
                  <a:pt x="3969107" y="1908044"/>
                </a:lnTo>
                <a:lnTo>
                  <a:pt x="3777906" y="1941421"/>
                </a:lnTo>
                <a:lnTo>
                  <a:pt x="3578942" y="1969312"/>
                </a:lnTo>
                <a:lnTo>
                  <a:pt x="3372914" y="1991458"/>
                </a:lnTo>
                <a:lnTo>
                  <a:pt x="3160523" y="2007599"/>
                </a:lnTo>
                <a:lnTo>
                  <a:pt x="2942468" y="2017474"/>
                </a:lnTo>
                <a:lnTo>
                  <a:pt x="2719451" y="2020824"/>
                </a:lnTo>
                <a:lnTo>
                  <a:pt x="2496414" y="2017474"/>
                </a:lnTo>
                <a:lnTo>
                  <a:pt x="2278344" y="2007599"/>
                </a:lnTo>
                <a:lnTo>
                  <a:pt x="2065938" y="1991458"/>
                </a:lnTo>
                <a:lnTo>
                  <a:pt x="1859897" y="1969312"/>
                </a:lnTo>
                <a:lnTo>
                  <a:pt x="1660921" y="1941421"/>
                </a:lnTo>
                <a:lnTo>
                  <a:pt x="1469710" y="1908044"/>
                </a:lnTo>
                <a:lnTo>
                  <a:pt x="1286964" y="1869441"/>
                </a:lnTo>
                <a:lnTo>
                  <a:pt x="1113382" y="1825873"/>
                </a:lnTo>
                <a:lnTo>
                  <a:pt x="949665" y="1777600"/>
                </a:lnTo>
                <a:lnTo>
                  <a:pt x="796512" y="1724882"/>
                </a:lnTo>
                <a:lnTo>
                  <a:pt x="654623" y="1667978"/>
                </a:lnTo>
                <a:lnTo>
                  <a:pt x="524698" y="1607149"/>
                </a:lnTo>
                <a:lnTo>
                  <a:pt x="407438" y="1542655"/>
                </a:lnTo>
                <a:lnTo>
                  <a:pt x="303541" y="1474755"/>
                </a:lnTo>
                <a:lnTo>
                  <a:pt x="213709" y="1403711"/>
                </a:lnTo>
                <a:lnTo>
                  <a:pt x="138640" y="1329781"/>
                </a:lnTo>
                <a:lnTo>
                  <a:pt x="79035" y="1253226"/>
                </a:lnTo>
                <a:lnTo>
                  <a:pt x="35593" y="1174306"/>
                </a:lnTo>
                <a:lnTo>
                  <a:pt x="9014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3357626" y="2817876"/>
            <a:ext cx="914400" cy="1066800"/>
          </a:xfrm>
          <a:custGeom>
            <a:avLst/>
            <a:gdLst/>
            <a:ahLst/>
            <a:cxnLst/>
            <a:rect l="l" t="t" r="r" b="b"/>
            <a:pathLst>
              <a:path w="914400" h="1066800">
                <a:moveTo>
                  <a:pt x="0" y="1066800"/>
                </a:moveTo>
                <a:lnTo>
                  <a:pt x="91440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3562350" y="2817876"/>
            <a:ext cx="1093851" cy="1276350"/>
          </a:xfrm>
          <a:custGeom>
            <a:avLst/>
            <a:gdLst/>
            <a:ahLst/>
            <a:cxnLst/>
            <a:rect l="l" t="t" r="r" b="b"/>
            <a:pathLst>
              <a:path w="1093851" h="1276350">
                <a:moveTo>
                  <a:pt x="0" y="1276350"/>
                </a:moveTo>
                <a:lnTo>
                  <a:pt x="109385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3824351" y="2903601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4129151" y="3027426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4476750" y="3198876"/>
            <a:ext cx="1085850" cy="1266825"/>
          </a:xfrm>
          <a:custGeom>
            <a:avLst/>
            <a:gdLst/>
            <a:ahLst/>
            <a:cxnLst/>
            <a:rect l="l" t="t" r="r" b="b"/>
            <a:pathLst>
              <a:path w="1085850" h="1266825">
                <a:moveTo>
                  <a:pt x="0" y="1266825"/>
                </a:moveTo>
                <a:lnTo>
                  <a:pt x="108585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4929251" y="3427476"/>
            <a:ext cx="836549" cy="976249"/>
          </a:xfrm>
          <a:custGeom>
            <a:avLst/>
            <a:gdLst/>
            <a:ahLst/>
            <a:cxnLst/>
            <a:rect l="l" t="t" r="r" b="b"/>
            <a:pathLst>
              <a:path w="836549" h="976249">
                <a:moveTo>
                  <a:pt x="0" y="976249"/>
                </a:moveTo>
                <a:lnTo>
                  <a:pt x="83654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3303651" y="3127375"/>
            <a:ext cx="327025" cy="381000"/>
          </a:xfrm>
          <a:custGeom>
            <a:avLst/>
            <a:gdLst/>
            <a:ahLst/>
            <a:cxnLst/>
            <a:rect l="l" t="t" r="r" b="b"/>
            <a:pathLst>
              <a:path w="327025" h="381000">
                <a:moveTo>
                  <a:pt x="0" y="381000"/>
                </a:moveTo>
                <a:lnTo>
                  <a:pt x="32702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4110101" y="3368675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745363" y="295656"/>
                </a:moveTo>
                <a:lnTo>
                  <a:pt x="893063" y="229615"/>
                </a:lnTo>
                <a:lnTo>
                  <a:pt x="707009" y="206501"/>
                </a:lnTo>
                <a:lnTo>
                  <a:pt x="778001" y="125729"/>
                </a:lnTo>
                <a:lnTo>
                  <a:pt x="599186" y="150240"/>
                </a:lnTo>
                <a:lnTo>
                  <a:pt x="614679" y="0"/>
                </a:lnTo>
                <a:lnTo>
                  <a:pt x="457200" y="163702"/>
                </a:lnTo>
                <a:lnTo>
                  <a:pt x="353568" y="64770"/>
                </a:lnTo>
                <a:lnTo>
                  <a:pt x="309499" y="178308"/>
                </a:lnTo>
                <a:lnTo>
                  <a:pt x="15621" y="64770"/>
                </a:lnTo>
                <a:lnTo>
                  <a:pt x="195834" y="215011"/>
                </a:lnTo>
                <a:lnTo>
                  <a:pt x="0" y="243077"/>
                </a:lnTo>
                <a:lnTo>
                  <a:pt x="157479" y="332358"/>
                </a:lnTo>
                <a:lnTo>
                  <a:pt x="5714" y="411733"/>
                </a:lnTo>
                <a:lnTo>
                  <a:pt x="239775" y="393319"/>
                </a:lnTo>
                <a:lnTo>
                  <a:pt x="201549" y="497205"/>
                </a:lnTo>
                <a:lnTo>
                  <a:pt x="326516" y="441070"/>
                </a:lnTo>
                <a:lnTo>
                  <a:pt x="359156" y="609600"/>
                </a:lnTo>
                <a:lnTo>
                  <a:pt x="445770" y="421513"/>
                </a:lnTo>
                <a:lnTo>
                  <a:pt x="560704" y="557022"/>
                </a:lnTo>
                <a:lnTo>
                  <a:pt x="593471" y="408050"/>
                </a:lnTo>
                <a:lnTo>
                  <a:pt x="768096" y="510667"/>
                </a:lnTo>
                <a:lnTo>
                  <a:pt x="712724" y="365251"/>
                </a:lnTo>
                <a:lnTo>
                  <a:pt x="914400" y="375031"/>
                </a:lnTo>
                <a:lnTo>
                  <a:pt x="745363" y="295656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4110101" y="3368675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457200" y="163702"/>
                </a:moveTo>
                <a:lnTo>
                  <a:pt x="614679" y="0"/>
                </a:lnTo>
                <a:lnTo>
                  <a:pt x="599186" y="150240"/>
                </a:lnTo>
                <a:lnTo>
                  <a:pt x="778001" y="125729"/>
                </a:lnTo>
                <a:lnTo>
                  <a:pt x="707009" y="206501"/>
                </a:lnTo>
                <a:lnTo>
                  <a:pt x="893063" y="229615"/>
                </a:lnTo>
                <a:lnTo>
                  <a:pt x="745363" y="295656"/>
                </a:lnTo>
                <a:lnTo>
                  <a:pt x="914400" y="375031"/>
                </a:lnTo>
                <a:lnTo>
                  <a:pt x="712724" y="365251"/>
                </a:lnTo>
                <a:lnTo>
                  <a:pt x="768096" y="510667"/>
                </a:lnTo>
                <a:lnTo>
                  <a:pt x="593471" y="408050"/>
                </a:lnTo>
                <a:lnTo>
                  <a:pt x="560704" y="557022"/>
                </a:lnTo>
                <a:lnTo>
                  <a:pt x="445770" y="421513"/>
                </a:lnTo>
                <a:lnTo>
                  <a:pt x="359156" y="609600"/>
                </a:lnTo>
                <a:lnTo>
                  <a:pt x="326516" y="441070"/>
                </a:lnTo>
                <a:lnTo>
                  <a:pt x="201549" y="497205"/>
                </a:lnTo>
                <a:lnTo>
                  <a:pt x="239775" y="393319"/>
                </a:lnTo>
                <a:lnTo>
                  <a:pt x="5714" y="411733"/>
                </a:lnTo>
                <a:lnTo>
                  <a:pt x="157479" y="332358"/>
                </a:lnTo>
                <a:lnTo>
                  <a:pt x="0" y="243077"/>
                </a:lnTo>
                <a:lnTo>
                  <a:pt x="195834" y="215011"/>
                </a:lnTo>
                <a:lnTo>
                  <a:pt x="15621" y="64770"/>
                </a:lnTo>
                <a:lnTo>
                  <a:pt x="309499" y="178308"/>
                </a:lnTo>
                <a:lnTo>
                  <a:pt x="353568" y="64770"/>
                </a:lnTo>
                <a:lnTo>
                  <a:pt x="457200" y="163702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5249926" y="1441450"/>
            <a:ext cx="3208274" cy="708025"/>
          </a:xfrm>
          <a:custGeom>
            <a:avLst/>
            <a:gdLst/>
            <a:ahLst/>
            <a:cxnLst/>
            <a:rect l="l" t="t" r="r" b="b"/>
            <a:pathLst>
              <a:path w="3208274" h="708025">
                <a:moveTo>
                  <a:pt x="0" y="708025"/>
                </a:moveTo>
                <a:lnTo>
                  <a:pt x="3208274" y="708025"/>
                </a:lnTo>
                <a:lnTo>
                  <a:pt x="3208274" y="0"/>
                </a:lnTo>
                <a:lnTo>
                  <a:pt x="0" y="0"/>
                </a:lnTo>
                <a:lnTo>
                  <a:pt x="0" y="708025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5249926" y="1441450"/>
            <a:ext cx="3208274" cy="708025"/>
          </a:xfrm>
          <a:custGeom>
            <a:avLst/>
            <a:gdLst/>
            <a:ahLst/>
            <a:cxnLst/>
            <a:rect l="l" t="t" r="r" b="b"/>
            <a:pathLst>
              <a:path w="3208274" h="708025">
                <a:moveTo>
                  <a:pt x="0" y="708025"/>
                </a:moveTo>
                <a:lnTo>
                  <a:pt x="3208274" y="708025"/>
                </a:lnTo>
                <a:lnTo>
                  <a:pt x="3208274" y="0"/>
                </a:lnTo>
                <a:lnTo>
                  <a:pt x="0" y="0"/>
                </a:lnTo>
                <a:lnTo>
                  <a:pt x="0" y="708025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4567301" y="2149475"/>
            <a:ext cx="1208024" cy="1524000"/>
          </a:xfrm>
          <a:custGeom>
            <a:avLst/>
            <a:gdLst/>
            <a:ahLst/>
            <a:cxnLst/>
            <a:rect l="l" t="t" r="r" b="b"/>
            <a:pathLst>
              <a:path w="1208024" h="1524000">
                <a:moveTo>
                  <a:pt x="0" y="1524000"/>
                </a:moveTo>
                <a:lnTo>
                  <a:pt x="1208024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4541901" y="362267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164" y="41674"/>
                </a:lnTo>
                <a:lnTo>
                  <a:pt x="4054" y="55252"/>
                </a:lnTo>
                <a:lnTo>
                  <a:pt x="12351" y="66211"/>
                </a:lnTo>
                <a:lnTo>
                  <a:pt x="24039" y="73533"/>
                </a:lnTo>
                <a:lnTo>
                  <a:pt x="38100" y="76200"/>
                </a:lnTo>
                <a:lnTo>
                  <a:pt x="41655" y="76035"/>
                </a:lnTo>
                <a:lnTo>
                  <a:pt x="55197" y="72145"/>
                </a:lnTo>
                <a:lnTo>
                  <a:pt x="66166" y="63848"/>
                </a:lnTo>
                <a:lnTo>
                  <a:pt x="73517" y="52160"/>
                </a:lnTo>
                <a:lnTo>
                  <a:pt x="76200" y="38100"/>
                </a:lnTo>
                <a:lnTo>
                  <a:pt x="76034" y="34525"/>
                </a:lnTo>
                <a:lnTo>
                  <a:pt x="72122" y="20947"/>
                </a:lnTo>
                <a:lnTo>
                  <a:pt x="63797" y="9988"/>
                </a:lnTo>
                <a:lnTo>
                  <a:pt x="52107" y="2666"/>
                </a:lnTo>
                <a:lnTo>
                  <a:pt x="38100" y="0"/>
                </a:lnTo>
                <a:lnTo>
                  <a:pt x="34525" y="164"/>
                </a:lnTo>
                <a:lnTo>
                  <a:pt x="20947" y="4054"/>
                </a:lnTo>
                <a:lnTo>
                  <a:pt x="9988" y="12351"/>
                </a:lnTo>
                <a:lnTo>
                  <a:pt x="2666" y="24039"/>
                </a:lnTo>
                <a:lnTo>
                  <a:pt x="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4541901" y="3622675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2666" y="24039"/>
                </a:lnTo>
                <a:lnTo>
                  <a:pt x="9988" y="12351"/>
                </a:lnTo>
                <a:lnTo>
                  <a:pt x="20947" y="4054"/>
                </a:lnTo>
                <a:lnTo>
                  <a:pt x="34525" y="164"/>
                </a:lnTo>
                <a:lnTo>
                  <a:pt x="38100" y="0"/>
                </a:lnTo>
                <a:lnTo>
                  <a:pt x="52107" y="2666"/>
                </a:lnTo>
                <a:lnTo>
                  <a:pt x="63797" y="9988"/>
                </a:lnTo>
                <a:lnTo>
                  <a:pt x="72122" y="20947"/>
                </a:lnTo>
                <a:lnTo>
                  <a:pt x="76034" y="34525"/>
                </a:lnTo>
                <a:lnTo>
                  <a:pt x="76200" y="38100"/>
                </a:lnTo>
                <a:lnTo>
                  <a:pt x="73517" y="52160"/>
                </a:lnTo>
                <a:lnTo>
                  <a:pt x="66166" y="63848"/>
                </a:lnTo>
                <a:lnTo>
                  <a:pt x="55197" y="72145"/>
                </a:lnTo>
                <a:lnTo>
                  <a:pt x="41655" y="76035"/>
                </a:lnTo>
                <a:lnTo>
                  <a:pt x="38100" y="76200"/>
                </a:lnTo>
                <a:lnTo>
                  <a:pt x="24039" y="73533"/>
                </a:lnTo>
                <a:lnTo>
                  <a:pt x="12351" y="66211"/>
                </a:lnTo>
                <a:lnTo>
                  <a:pt x="4054" y="55252"/>
                </a:lnTo>
                <a:lnTo>
                  <a:pt x="164" y="41674"/>
                </a:lnTo>
                <a:lnTo>
                  <a:pt x="0" y="381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3530600" y="4205605"/>
            <a:ext cx="874395" cy="1025778"/>
          </a:xfrm>
          <a:custGeom>
            <a:avLst/>
            <a:gdLst/>
            <a:ahLst/>
            <a:cxnLst/>
            <a:rect l="l" t="t" r="r" b="b"/>
            <a:pathLst>
              <a:path w="874395" h="1025778">
                <a:moveTo>
                  <a:pt x="690245" y="937387"/>
                </a:moveTo>
                <a:lnTo>
                  <a:pt x="517651" y="843534"/>
                </a:lnTo>
                <a:lnTo>
                  <a:pt x="874395" y="187833"/>
                </a:lnTo>
                <a:lnTo>
                  <a:pt x="529336" y="0"/>
                </a:lnTo>
                <a:lnTo>
                  <a:pt x="172465" y="655701"/>
                </a:lnTo>
                <a:lnTo>
                  <a:pt x="0" y="561848"/>
                </a:lnTo>
                <a:lnTo>
                  <a:pt x="194817" y="1025779"/>
                </a:lnTo>
                <a:lnTo>
                  <a:pt x="690245" y="9373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4078732" y="4102100"/>
            <a:ext cx="382650" cy="256794"/>
          </a:xfrm>
          <a:custGeom>
            <a:avLst/>
            <a:gdLst/>
            <a:ahLst/>
            <a:cxnLst/>
            <a:rect l="l" t="t" r="r" b="b"/>
            <a:pathLst>
              <a:path w="382650" h="256794">
                <a:moveTo>
                  <a:pt x="382650" y="187832"/>
                </a:moveTo>
                <a:lnTo>
                  <a:pt x="37464" y="0"/>
                </a:lnTo>
                <a:lnTo>
                  <a:pt x="0" y="68961"/>
                </a:lnTo>
                <a:lnTo>
                  <a:pt x="345058" y="256794"/>
                </a:lnTo>
                <a:lnTo>
                  <a:pt x="382650" y="18783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4134992" y="4033012"/>
            <a:ext cx="363982" cy="222376"/>
          </a:xfrm>
          <a:custGeom>
            <a:avLst/>
            <a:gdLst/>
            <a:ahLst/>
            <a:cxnLst/>
            <a:rect l="l" t="t" r="r" b="b"/>
            <a:pathLst>
              <a:path w="363982" h="222376">
                <a:moveTo>
                  <a:pt x="363982" y="187832"/>
                </a:moveTo>
                <a:lnTo>
                  <a:pt x="18796" y="0"/>
                </a:lnTo>
                <a:lnTo>
                  <a:pt x="0" y="34543"/>
                </a:lnTo>
                <a:lnTo>
                  <a:pt x="345186" y="222376"/>
                </a:lnTo>
                <a:lnTo>
                  <a:pt x="363982" y="18783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3530600" y="4205605"/>
            <a:ext cx="874395" cy="1025778"/>
          </a:xfrm>
          <a:custGeom>
            <a:avLst/>
            <a:gdLst/>
            <a:ahLst/>
            <a:cxnLst/>
            <a:rect l="l" t="t" r="r" b="b"/>
            <a:pathLst>
              <a:path w="874395" h="1025778">
                <a:moveTo>
                  <a:pt x="690245" y="937387"/>
                </a:moveTo>
                <a:lnTo>
                  <a:pt x="517651" y="843534"/>
                </a:lnTo>
                <a:lnTo>
                  <a:pt x="874395" y="187833"/>
                </a:lnTo>
                <a:lnTo>
                  <a:pt x="529336" y="0"/>
                </a:lnTo>
                <a:lnTo>
                  <a:pt x="172465" y="655701"/>
                </a:lnTo>
                <a:lnTo>
                  <a:pt x="0" y="561848"/>
                </a:lnTo>
                <a:lnTo>
                  <a:pt x="194817" y="1025779"/>
                </a:lnTo>
                <a:lnTo>
                  <a:pt x="690245" y="937387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4078732" y="4102100"/>
            <a:ext cx="382650" cy="256794"/>
          </a:xfrm>
          <a:custGeom>
            <a:avLst/>
            <a:gdLst/>
            <a:ahLst/>
            <a:cxnLst/>
            <a:rect l="l" t="t" r="r" b="b"/>
            <a:pathLst>
              <a:path w="382650" h="256794">
                <a:moveTo>
                  <a:pt x="382650" y="187832"/>
                </a:moveTo>
                <a:lnTo>
                  <a:pt x="37464" y="0"/>
                </a:lnTo>
                <a:lnTo>
                  <a:pt x="0" y="68961"/>
                </a:lnTo>
                <a:lnTo>
                  <a:pt x="345058" y="256794"/>
                </a:lnTo>
                <a:lnTo>
                  <a:pt x="382650" y="187832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4134992" y="4033012"/>
            <a:ext cx="363982" cy="222376"/>
          </a:xfrm>
          <a:custGeom>
            <a:avLst/>
            <a:gdLst/>
            <a:ahLst/>
            <a:cxnLst/>
            <a:rect l="l" t="t" r="r" b="b"/>
            <a:pathLst>
              <a:path w="363982" h="222376">
                <a:moveTo>
                  <a:pt x="363982" y="187832"/>
                </a:moveTo>
                <a:lnTo>
                  <a:pt x="18796" y="0"/>
                </a:lnTo>
                <a:lnTo>
                  <a:pt x="0" y="34543"/>
                </a:lnTo>
                <a:lnTo>
                  <a:pt x="345186" y="222376"/>
                </a:lnTo>
                <a:lnTo>
                  <a:pt x="363982" y="187832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2044700" y="5413171"/>
            <a:ext cx="2832100" cy="1137056"/>
          </a:xfrm>
          <a:custGeom>
            <a:avLst/>
            <a:gdLst/>
            <a:ahLst/>
            <a:cxnLst/>
            <a:rect l="l" t="t" r="r" b="b"/>
            <a:pathLst>
              <a:path w="2832100" h="1137056">
                <a:moveTo>
                  <a:pt x="0" y="71323"/>
                </a:moveTo>
                <a:lnTo>
                  <a:pt x="0" y="1065733"/>
                </a:lnTo>
                <a:lnTo>
                  <a:pt x="70807" y="1033972"/>
                </a:lnTo>
                <a:lnTo>
                  <a:pt x="141614" y="1012240"/>
                </a:lnTo>
                <a:lnTo>
                  <a:pt x="212418" y="999424"/>
                </a:lnTo>
                <a:lnTo>
                  <a:pt x="283222" y="994410"/>
                </a:lnTo>
                <a:lnTo>
                  <a:pt x="354024" y="996081"/>
                </a:lnTo>
                <a:lnTo>
                  <a:pt x="424825" y="1003325"/>
                </a:lnTo>
                <a:lnTo>
                  <a:pt x="495626" y="1015026"/>
                </a:lnTo>
                <a:lnTo>
                  <a:pt x="566426" y="1030071"/>
                </a:lnTo>
                <a:lnTo>
                  <a:pt x="637225" y="1047345"/>
                </a:lnTo>
                <a:lnTo>
                  <a:pt x="708024" y="1065733"/>
                </a:lnTo>
                <a:lnTo>
                  <a:pt x="778824" y="1084121"/>
                </a:lnTo>
                <a:lnTo>
                  <a:pt x="849623" y="1101394"/>
                </a:lnTo>
                <a:lnTo>
                  <a:pt x="920423" y="1116439"/>
                </a:lnTo>
                <a:lnTo>
                  <a:pt x="991224" y="1128141"/>
                </a:lnTo>
                <a:lnTo>
                  <a:pt x="1062025" y="1135384"/>
                </a:lnTo>
                <a:lnTo>
                  <a:pt x="1132827" y="1137056"/>
                </a:lnTo>
                <a:lnTo>
                  <a:pt x="1203631" y="1132041"/>
                </a:lnTo>
                <a:lnTo>
                  <a:pt x="1274435" y="1119225"/>
                </a:lnTo>
                <a:lnTo>
                  <a:pt x="1345242" y="1097494"/>
                </a:lnTo>
                <a:lnTo>
                  <a:pt x="1416050" y="1065733"/>
                </a:lnTo>
                <a:lnTo>
                  <a:pt x="1486857" y="1033972"/>
                </a:lnTo>
                <a:lnTo>
                  <a:pt x="1557664" y="1012240"/>
                </a:lnTo>
                <a:lnTo>
                  <a:pt x="1628468" y="999424"/>
                </a:lnTo>
                <a:lnTo>
                  <a:pt x="1699272" y="994410"/>
                </a:lnTo>
                <a:lnTo>
                  <a:pt x="1770074" y="996081"/>
                </a:lnTo>
                <a:lnTo>
                  <a:pt x="1840875" y="1003325"/>
                </a:lnTo>
                <a:lnTo>
                  <a:pt x="1911676" y="1015026"/>
                </a:lnTo>
                <a:lnTo>
                  <a:pt x="1982476" y="1030071"/>
                </a:lnTo>
                <a:lnTo>
                  <a:pt x="2053275" y="1047345"/>
                </a:lnTo>
                <a:lnTo>
                  <a:pt x="2124074" y="1065733"/>
                </a:lnTo>
                <a:lnTo>
                  <a:pt x="2194874" y="1084121"/>
                </a:lnTo>
                <a:lnTo>
                  <a:pt x="2265673" y="1101394"/>
                </a:lnTo>
                <a:lnTo>
                  <a:pt x="2336473" y="1116439"/>
                </a:lnTo>
                <a:lnTo>
                  <a:pt x="2407274" y="1128141"/>
                </a:lnTo>
                <a:lnTo>
                  <a:pt x="2478075" y="1135384"/>
                </a:lnTo>
                <a:lnTo>
                  <a:pt x="2548877" y="1137056"/>
                </a:lnTo>
                <a:lnTo>
                  <a:pt x="2619681" y="1132041"/>
                </a:lnTo>
                <a:lnTo>
                  <a:pt x="2690485" y="1119225"/>
                </a:lnTo>
                <a:lnTo>
                  <a:pt x="2761292" y="1097494"/>
                </a:lnTo>
                <a:lnTo>
                  <a:pt x="2832100" y="1065733"/>
                </a:lnTo>
                <a:lnTo>
                  <a:pt x="2832100" y="71323"/>
                </a:lnTo>
                <a:lnTo>
                  <a:pt x="2761292" y="103084"/>
                </a:lnTo>
                <a:lnTo>
                  <a:pt x="2690485" y="124815"/>
                </a:lnTo>
                <a:lnTo>
                  <a:pt x="2619681" y="137631"/>
                </a:lnTo>
                <a:lnTo>
                  <a:pt x="2548877" y="142646"/>
                </a:lnTo>
                <a:lnTo>
                  <a:pt x="2478075" y="140974"/>
                </a:lnTo>
                <a:lnTo>
                  <a:pt x="2407274" y="133731"/>
                </a:lnTo>
                <a:lnTo>
                  <a:pt x="2336473" y="122029"/>
                </a:lnTo>
                <a:lnTo>
                  <a:pt x="2265673" y="106984"/>
                </a:lnTo>
                <a:lnTo>
                  <a:pt x="2194874" y="89711"/>
                </a:lnTo>
                <a:lnTo>
                  <a:pt x="2124074" y="71323"/>
                </a:lnTo>
                <a:lnTo>
                  <a:pt x="2053275" y="52935"/>
                </a:lnTo>
                <a:lnTo>
                  <a:pt x="1982476" y="35661"/>
                </a:lnTo>
                <a:lnTo>
                  <a:pt x="1911676" y="20616"/>
                </a:lnTo>
                <a:lnTo>
                  <a:pt x="1840875" y="8915"/>
                </a:lnTo>
                <a:lnTo>
                  <a:pt x="1770074" y="1671"/>
                </a:lnTo>
                <a:lnTo>
                  <a:pt x="1699272" y="0"/>
                </a:lnTo>
                <a:lnTo>
                  <a:pt x="1628468" y="5014"/>
                </a:lnTo>
                <a:lnTo>
                  <a:pt x="1557664" y="17830"/>
                </a:lnTo>
                <a:lnTo>
                  <a:pt x="1486857" y="39562"/>
                </a:lnTo>
                <a:lnTo>
                  <a:pt x="1416050" y="71323"/>
                </a:lnTo>
                <a:lnTo>
                  <a:pt x="1345242" y="103084"/>
                </a:lnTo>
                <a:lnTo>
                  <a:pt x="1274435" y="124815"/>
                </a:lnTo>
                <a:lnTo>
                  <a:pt x="1203631" y="137631"/>
                </a:lnTo>
                <a:lnTo>
                  <a:pt x="1132827" y="142646"/>
                </a:lnTo>
                <a:lnTo>
                  <a:pt x="1062025" y="140974"/>
                </a:lnTo>
                <a:lnTo>
                  <a:pt x="991224" y="133731"/>
                </a:lnTo>
                <a:lnTo>
                  <a:pt x="920423" y="122029"/>
                </a:lnTo>
                <a:lnTo>
                  <a:pt x="849623" y="106984"/>
                </a:lnTo>
                <a:lnTo>
                  <a:pt x="778824" y="89711"/>
                </a:lnTo>
                <a:lnTo>
                  <a:pt x="708024" y="71323"/>
                </a:lnTo>
                <a:lnTo>
                  <a:pt x="637225" y="52935"/>
                </a:lnTo>
                <a:lnTo>
                  <a:pt x="566426" y="35661"/>
                </a:lnTo>
                <a:lnTo>
                  <a:pt x="495626" y="20616"/>
                </a:lnTo>
                <a:lnTo>
                  <a:pt x="424825" y="8915"/>
                </a:lnTo>
                <a:lnTo>
                  <a:pt x="354024" y="1671"/>
                </a:lnTo>
                <a:lnTo>
                  <a:pt x="283222" y="0"/>
                </a:lnTo>
                <a:lnTo>
                  <a:pt x="212418" y="5014"/>
                </a:lnTo>
                <a:lnTo>
                  <a:pt x="141614" y="17830"/>
                </a:lnTo>
                <a:lnTo>
                  <a:pt x="70807" y="39562"/>
                </a:lnTo>
                <a:lnTo>
                  <a:pt x="0" y="71323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2044700" y="5413171"/>
            <a:ext cx="2832100" cy="1137056"/>
          </a:xfrm>
          <a:custGeom>
            <a:avLst/>
            <a:gdLst/>
            <a:ahLst/>
            <a:cxnLst/>
            <a:rect l="l" t="t" r="r" b="b"/>
            <a:pathLst>
              <a:path w="2832100" h="1137056">
                <a:moveTo>
                  <a:pt x="0" y="71323"/>
                </a:moveTo>
                <a:lnTo>
                  <a:pt x="70807" y="39562"/>
                </a:lnTo>
                <a:lnTo>
                  <a:pt x="141614" y="17830"/>
                </a:lnTo>
                <a:lnTo>
                  <a:pt x="212418" y="5014"/>
                </a:lnTo>
                <a:lnTo>
                  <a:pt x="283222" y="0"/>
                </a:lnTo>
                <a:lnTo>
                  <a:pt x="354024" y="1671"/>
                </a:lnTo>
                <a:lnTo>
                  <a:pt x="424825" y="8915"/>
                </a:lnTo>
                <a:lnTo>
                  <a:pt x="495626" y="20616"/>
                </a:lnTo>
                <a:lnTo>
                  <a:pt x="566426" y="35661"/>
                </a:lnTo>
                <a:lnTo>
                  <a:pt x="637225" y="52935"/>
                </a:lnTo>
                <a:lnTo>
                  <a:pt x="708024" y="71323"/>
                </a:lnTo>
                <a:lnTo>
                  <a:pt x="778824" y="89711"/>
                </a:lnTo>
                <a:lnTo>
                  <a:pt x="849623" y="106984"/>
                </a:lnTo>
                <a:lnTo>
                  <a:pt x="920423" y="122029"/>
                </a:lnTo>
                <a:lnTo>
                  <a:pt x="991224" y="133731"/>
                </a:lnTo>
                <a:lnTo>
                  <a:pt x="1062025" y="140974"/>
                </a:lnTo>
                <a:lnTo>
                  <a:pt x="1132827" y="142646"/>
                </a:lnTo>
                <a:lnTo>
                  <a:pt x="1203631" y="137631"/>
                </a:lnTo>
                <a:lnTo>
                  <a:pt x="1274435" y="124815"/>
                </a:lnTo>
                <a:lnTo>
                  <a:pt x="1345242" y="103084"/>
                </a:lnTo>
                <a:lnTo>
                  <a:pt x="1416050" y="71323"/>
                </a:lnTo>
                <a:lnTo>
                  <a:pt x="1486857" y="39562"/>
                </a:lnTo>
                <a:lnTo>
                  <a:pt x="1557664" y="17830"/>
                </a:lnTo>
                <a:lnTo>
                  <a:pt x="1628468" y="5014"/>
                </a:lnTo>
                <a:lnTo>
                  <a:pt x="1699272" y="0"/>
                </a:lnTo>
                <a:lnTo>
                  <a:pt x="1770074" y="1671"/>
                </a:lnTo>
                <a:lnTo>
                  <a:pt x="1840875" y="8915"/>
                </a:lnTo>
                <a:lnTo>
                  <a:pt x="1911676" y="20616"/>
                </a:lnTo>
                <a:lnTo>
                  <a:pt x="1982476" y="35661"/>
                </a:lnTo>
                <a:lnTo>
                  <a:pt x="2053275" y="52935"/>
                </a:lnTo>
                <a:lnTo>
                  <a:pt x="2124074" y="71323"/>
                </a:lnTo>
                <a:lnTo>
                  <a:pt x="2194874" y="89711"/>
                </a:lnTo>
                <a:lnTo>
                  <a:pt x="2265673" y="106984"/>
                </a:lnTo>
                <a:lnTo>
                  <a:pt x="2336473" y="122029"/>
                </a:lnTo>
                <a:lnTo>
                  <a:pt x="2407274" y="133731"/>
                </a:lnTo>
                <a:lnTo>
                  <a:pt x="2478075" y="140974"/>
                </a:lnTo>
                <a:lnTo>
                  <a:pt x="2548877" y="142646"/>
                </a:lnTo>
                <a:lnTo>
                  <a:pt x="2619681" y="137631"/>
                </a:lnTo>
                <a:lnTo>
                  <a:pt x="2690485" y="124815"/>
                </a:lnTo>
                <a:lnTo>
                  <a:pt x="2761292" y="103084"/>
                </a:lnTo>
                <a:lnTo>
                  <a:pt x="2832100" y="71323"/>
                </a:lnTo>
                <a:lnTo>
                  <a:pt x="2832100" y="1065733"/>
                </a:lnTo>
                <a:lnTo>
                  <a:pt x="2761292" y="1097494"/>
                </a:lnTo>
                <a:lnTo>
                  <a:pt x="2690485" y="1119225"/>
                </a:lnTo>
                <a:lnTo>
                  <a:pt x="2619681" y="1132041"/>
                </a:lnTo>
                <a:lnTo>
                  <a:pt x="2548877" y="1137056"/>
                </a:lnTo>
                <a:lnTo>
                  <a:pt x="2478075" y="1135384"/>
                </a:lnTo>
                <a:lnTo>
                  <a:pt x="2407274" y="1128141"/>
                </a:lnTo>
                <a:lnTo>
                  <a:pt x="2336473" y="1116439"/>
                </a:lnTo>
                <a:lnTo>
                  <a:pt x="2265673" y="1101394"/>
                </a:lnTo>
                <a:lnTo>
                  <a:pt x="2194874" y="1084121"/>
                </a:lnTo>
                <a:lnTo>
                  <a:pt x="2124074" y="1065733"/>
                </a:lnTo>
                <a:lnTo>
                  <a:pt x="2053275" y="1047345"/>
                </a:lnTo>
                <a:lnTo>
                  <a:pt x="1982476" y="1030071"/>
                </a:lnTo>
                <a:lnTo>
                  <a:pt x="1911676" y="1015026"/>
                </a:lnTo>
                <a:lnTo>
                  <a:pt x="1840875" y="1003325"/>
                </a:lnTo>
                <a:lnTo>
                  <a:pt x="1770074" y="996081"/>
                </a:lnTo>
                <a:lnTo>
                  <a:pt x="1699272" y="994410"/>
                </a:lnTo>
                <a:lnTo>
                  <a:pt x="1628468" y="999424"/>
                </a:lnTo>
                <a:lnTo>
                  <a:pt x="1557664" y="1012240"/>
                </a:lnTo>
                <a:lnTo>
                  <a:pt x="1486857" y="1033972"/>
                </a:lnTo>
                <a:lnTo>
                  <a:pt x="1416050" y="1065733"/>
                </a:lnTo>
                <a:lnTo>
                  <a:pt x="1345242" y="1097494"/>
                </a:lnTo>
                <a:lnTo>
                  <a:pt x="1274435" y="1119225"/>
                </a:lnTo>
                <a:lnTo>
                  <a:pt x="1203631" y="1132041"/>
                </a:lnTo>
                <a:lnTo>
                  <a:pt x="1132827" y="1137056"/>
                </a:lnTo>
                <a:lnTo>
                  <a:pt x="1062025" y="1135384"/>
                </a:lnTo>
                <a:lnTo>
                  <a:pt x="991224" y="1128141"/>
                </a:lnTo>
                <a:lnTo>
                  <a:pt x="920423" y="1116439"/>
                </a:lnTo>
                <a:lnTo>
                  <a:pt x="849623" y="1101394"/>
                </a:lnTo>
                <a:lnTo>
                  <a:pt x="778824" y="1084121"/>
                </a:lnTo>
                <a:lnTo>
                  <a:pt x="708024" y="1065733"/>
                </a:lnTo>
                <a:lnTo>
                  <a:pt x="637225" y="1047345"/>
                </a:lnTo>
                <a:lnTo>
                  <a:pt x="566426" y="1030071"/>
                </a:lnTo>
                <a:lnTo>
                  <a:pt x="495626" y="1015026"/>
                </a:lnTo>
                <a:lnTo>
                  <a:pt x="424825" y="1003325"/>
                </a:lnTo>
                <a:lnTo>
                  <a:pt x="354024" y="996081"/>
                </a:lnTo>
                <a:lnTo>
                  <a:pt x="283222" y="994410"/>
                </a:lnTo>
                <a:lnTo>
                  <a:pt x="212418" y="999424"/>
                </a:lnTo>
                <a:lnTo>
                  <a:pt x="141614" y="1012240"/>
                </a:lnTo>
                <a:lnTo>
                  <a:pt x="70807" y="1033972"/>
                </a:lnTo>
                <a:lnTo>
                  <a:pt x="0" y="1065733"/>
                </a:lnTo>
                <a:lnTo>
                  <a:pt x="0" y="71323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49225" y="1597012"/>
            <a:ext cx="3275965" cy="726960"/>
          </a:xfrm>
          <a:custGeom>
            <a:avLst/>
            <a:gdLst/>
            <a:ahLst/>
            <a:cxnLst/>
            <a:rect l="l" t="t" r="r" b="b"/>
            <a:pathLst>
              <a:path w="3275965" h="726960">
                <a:moveTo>
                  <a:pt x="0" y="726960"/>
                </a:moveTo>
                <a:lnTo>
                  <a:pt x="3275965" y="726960"/>
                </a:lnTo>
                <a:lnTo>
                  <a:pt x="3275965" y="0"/>
                </a:lnTo>
                <a:lnTo>
                  <a:pt x="0" y="0"/>
                </a:lnTo>
                <a:lnTo>
                  <a:pt x="0" y="72696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49225" y="1597012"/>
            <a:ext cx="3275965" cy="726960"/>
          </a:xfrm>
          <a:custGeom>
            <a:avLst/>
            <a:gdLst/>
            <a:ahLst/>
            <a:cxnLst/>
            <a:rect l="l" t="t" r="r" b="b"/>
            <a:pathLst>
              <a:path w="3275965" h="726960">
                <a:moveTo>
                  <a:pt x="0" y="726960"/>
                </a:moveTo>
                <a:lnTo>
                  <a:pt x="3275965" y="726960"/>
                </a:lnTo>
                <a:lnTo>
                  <a:pt x="3275965" y="0"/>
                </a:lnTo>
                <a:lnTo>
                  <a:pt x="0" y="0"/>
                </a:lnTo>
                <a:lnTo>
                  <a:pt x="0" y="726960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3436620" y="1981073"/>
            <a:ext cx="1055242" cy="1250061"/>
          </a:xfrm>
          <a:custGeom>
            <a:avLst/>
            <a:gdLst/>
            <a:ahLst/>
            <a:cxnLst/>
            <a:rect l="l" t="t" r="r" b="b"/>
            <a:pathLst>
              <a:path w="1055242" h="1250061">
                <a:moveTo>
                  <a:pt x="1055242" y="1250061"/>
                </a:moveTo>
                <a:lnTo>
                  <a:pt x="0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4452874" y="3213735"/>
            <a:ext cx="77850" cy="104139"/>
          </a:xfrm>
          <a:custGeom>
            <a:avLst/>
            <a:gdLst/>
            <a:ahLst/>
            <a:cxnLst/>
            <a:rect l="l" t="t" r="r" b="b"/>
            <a:pathLst>
              <a:path w="77850" h="104139">
                <a:moveTo>
                  <a:pt x="77850" y="52069"/>
                </a:moveTo>
                <a:lnTo>
                  <a:pt x="75956" y="35937"/>
                </a:lnTo>
                <a:lnTo>
                  <a:pt x="70670" y="21876"/>
                </a:lnTo>
                <a:lnTo>
                  <a:pt x="62591" y="10678"/>
                </a:lnTo>
                <a:lnTo>
                  <a:pt x="52316" y="3134"/>
                </a:lnTo>
                <a:lnTo>
                  <a:pt x="40442" y="35"/>
                </a:lnTo>
                <a:lnTo>
                  <a:pt x="38988" y="0"/>
                </a:lnTo>
                <a:lnTo>
                  <a:pt x="26921" y="2526"/>
                </a:lnTo>
                <a:lnTo>
                  <a:pt x="16401" y="9579"/>
                </a:lnTo>
                <a:lnTo>
                  <a:pt x="8019" y="20371"/>
                </a:lnTo>
                <a:lnTo>
                  <a:pt x="2365" y="34114"/>
                </a:lnTo>
                <a:lnTo>
                  <a:pt x="29" y="50019"/>
                </a:lnTo>
                <a:lnTo>
                  <a:pt x="0" y="52069"/>
                </a:lnTo>
                <a:lnTo>
                  <a:pt x="1891" y="68136"/>
                </a:lnTo>
                <a:lnTo>
                  <a:pt x="7172" y="82178"/>
                </a:lnTo>
                <a:lnTo>
                  <a:pt x="15252" y="93389"/>
                </a:lnTo>
                <a:lnTo>
                  <a:pt x="25542" y="100965"/>
                </a:lnTo>
                <a:lnTo>
                  <a:pt x="37453" y="104100"/>
                </a:lnTo>
                <a:lnTo>
                  <a:pt x="38988" y="104139"/>
                </a:lnTo>
                <a:lnTo>
                  <a:pt x="51009" y="101596"/>
                </a:lnTo>
                <a:lnTo>
                  <a:pt x="61500" y="94503"/>
                </a:lnTo>
                <a:lnTo>
                  <a:pt x="69865" y="83670"/>
                </a:lnTo>
                <a:lnTo>
                  <a:pt x="75505" y="69904"/>
                </a:lnTo>
                <a:lnTo>
                  <a:pt x="77824" y="54014"/>
                </a:lnTo>
                <a:lnTo>
                  <a:pt x="77850" y="5206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4452874" y="3213735"/>
            <a:ext cx="77850" cy="104139"/>
          </a:xfrm>
          <a:custGeom>
            <a:avLst/>
            <a:gdLst/>
            <a:ahLst/>
            <a:cxnLst/>
            <a:rect l="l" t="t" r="r" b="b"/>
            <a:pathLst>
              <a:path w="77850" h="104139">
                <a:moveTo>
                  <a:pt x="77850" y="52069"/>
                </a:moveTo>
                <a:lnTo>
                  <a:pt x="75956" y="35937"/>
                </a:lnTo>
                <a:lnTo>
                  <a:pt x="70670" y="21876"/>
                </a:lnTo>
                <a:lnTo>
                  <a:pt x="62591" y="10678"/>
                </a:lnTo>
                <a:lnTo>
                  <a:pt x="52316" y="3134"/>
                </a:lnTo>
                <a:lnTo>
                  <a:pt x="40442" y="35"/>
                </a:lnTo>
                <a:lnTo>
                  <a:pt x="38988" y="0"/>
                </a:lnTo>
                <a:lnTo>
                  <a:pt x="26921" y="2526"/>
                </a:lnTo>
                <a:lnTo>
                  <a:pt x="16401" y="9579"/>
                </a:lnTo>
                <a:lnTo>
                  <a:pt x="8019" y="20371"/>
                </a:lnTo>
                <a:lnTo>
                  <a:pt x="2365" y="34114"/>
                </a:lnTo>
                <a:lnTo>
                  <a:pt x="29" y="50019"/>
                </a:lnTo>
                <a:lnTo>
                  <a:pt x="0" y="52069"/>
                </a:lnTo>
                <a:lnTo>
                  <a:pt x="1891" y="68136"/>
                </a:lnTo>
                <a:lnTo>
                  <a:pt x="7172" y="82178"/>
                </a:lnTo>
                <a:lnTo>
                  <a:pt x="15252" y="93389"/>
                </a:lnTo>
                <a:lnTo>
                  <a:pt x="25542" y="100965"/>
                </a:lnTo>
                <a:lnTo>
                  <a:pt x="37453" y="104100"/>
                </a:lnTo>
                <a:lnTo>
                  <a:pt x="38988" y="104139"/>
                </a:lnTo>
                <a:lnTo>
                  <a:pt x="51009" y="101596"/>
                </a:lnTo>
                <a:lnTo>
                  <a:pt x="61500" y="94503"/>
                </a:lnTo>
                <a:lnTo>
                  <a:pt x="69865" y="83670"/>
                </a:lnTo>
                <a:lnTo>
                  <a:pt x="75505" y="69904"/>
                </a:lnTo>
                <a:lnTo>
                  <a:pt x="77824" y="54014"/>
                </a:lnTo>
                <a:lnTo>
                  <a:pt x="77850" y="52069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2156841" y="191901"/>
            <a:ext cx="246417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PROCES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US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63790" y="191901"/>
            <a:ext cx="420117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2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D’APP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RITION</a:t>
            </a:r>
            <a:r>
              <a:rPr dirty="0" smtClean="0" sz="2800" spc="-21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endParaRPr sz="2800">
              <a:latin typeface="Verdana"/>
              <a:cs typeface="Verdana"/>
            </a:endParaRPr>
          </a:p>
          <a:p>
            <a:pPr marL="2058573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MMAGE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76808" y="1975882"/>
            <a:ext cx="265760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ous</a:t>
            </a:r>
            <a:r>
              <a:rPr dirty="0" smtClean="0" sz="2000" spc="-14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dirty="0" smtClean="0" sz="2000" spc="4" b="1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en</a:t>
            </a:r>
            <a:r>
              <a:rPr dirty="0" smtClean="0" sz="2000" spc="9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ion</a:t>
            </a:r>
            <a:r>
              <a:rPr dirty="0" smtClean="0" sz="2000" spc="-19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0099"/>
                </a:solidFill>
                <a:latin typeface="Arial"/>
                <a:cs typeface="Arial"/>
              </a:rPr>
              <a:t>(</a:t>
            </a:r>
            <a:r>
              <a:rPr dirty="0" smtClean="0" sz="2000" spc="-254" b="1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dirty="0" smtClean="0" sz="2000" spc="0" b="1">
                <a:solidFill>
                  <a:srgbClr val="000099"/>
                </a:solidFill>
                <a:latin typeface="Arial"/>
                <a:cs typeface="Arial"/>
              </a:rPr>
              <a:t>.N.</a:t>
            </a:r>
            <a:r>
              <a:rPr dirty="0" smtClean="0" sz="2000" spc="-9" b="1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dirty="0" smtClean="0" sz="2000" spc="0" b="1">
                <a:solidFill>
                  <a:srgbClr val="000099"/>
                </a:solidFill>
                <a:latin typeface="Arial"/>
                <a:cs typeface="Arial"/>
              </a:rPr>
              <a:t>.</a:t>
            </a:r>
            <a:r>
              <a:rPr dirty="0" smtClean="0" sz="2000" spc="-219" b="1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0099"/>
                </a:solidFill>
                <a:latin typeface="Arial"/>
                <a:cs typeface="Arial"/>
              </a:rPr>
              <a:t>.)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70254" y="3172945"/>
            <a:ext cx="1776415" cy="92042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0837" marR="181695" algn="ctr">
              <a:lnSpc>
                <a:spcPts val="3370"/>
              </a:lnSpc>
              <a:spcBef>
                <a:spcPts val="168"/>
              </a:spcBef>
            </a:pPr>
            <a:r>
              <a:rPr dirty="0" smtClean="0" sz="3200" spc="0" b="1">
                <a:latin typeface="Times New Roman"/>
                <a:cs typeface="Times New Roman"/>
              </a:rPr>
              <a:t>Éne</a:t>
            </a:r>
            <a:r>
              <a:rPr dirty="0" smtClean="0" sz="3200" spc="9" b="1">
                <a:latin typeface="Times New Roman"/>
                <a:cs typeface="Times New Roman"/>
              </a:rPr>
              <a:t>r</a:t>
            </a:r>
            <a:r>
              <a:rPr dirty="0" smtClean="0" sz="3200" spc="0" b="1">
                <a:latin typeface="Times New Roman"/>
                <a:cs typeface="Times New Roman"/>
              </a:rPr>
              <a:t>gie</a:t>
            </a:r>
            <a:endParaRPr sz="32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</a:pPr>
            <a:r>
              <a:rPr dirty="0" smtClean="0" sz="3200" spc="0" b="1">
                <a:latin typeface="Times New Roman"/>
                <a:cs typeface="Times New Roman"/>
              </a:rPr>
              <a:t>él</a:t>
            </a:r>
            <a:r>
              <a:rPr dirty="0" smtClean="0" sz="3200" spc="9" b="1">
                <a:latin typeface="Times New Roman"/>
                <a:cs typeface="Times New Roman"/>
              </a:rPr>
              <a:t>e</a:t>
            </a:r>
            <a:r>
              <a:rPr dirty="0" smtClean="0" sz="3200" spc="0" b="1">
                <a:latin typeface="Times New Roman"/>
                <a:cs typeface="Times New Roman"/>
              </a:rPr>
              <a:t>ct</a:t>
            </a:r>
            <a:r>
              <a:rPr dirty="0" smtClean="0" sz="3200" spc="14" b="1">
                <a:latin typeface="Times New Roman"/>
                <a:cs typeface="Times New Roman"/>
              </a:rPr>
              <a:t>r</a:t>
            </a:r>
            <a:r>
              <a:rPr dirty="0" smtClean="0" sz="3200" spc="0" b="1">
                <a:latin typeface="Times New Roman"/>
                <a:cs typeface="Times New Roman"/>
              </a:rPr>
              <a:t>iq</a:t>
            </a:r>
            <a:r>
              <a:rPr dirty="0" smtClean="0" sz="3200" spc="-9" b="1">
                <a:latin typeface="Times New Roman"/>
                <a:cs typeface="Times New Roman"/>
              </a:rPr>
              <a:t>u</a:t>
            </a:r>
            <a:r>
              <a:rPr dirty="0" smtClean="0" sz="3200" spc="0" b="1">
                <a:latin typeface="Times New Roman"/>
                <a:cs typeface="Times New Roman"/>
              </a:rPr>
              <a:t>e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04915" y="3254397"/>
            <a:ext cx="1897176" cy="4825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5"/>
              </a:lnSpc>
              <a:spcBef>
                <a:spcPts val="188"/>
              </a:spcBef>
            </a:pPr>
            <a:r>
              <a:rPr dirty="0" smtClean="0" sz="3600" spc="0" b="1">
                <a:latin typeface="Times New Roman"/>
                <a:cs typeface="Times New Roman"/>
              </a:rPr>
              <a:t>Personne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472690" y="5591652"/>
            <a:ext cx="2115116" cy="8075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dirty="0" smtClean="0" sz="2800" spc="0">
                <a:solidFill>
                  <a:srgbClr val="000099"/>
                </a:solidFill>
                <a:latin typeface="Arial"/>
                <a:cs typeface="Arial"/>
              </a:rPr>
              <a:t>Éle</a:t>
            </a:r>
            <a:r>
              <a:rPr dirty="0" smtClean="0" sz="2800" spc="4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dirty="0" smtClean="0" sz="2800" spc="0">
                <a:solidFill>
                  <a:srgbClr val="000099"/>
                </a:solidFill>
                <a:latin typeface="Arial"/>
                <a:cs typeface="Arial"/>
              </a:rPr>
              <a:t>tr</a:t>
            </a:r>
            <a:r>
              <a:rPr dirty="0" smtClean="0" sz="2800" spc="9">
                <a:solidFill>
                  <a:srgbClr val="000099"/>
                </a:solidFill>
                <a:latin typeface="Arial"/>
                <a:cs typeface="Arial"/>
              </a:rPr>
              <a:t>i</a:t>
            </a:r>
            <a:r>
              <a:rPr dirty="0" smtClean="0" sz="2800" spc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dirty="0" smtClean="0" sz="2800" spc="9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dirty="0" smtClean="0" sz="2800" spc="0">
                <a:solidFill>
                  <a:srgbClr val="000099"/>
                </a:solidFill>
                <a:latin typeface="Arial"/>
                <a:cs typeface="Arial"/>
              </a:rPr>
              <a:t>ti</a:t>
            </a:r>
            <a:r>
              <a:rPr dirty="0" smtClean="0" sz="2800" spc="9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dirty="0" smtClean="0" sz="2800" spc="0">
                <a:solidFill>
                  <a:srgbClr val="000099"/>
                </a:solidFill>
                <a:latin typeface="Arial"/>
                <a:cs typeface="Arial"/>
              </a:rPr>
              <a:t>n,</a:t>
            </a:r>
            <a:endParaRPr sz="2800">
              <a:latin typeface="Arial"/>
              <a:cs typeface="Arial"/>
            </a:endParaRPr>
          </a:p>
          <a:p>
            <a:pPr marL="21843" marR="8964">
              <a:lnSpc>
                <a:spcPct val="95825"/>
              </a:lnSpc>
            </a:pPr>
            <a:r>
              <a:rPr dirty="0" smtClean="0" sz="2800" spc="0">
                <a:solidFill>
                  <a:srgbClr val="000099"/>
                </a:solidFill>
                <a:latin typeface="Arial"/>
                <a:cs typeface="Arial"/>
              </a:rPr>
              <a:t>él</a:t>
            </a:r>
            <a:r>
              <a:rPr dirty="0" smtClean="0" sz="2800" spc="9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dirty="0" smtClean="0" sz="2800" spc="0">
                <a:solidFill>
                  <a:srgbClr val="000099"/>
                </a:solidFill>
                <a:latin typeface="Arial"/>
                <a:cs typeface="Arial"/>
              </a:rPr>
              <a:t>ct</a:t>
            </a:r>
            <a:r>
              <a:rPr dirty="0" smtClean="0" sz="2800" spc="9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dirty="0" smtClean="0" sz="2800" spc="0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dirty="0" smtClean="0" sz="2800" spc="4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dirty="0" smtClean="0" sz="2800" spc="0">
                <a:solidFill>
                  <a:srgbClr val="000099"/>
                </a:solidFill>
                <a:latin typeface="Arial"/>
                <a:cs typeface="Arial"/>
              </a:rPr>
              <a:t>ut</a:t>
            </a:r>
            <a:r>
              <a:rPr dirty="0" smtClean="0" sz="2800" spc="4">
                <a:solidFill>
                  <a:srgbClr val="000099"/>
                </a:solidFill>
                <a:latin typeface="Arial"/>
                <a:cs typeface="Arial"/>
              </a:rPr>
              <a:t>i</a:t>
            </a:r>
            <a:r>
              <a:rPr dirty="0" smtClean="0" sz="2800" spc="0">
                <a:solidFill>
                  <a:srgbClr val="000099"/>
                </a:solidFill>
                <a:latin typeface="Arial"/>
                <a:cs typeface="Arial"/>
              </a:rPr>
              <a:t>on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19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9225" y="1597012"/>
            <a:ext cx="3275965" cy="726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0159">
              <a:lnSpc>
                <a:spcPct val="95825"/>
              </a:lnSpc>
              <a:spcBef>
                <a:spcPts val="430"/>
              </a:spcBef>
            </a:pPr>
            <a:r>
              <a:rPr dirty="0" smtClean="0" sz="2000" spc="-69">
                <a:solidFill>
                  <a:srgbClr val="000099"/>
                </a:solidFill>
                <a:latin typeface="Arial"/>
                <a:cs typeface="Arial"/>
              </a:rPr>
              <a:t>T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dirty="0" smtClean="0" sz="2000" spc="4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vail</a:t>
            </a:r>
            <a:r>
              <a:rPr dirty="0" smtClean="0" sz="2000" spc="-9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dirty="0" smtClean="0" sz="2000" spc="4">
                <a:solidFill>
                  <a:srgbClr val="000099"/>
                </a:solidFill>
                <a:latin typeface="Arial"/>
                <a:cs typeface="Arial"/>
              </a:rPr>
              <a:t>r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oxi</a:t>
            </a:r>
            <a:r>
              <a:rPr dirty="0" smtClean="0" sz="2000" spc="-4">
                <a:solidFill>
                  <a:srgbClr val="000099"/>
                </a:solidFill>
                <a:latin typeface="Arial"/>
                <a:cs typeface="Arial"/>
              </a:rPr>
              <a:t>m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ité</a:t>
            </a:r>
            <a:r>
              <a:rPr dirty="0" smtClean="0" sz="2000" spc="-9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0099"/>
                </a:solidFill>
                <a:latin typeface="Arial"/>
                <a:cs typeface="Arial"/>
              </a:rPr>
              <a:t>p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iè</a:t>
            </a:r>
            <a:r>
              <a:rPr dirty="0" smtClean="0" sz="2000" spc="4">
                <a:solidFill>
                  <a:srgbClr val="000099"/>
                </a:solidFill>
                <a:latin typeface="Arial"/>
                <a:cs typeface="Arial"/>
              </a:rPr>
              <a:t>c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dirty="0" smtClean="0" sz="2000" spc="-9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0099"/>
                </a:solidFill>
                <a:latin typeface="Arial"/>
                <a:cs typeface="Arial"/>
              </a:rPr>
              <a:t>n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249926" y="1441450"/>
            <a:ext cx="3208274" cy="7080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2762" marR="241660" algn="ctr">
              <a:lnSpc>
                <a:spcPct val="95825"/>
              </a:lnSpc>
              <a:spcBef>
                <a:spcPts val="430"/>
              </a:spcBef>
            </a:pP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Contact</a:t>
            </a:r>
            <a:r>
              <a:rPr dirty="0" smtClean="0" sz="2000" spc="-29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dirty="0" smtClean="0" sz="2000" spc="-4">
                <a:solidFill>
                  <a:srgbClr val="000099"/>
                </a:solidFill>
                <a:latin typeface="Arial"/>
                <a:cs typeface="Arial"/>
              </a:rPr>
              <a:t>v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ec</a:t>
            </a:r>
            <a:r>
              <a:rPr dirty="0" smtClean="0" sz="2000" spc="-9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pièce</a:t>
            </a:r>
            <a:r>
              <a:rPr dirty="0" smtClean="0" sz="2000" spc="-9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nue</a:t>
            </a:r>
            <a:endParaRPr sz="2000">
              <a:latin typeface="Arial"/>
              <a:cs typeface="Arial"/>
            </a:endParaRPr>
          </a:p>
          <a:p>
            <a:pPr marL="859751" marR="858428" algn="ctr">
              <a:lnSpc>
                <a:spcPct val="95825"/>
              </a:lnSpc>
              <a:spcBef>
                <a:spcPts val="100"/>
              </a:spcBef>
            </a:pP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s</a:t>
            </a:r>
            <a:r>
              <a:rPr dirty="0" smtClean="0" sz="2000" spc="4">
                <a:solidFill>
                  <a:srgbClr val="000099"/>
                </a:solidFill>
                <a:latin typeface="Arial"/>
                <a:cs typeface="Arial"/>
              </a:rPr>
              <a:t>o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us</a:t>
            </a:r>
            <a:r>
              <a:rPr dirty="0" smtClean="0" sz="2000" spc="-19">
                <a:solidFill>
                  <a:srgbClr val="000099"/>
                </a:solidFill>
                <a:latin typeface="Arial"/>
                <a:cs typeface="Arial"/>
              </a:rPr>
              <a:t> </a:t>
            </a:r>
            <a:r>
              <a:rPr dirty="0" smtClean="0" sz="2000" spc="0">
                <a:solidFill>
                  <a:srgbClr val="000099"/>
                </a:solidFill>
                <a:latin typeface="Arial"/>
                <a:cs typeface="Arial"/>
              </a:rPr>
              <a:t>tension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object 64"/>
          <p:cNvSpPr txBox="1"/>
          <p:nvPr/>
        </p:nvSpPr>
        <p:spPr>
          <a:xfrm>
            <a:off x="1476375" y="188861"/>
            <a:ext cx="6858000" cy="5714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  <a:spcBef>
                <a:spcPts val="13"/>
              </a:spcBef>
            </a:pPr>
            <a:endParaRPr sz="1000"/>
          </a:p>
          <a:p>
            <a:pPr marL="91821">
              <a:lnSpc>
                <a:spcPct val="95825"/>
              </a:lnSpc>
            </a:pP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dirty="0" smtClean="0" sz="2400" spc="-9" b="1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dirty="0" smtClean="0" sz="2400" spc="-9" b="1">
                <a:solidFill>
                  <a:srgbClr val="FFFFFF"/>
                </a:solidFill>
                <a:latin typeface="Arial"/>
                <a:cs typeface="Arial"/>
              </a:rPr>
              <a:t>V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2400" spc="-9" b="1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TION</a:t>
            </a:r>
            <a:r>
              <a:rPr dirty="0" smtClean="0" sz="2400" spc="14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mtClean="0" sz="2400" spc="-9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2400" spc="9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RI</a:t>
            </a:r>
            <a:r>
              <a:rPr dirty="0" smtClean="0" sz="2400" spc="-9" b="1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QU</a:t>
            </a:r>
            <a:r>
              <a:rPr dirty="0" smtClean="0" sz="2400" spc="-9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2400" spc="-9" b="1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2400" spc="-9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dirty="0" smtClean="0" sz="2400" spc="-9" b="1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RIQU</a:t>
            </a:r>
            <a:r>
              <a:rPr dirty="0" smtClean="0" sz="2400" spc="-9" b="1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2400" spc="0" b="1">
                <a:solidFill>
                  <a:srgbClr val="FFFFFF"/>
                </a:solidFill>
                <a:latin typeface="Arial"/>
                <a:cs typeface="Arial"/>
              </a:rPr>
              <a:t>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5" name="object 4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476375" y="717550"/>
            <a:ext cx="0" cy="42925"/>
          </a:xfrm>
          <a:custGeom>
            <a:avLst/>
            <a:gdLst/>
            <a:ahLst/>
            <a:cxnLst/>
            <a:rect l="l" t="t" r="r" b="b"/>
            <a:pathLst>
              <a:path w="0" h="42925">
                <a:moveTo>
                  <a:pt x="0" y="42925"/>
                </a:moveTo>
                <a:lnTo>
                  <a:pt x="0" y="0"/>
                </a:lnTo>
                <a:lnTo>
                  <a:pt x="0" y="42925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1476375" y="188861"/>
            <a:ext cx="6858000" cy="71551"/>
          </a:xfrm>
          <a:custGeom>
            <a:avLst/>
            <a:gdLst/>
            <a:ahLst/>
            <a:cxnLst/>
            <a:rect l="l" t="t" r="r" b="b"/>
            <a:pathLst>
              <a:path w="6858000" h="71551">
                <a:moveTo>
                  <a:pt x="0" y="71551"/>
                </a:moveTo>
                <a:lnTo>
                  <a:pt x="6858000" y="71551"/>
                </a:lnTo>
                <a:lnTo>
                  <a:pt x="6858000" y="0"/>
                </a:lnTo>
                <a:lnTo>
                  <a:pt x="0" y="0"/>
                </a:lnTo>
                <a:lnTo>
                  <a:pt x="0" y="7155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476375" y="260413"/>
            <a:ext cx="6858000" cy="954087"/>
          </a:xfrm>
          <a:custGeom>
            <a:avLst/>
            <a:gdLst/>
            <a:ahLst/>
            <a:cxnLst/>
            <a:rect l="l" t="t" r="r" b="b"/>
            <a:pathLst>
              <a:path w="6858000" h="954087">
                <a:moveTo>
                  <a:pt x="0" y="954087"/>
                </a:moveTo>
                <a:lnTo>
                  <a:pt x="6858000" y="954087"/>
                </a:lnTo>
                <a:lnTo>
                  <a:pt x="6858000" y="0"/>
                </a:lnTo>
                <a:lnTo>
                  <a:pt x="0" y="0"/>
                </a:lnTo>
                <a:lnTo>
                  <a:pt x="0" y="9540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2843276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w="0"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5119751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w="0"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6286500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w="0"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1254125" y="346481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 h="0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1254125" y="386105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 h="0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1254125" y="4257294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 h="0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1254125" y="4653533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 h="0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1254125" y="504964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 h="0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1254125" y="544588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 h="0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1254125" y="5842127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 h="0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1254125" y="6238328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 h="0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1258887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w="0"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7810500" y="3063875"/>
            <a:ext cx="0" cy="3575430"/>
          </a:xfrm>
          <a:custGeom>
            <a:avLst/>
            <a:gdLst/>
            <a:ahLst/>
            <a:cxnLst/>
            <a:rect l="l" t="t" r="r" b="b"/>
            <a:pathLst>
              <a:path w="0" h="3575430">
                <a:moveTo>
                  <a:pt x="0" y="0"/>
                </a:moveTo>
                <a:lnTo>
                  <a:pt x="0" y="35754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1254125" y="3068701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 h="0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1254125" y="6634543"/>
            <a:ext cx="6561074" cy="0"/>
          </a:xfrm>
          <a:custGeom>
            <a:avLst/>
            <a:gdLst/>
            <a:ahLst/>
            <a:cxnLst/>
            <a:rect l="l" t="t" r="r" b="b"/>
            <a:pathLst>
              <a:path w="6561074" h="0">
                <a:moveTo>
                  <a:pt x="0" y="0"/>
                </a:moveTo>
                <a:lnTo>
                  <a:pt x="65610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 txBox="1"/>
          <p:nvPr/>
        </p:nvSpPr>
        <p:spPr>
          <a:xfrm>
            <a:off x="1715770" y="1496218"/>
            <a:ext cx="611652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 b="1" u="heavy">
                <a:latin typeface="Arial"/>
                <a:cs typeface="Arial"/>
              </a:rPr>
              <a:t>P</a:t>
            </a:r>
            <a:r>
              <a:rPr dirty="0" smtClean="0" sz="2400" spc="-4" b="1" u="heavy">
                <a:latin typeface="Arial"/>
                <a:cs typeface="Arial"/>
              </a:rPr>
              <a:t>a</a:t>
            </a:r>
            <a:r>
              <a:rPr dirty="0" smtClean="0" sz="2400" spc="0" b="1" u="heavy">
                <a:latin typeface="Arial"/>
                <a:cs typeface="Arial"/>
              </a:rPr>
              <a:t>rt</a:t>
            </a:r>
            <a:r>
              <a:rPr dirty="0" smtClean="0" sz="2400" spc="9" b="1" u="heavy">
                <a:latin typeface="Arial"/>
                <a:cs typeface="Arial"/>
              </a:rPr>
              <a:t> </a:t>
            </a:r>
            <a:r>
              <a:rPr dirty="0" smtClean="0" sz="2400" spc="0" b="1" u="heavy">
                <a:latin typeface="Arial"/>
                <a:cs typeface="Arial"/>
              </a:rPr>
              <a:t>des</a:t>
            </a:r>
            <a:r>
              <a:rPr dirty="0" smtClean="0" sz="2400" spc="-4" b="1" u="heavy">
                <a:latin typeface="Arial"/>
                <a:cs typeface="Arial"/>
              </a:rPr>
              <a:t> </a:t>
            </a:r>
            <a:r>
              <a:rPr dirty="0" smtClean="0" sz="2400" spc="0" b="1" u="heavy">
                <a:latin typeface="Arial"/>
                <a:cs typeface="Arial"/>
              </a:rPr>
              <a:t>accidents</a:t>
            </a:r>
            <a:r>
              <a:rPr dirty="0" smtClean="0" sz="2400" spc="0" b="1" u="heavy">
                <a:latin typeface="Arial"/>
                <a:cs typeface="Arial"/>
              </a:rPr>
              <a:t> </a:t>
            </a:r>
            <a:r>
              <a:rPr dirty="0" smtClean="0" sz="2400" spc="0" b="1" u="heavy">
                <a:latin typeface="Arial"/>
                <a:cs typeface="Arial"/>
              </a:rPr>
              <a:t>élect</a:t>
            </a:r>
            <a:r>
              <a:rPr dirty="0" smtClean="0" sz="2400" spc="4" b="1" u="heavy">
                <a:latin typeface="Arial"/>
                <a:cs typeface="Arial"/>
              </a:rPr>
              <a:t>r</a:t>
            </a:r>
            <a:r>
              <a:rPr dirty="0" smtClean="0" sz="2400" spc="0" b="1" u="heavy">
                <a:latin typeface="Arial"/>
                <a:cs typeface="Arial"/>
              </a:rPr>
              <a:t>iques</a:t>
            </a:r>
            <a:r>
              <a:rPr dirty="0" smtClean="0" sz="2400" spc="-9" b="1" u="heavy">
                <a:latin typeface="Arial"/>
                <a:cs typeface="Arial"/>
              </a:rPr>
              <a:t> </a:t>
            </a:r>
            <a:r>
              <a:rPr dirty="0" smtClean="0" sz="2400" spc="0" b="1" u="heavy">
                <a:latin typeface="Arial"/>
                <a:cs typeface="Arial"/>
              </a:rPr>
              <a:t>/</a:t>
            </a:r>
            <a:r>
              <a:rPr dirty="0" smtClean="0" sz="2400" spc="0" b="1" u="heavy">
                <a:latin typeface="Arial"/>
                <a:cs typeface="Arial"/>
              </a:rPr>
              <a:t> </a:t>
            </a:r>
            <a:r>
              <a:rPr dirty="0" smtClean="0" sz="2400" spc="0" b="1" u="heavy">
                <a:latin typeface="Arial"/>
                <a:cs typeface="Arial"/>
              </a:rPr>
              <a:t>a</a:t>
            </a:r>
            <a:r>
              <a:rPr dirty="0" smtClean="0" sz="2400" spc="-4" b="1" u="heavy">
                <a:latin typeface="Arial"/>
                <a:cs typeface="Arial"/>
              </a:rPr>
              <a:t>c</a:t>
            </a:r>
            <a:r>
              <a:rPr dirty="0" smtClean="0" sz="2400" spc="0" b="1" u="heavy">
                <a:latin typeface="Arial"/>
                <a:cs typeface="Arial"/>
              </a:rPr>
              <a:t>cidents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061841" y="1862112"/>
            <a:ext cx="1425831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 b="1" u="heavy">
                <a:latin typeface="Arial"/>
                <a:cs typeface="Arial"/>
              </a:rPr>
              <a:t>du</a:t>
            </a:r>
            <a:r>
              <a:rPr dirty="0" smtClean="0" sz="2400" spc="-14" b="1" u="heavy">
                <a:latin typeface="Arial"/>
                <a:cs typeface="Arial"/>
              </a:rPr>
              <a:t> </a:t>
            </a:r>
            <a:r>
              <a:rPr dirty="0" smtClean="0" sz="2400" spc="0" b="1" u="heavy">
                <a:latin typeface="Arial"/>
                <a:cs typeface="Arial"/>
              </a:rPr>
              <a:t>travail</a:t>
            </a:r>
            <a:endParaRPr sz="24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726817" y="2417157"/>
            <a:ext cx="1983404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-169" b="1">
                <a:latin typeface="Arial"/>
                <a:cs typeface="Arial"/>
              </a:rPr>
              <a:t>A</a:t>
            </a:r>
            <a:r>
              <a:rPr dirty="0" smtClean="0" sz="1600" spc="0" b="1">
                <a:latin typeface="Arial"/>
                <a:cs typeface="Arial"/>
              </a:rPr>
              <a:t>T</a:t>
            </a:r>
            <a:r>
              <a:rPr dirty="0" smtClean="0" sz="1600" spc="3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(</a:t>
            </a:r>
            <a:r>
              <a:rPr dirty="0" smtClean="0" sz="1600" spc="-4" b="1">
                <a:latin typeface="Arial"/>
                <a:cs typeface="Arial"/>
              </a:rPr>
              <a:t>h</a:t>
            </a:r>
            <a:r>
              <a:rPr dirty="0" smtClean="0" sz="1600" spc="0" b="1">
                <a:latin typeface="Arial"/>
                <a:cs typeface="Arial"/>
              </a:rPr>
              <a:t>ors</a:t>
            </a:r>
            <a:r>
              <a:rPr dirty="0" smtClean="0" sz="1600" spc="-29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trajet)</a:t>
            </a:r>
            <a:r>
              <a:rPr dirty="0" smtClean="0" sz="1600" spc="-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t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us</a:t>
            </a:r>
            <a:endParaRPr sz="1600">
              <a:latin typeface="Arial"/>
              <a:cs typeface="Arial"/>
            </a:endParaRPr>
          </a:p>
          <a:p>
            <a:pPr marL="70612" marR="30403">
              <a:lnSpc>
                <a:spcPct val="95825"/>
              </a:lnSpc>
            </a:pPr>
            <a:r>
              <a:rPr dirty="0" smtClean="0" sz="1600" spc="0" b="1">
                <a:latin typeface="Arial"/>
                <a:cs typeface="Arial"/>
              </a:rPr>
              <a:t>risques</a:t>
            </a:r>
            <a:r>
              <a:rPr dirty="0" smtClean="0" sz="1600" spc="-4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co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f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</a:t>
            </a:r>
            <a:r>
              <a:rPr dirty="0" smtClean="0" sz="1600" spc="-4" b="1">
                <a:latin typeface="Arial"/>
                <a:cs typeface="Arial"/>
              </a:rPr>
              <a:t>d</a:t>
            </a:r>
            <a:r>
              <a:rPr dirty="0" smtClean="0" sz="1600" spc="0" b="1">
                <a:latin typeface="Arial"/>
                <a:cs typeface="Arial"/>
              </a:rPr>
              <a:t>us</a:t>
            </a:r>
            <a:endParaRPr sz="16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059426" y="2417157"/>
            <a:ext cx="1381409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b="1">
                <a:latin typeface="Arial"/>
                <a:cs typeface="Arial"/>
              </a:rPr>
              <a:t>nb</a:t>
            </a:r>
            <a:r>
              <a:rPr dirty="0" smtClean="0" sz="1600" spc="-74" b="1">
                <a:latin typeface="Arial"/>
                <a:cs typeface="Arial"/>
              </a:rPr>
              <a:t> </a:t>
            </a:r>
            <a:r>
              <a:rPr dirty="0" smtClean="0" sz="1600" spc="-169" b="1">
                <a:latin typeface="Arial"/>
                <a:cs typeface="Arial"/>
              </a:rPr>
              <a:t>A</a:t>
            </a:r>
            <a:r>
              <a:rPr dirty="0" smtClean="0" sz="1600" spc="0" b="1">
                <a:latin typeface="Arial"/>
                <a:cs typeface="Arial"/>
              </a:rPr>
              <a:t>T</a:t>
            </a:r>
            <a:r>
              <a:rPr dirty="0" smtClean="0" sz="1600" spc="3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m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rtels</a:t>
            </a:r>
            <a:endParaRPr sz="1600">
              <a:latin typeface="Arial"/>
              <a:cs typeface="Arial"/>
            </a:endParaRPr>
          </a:p>
          <a:p>
            <a:pPr marL="182918" marR="196318" algn="ctr">
              <a:lnSpc>
                <a:spcPct val="95825"/>
              </a:lnSpc>
            </a:pPr>
            <a:r>
              <a:rPr dirty="0" smtClean="0" sz="1600" spc="0" b="1">
                <a:latin typeface="Arial"/>
                <a:cs typeface="Arial"/>
              </a:rPr>
              <a:t>électricité</a:t>
            </a:r>
            <a:endParaRPr sz="16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737350" y="2417157"/>
            <a:ext cx="986970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7970" marR="234033" algn="ctr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b="1">
                <a:latin typeface="Arial"/>
                <a:cs typeface="Arial"/>
              </a:rPr>
              <a:t>%</a:t>
            </a:r>
            <a:r>
              <a:rPr dirty="0" smtClean="0" sz="1600" spc="-64" b="1">
                <a:latin typeface="Arial"/>
                <a:cs typeface="Arial"/>
              </a:rPr>
              <a:t> </a:t>
            </a:r>
            <a:r>
              <a:rPr dirty="0" smtClean="0" sz="1600" spc="-169" b="1">
                <a:latin typeface="Arial"/>
                <a:cs typeface="Arial"/>
              </a:rPr>
              <a:t>A</a:t>
            </a:r>
            <a:r>
              <a:rPr dirty="0" smtClean="0" sz="1600" spc="0" b="1"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  <a:p>
            <a:pPr algn="ctr">
              <a:lnSpc>
                <a:spcPct val="95825"/>
              </a:lnSpc>
            </a:pPr>
            <a:r>
              <a:rPr dirty="0" smtClean="0" sz="1600" spc="0" b="1">
                <a:latin typeface="Arial"/>
                <a:cs typeface="Arial"/>
              </a:rPr>
              <a:t>électricité</a:t>
            </a:r>
            <a:endParaRPr sz="16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20</a:t>
            </a:r>
            <a:endParaRPr sz="14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258887" y="3068701"/>
            <a:ext cx="1584388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0"/>
              </a:spcBef>
            </a:pPr>
            <a:r>
              <a:rPr dirty="0" smtClean="0" sz="2000" spc="0" b="1">
                <a:latin typeface="Arial"/>
                <a:cs typeface="Arial"/>
              </a:rPr>
              <a:t>1980</a:t>
            </a:r>
            <a:endParaRPr sz="20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2843276" y="3068701"/>
            <a:ext cx="2276475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94" marR="823173" algn="ctr">
              <a:lnSpc>
                <a:spcPct val="95825"/>
              </a:lnSpc>
              <a:spcBef>
                <a:spcPts val="430"/>
              </a:spcBef>
            </a:pPr>
            <a:r>
              <a:rPr dirty="0" smtClean="0" sz="2000" spc="0">
                <a:latin typeface="Arial"/>
                <a:cs typeface="Arial"/>
              </a:rPr>
              <a:t>1423</a:t>
            </a:r>
            <a:endParaRPr sz="2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119751" y="3068701"/>
            <a:ext cx="1166749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0"/>
              </a:spcBef>
            </a:pPr>
            <a:r>
              <a:rPr dirty="0" smtClean="0" sz="2000" spc="0">
                <a:latin typeface="Arial"/>
                <a:cs typeface="Arial"/>
              </a:rPr>
              <a:t>50</a:t>
            </a:r>
            <a:endParaRPr sz="2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286500" y="3068701"/>
            <a:ext cx="1524000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0"/>
              </a:spcBef>
            </a:pPr>
            <a:r>
              <a:rPr dirty="0" smtClean="0" sz="2000" spc="0">
                <a:latin typeface="Arial"/>
                <a:cs typeface="Arial"/>
              </a:rPr>
              <a:t>3,51</a:t>
            </a:r>
            <a:endParaRPr sz="20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258887" y="3464814"/>
            <a:ext cx="1584388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 b="1">
                <a:latin typeface="Arial"/>
                <a:cs typeface="Arial"/>
              </a:rPr>
              <a:t>1985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843276" y="3464814"/>
            <a:ext cx="2276475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72" marR="823152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1067</a:t>
            </a:r>
            <a:endParaRPr sz="20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119751" y="3464814"/>
            <a:ext cx="1166749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49" marR="409513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42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286500" y="3464814"/>
            <a:ext cx="1524000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55" marR="480957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3,94</a:t>
            </a:r>
            <a:endParaRPr sz="2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258887" y="3861054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 b="1">
                <a:latin typeface="Arial"/>
                <a:cs typeface="Arial"/>
              </a:rPr>
              <a:t>1990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843276" y="3861054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2794" marR="823173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1213</a:t>
            </a:r>
            <a:endParaRPr sz="2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119751" y="3861054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35</a:t>
            </a:r>
            <a:endParaRPr sz="2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286500" y="3861054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2,89</a:t>
            </a:r>
            <a:endParaRPr sz="2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258887" y="4257294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 b="1">
                <a:latin typeface="Arial"/>
                <a:cs typeface="Arial"/>
              </a:rPr>
              <a:t>1995</a:t>
            </a:r>
            <a:endParaRPr sz="2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843276" y="4257294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712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119751" y="4257294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286500" y="4257294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1,69</a:t>
            </a:r>
            <a:endParaRPr sz="2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258887" y="4653533"/>
            <a:ext cx="1584388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 b="1">
                <a:latin typeface="Arial"/>
                <a:cs typeface="Arial"/>
              </a:rPr>
              <a:t>2000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843276" y="4653533"/>
            <a:ext cx="2276475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730</a:t>
            </a:r>
            <a:endParaRPr sz="20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119751" y="4653533"/>
            <a:ext cx="1166749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0171" marR="409535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12</a:t>
            </a:r>
            <a:endParaRPr sz="2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286500" y="4653533"/>
            <a:ext cx="1524000" cy="396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4"/>
              </a:spcBef>
            </a:pPr>
            <a:r>
              <a:rPr dirty="0" smtClean="0" sz="2000" spc="0">
                <a:latin typeface="Arial"/>
                <a:cs typeface="Arial"/>
              </a:rPr>
              <a:t>1,64</a:t>
            </a:r>
            <a:endParaRPr sz="2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258887" y="5049647"/>
            <a:ext cx="1584388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40"/>
              </a:spcBef>
            </a:pPr>
            <a:r>
              <a:rPr dirty="0" smtClean="0" sz="2000" spc="0" b="1">
                <a:latin typeface="Arial"/>
                <a:cs typeface="Arial"/>
              </a:rPr>
              <a:t>2005</a:t>
            </a:r>
            <a:endParaRPr sz="2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843276" y="5049647"/>
            <a:ext cx="2276475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00" marR="893256" algn="ctr">
              <a:lnSpc>
                <a:spcPct val="95825"/>
              </a:lnSpc>
              <a:spcBef>
                <a:spcPts val="440"/>
              </a:spcBef>
            </a:pPr>
            <a:r>
              <a:rPr dirty="0" smtClean="0" sz="2000" spc="0">
                <a:latin typeface="Arial"/>
                <a:cs typeface="Arial"/>
              </a:rPr>
              <a:t>661</a:t>
            </a:r>
            <a:endParaRPr sz="2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119751" y="5049647"/>
            <a:ext cx="1166749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77" marR="479674" algn="ctr">
              <a:lnSpc>
                <a:spcPct val="95825"/>
              </a:lnSpc>
              <a:spcBef>
                <a:spcPts val="440"/>
              </a:spcBef>
            </a:pPr>
            <a:r>
              <a:rPr dirty="0" smtClean="0" sz="2000" spc="0">
                <a:latin typeface="Arial"/>
                <a:cs typeface="Arial"/>
              </a:rPr>
              <a:t>6</a:t>
            </a:r>
            <a:endParaRPr sz="2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286500" y="5049647"/>
            <a:ext cx="1524000" cy="3962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55" marR="480957" algn="ctr">
              <a:lnSpc>
                <a:spcPct val="95825"/>
              </a:lnSpc>
              <a:spcBef>
                <a:spcPts val="440"/>
              </a:spcBef>
            </a:pPr>
            <a:r>
              <a:rPr dirty="0" smtClean="0" sz="2000" spc="0">
                <a:latin typeface="Arial"/>
                <a:cs typeface="Arial"/>
              </a:rPr>
              <a:t>1,05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258887" y="5445887"/>
            <a:ext cx="1584388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9"/>
              </a:spcBef>
            </a:pPr>
            <a:r>
              <a:rPr dirty="0" smtClean="0" sz="2000" spc="0" b="1">
                <a:latin typeface="Arial"/>
                <a:cs typeface="Arial"/>
              </a:rPr>
              <a:t>2007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43276" y="5445887"/>
            <a:ext cx="2276475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9"/>
              </a:spcBef>
            </a:pPr>
            <a:r>
              <a:rPr dirty="0" smtClean="0" sz="2000" spc="0">
                <a:latin typeface="Arial"/>
                <a:cs typeface="Arial"/>
              </a:rPr>
              <a:t>626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119751" y="5445887"/>
            <a:ext cx="1166749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9315" marR="436404" algn="ctr">
              <a:lnSpc>
                <a:spcPct val="95825"/>
              </a:lnSpc>
              <a:spcBef>
                <a:spcPts val="439"/>
              </a:spcBef>
            </a:pPr>
            <a:r>
              <a:rPr dirty="0" smtClean="0" sz="2000" spc="-139">
                <a:latin typeface="Arial"/>
                <a:cs typeface="Arial"/>
              </a:rPr>
              <a:t>11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86500" y="5445887"/>
            <a:ext cx="1524000" cy="3962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39"/>
              </a:spcBef>
            </a:pPr>
            <a:r>
              <a:rPr dirty="0" smtClean="0" sz="2000" spc="0">
                <a:latin typeface="Arial"/>
                <a:cs typeface="Arial"/>
              </a:rPr>
              <a:t>2,62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58887" y="5842127"/>
            <a:ext cx="1584388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39"/>
              </a:spcBef>
            </a:pPr>
            <a:r>
              <a:rPr dirty="0" smtClean="0" sz="2000" spc="0" b="1">
                <a:latin typeface="Arial"/>
                <a:cs typeface="Arial"/>
              </a:rPr>
              <a:t>2008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43276" y="5842127"/>
            <a:ext cx="2276475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39"/>
              </a:spcBef>
            </a:pPr>
            <a:r>
              <a:rPr dirty="0" smtClean="0" sz="2000" spc="0">
                <a:latin typeface="Arial"/>
                <a:cs typeface="Arial"/>
              </a:rPr>
              <a:t>425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19751" y="5842127"/>
            <a:ext cx="1166749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99" marR="479866" algn="ctr">
              <a:lnSpc>
                <a:spcPct val="95825"/>
              </a:lnSpc>
              <a:spcBef>
                <a:spcPts val="439"/>
              </a:spcBef>
            </a:pPr>
            <a:r>
              <a:rPr dirty="0" smtClean="0" sz="2000" spc="0">
                <a:latin typeface="Arial"/>
                <a:cs typeface="Arial"/>
              </a:rPr>
              <a:t>9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86500" y="5842127"/>
            <a:ext cx="1524000" cy="3962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92721" marR="491008" algn="ctr">
              <a:lnSpc>
                <a:spcPct val="95825"/>
              </a:lnSpc>
              <a:spcBef>
                <a:spcPts val="439"/>
              </a:spcBef>
            </a:pPr>
            <a:r>
              <a:rPr dirty="0" smtClean="0" sz="2000" spc="0">
                <a:latin typeface="Arial"/>
                <a:cs typeface="Arial"/>
              </a:rPr>
              <a:t>2,</a:t>
            </a:r>
            <a:r>
              <a:rPr dirty="0" smtClean="0" sz="2000" spc="-144">
                <a:latin typeface="Arial"/>
                <a:cs typeface="Arial"/>
              </a:rPr>
              <a:t>1</a:t>
            </a:r>
            <a:r>
              <a:rPr dirty="0" smtClean="0" sz="2000" spc="0">
                <a:latin typeface="Arial"/>
                <a:cs typeface="Arial"/>
              </a:rPr>
              <a:t>1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258887" y="6238328"/>
            <a:ext cx="1584388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08317">
              <a:lnSpc>
                <a:spcPct val="95825"/>
              </a:lnSpc>
              <a:spcBef>
                <a:spcPts val="440"/>
              </a:spcBef>
            </a:pPr>
            <a:r>
              <a:rPr dirty="0" smtClean="0" sz="2000" spc="0" b="1">
                <a:latin typeface="Arial"/>
                <a:cs typeface="Arial"/>
              </a:rPr>
              <a:t>2010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43276" y="6238328"/>
            <a:ext cx="2276475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94422" marR="893278" algn="ctr">
              <a:lnSpc>
                <a:spcPct val="95825"/>
              </a:lnSpc>
              <a:spcBef>
                <a:spcPts val="440"/>
              </a:spcBef>
            </a:pPr>
            <a:r>
              <a:rPr dirty="0" smtClean="0" sz="2000" spc="0">
                <a:latin typeface="Arial"/>
                <a:cs typeface="Arial"/>
              </a:rPr>
              <a:t>549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19751" y="6238328"/>
            <a:ext cx="1166749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1799" marR="479866" algn="ctr">
              <a:lnSpc>
                <a:spcPct val="95825"/>
              </a:lnSpc>
              <a:spcBef>
                <a:spcPts val="440"/>
              </a:spcBef>
            </a:pPr>
            <a:r>
              <a:rPr dirty="0" smtClean="0" sz="2000" spc="0">
                <a:latin typeface="Arial"/>
                <a:cs typeface="Arial"/>
              </a:rPr>
              <a:t>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286500" y="6238328"/>
            <a:ext cx="1524000" cy="3962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83577" marR="481573" algn="ctr">
              <a:lnSpc>
                <a:spcPct val="95825"/>
              </a:lnSpc>
              <a:spcBef>
                <a:spcPts val="440"/>
              </a:spcBef>
            </a:pPr>
            <a:r>
              <a:rPr dirty="0" smtClean="0" sz="2000" spc="0">
                <a:latin typeface="Arial"/>
                <a:cs typeface="Arial"/>
              </a:rPr>
              <a:t>0,91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76375" y="188861"/>
            <a:ext cx="6858000" cy="10256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43"/>
              </a:spcBef>
            </a:pPr>
            <a:endParaRPr sz="850"/>
          </a:p>
          <a:p>
            <a:pPr marL="1285113">
              <a:lnSpc>
                <a:spcPct val="101277"/>
              </a:lnSpc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3999991">
              <a:lnSpc>
                <a:spcPts val="3360"/>
              </a:lnSpc>
              <a:spcBef>
                <a:spcPts val="16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2748788" y="92841"/>
            <a:ext cx="555873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7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dirty="0" smtClean="0" sz="2800" spc="-4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dirty="0" smtClean="0" sz="2800" spc="-17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dirty="0" smtClean="0" sz="2800" spc="-4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2727579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651250" y="1765963"/>
            <a:ext cx="267162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Quels</a:t>
            </a:r>
            <a:r>
              <a:rPr dirty="0" smtClean="0" sz="2000" spc="-1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domm</a:t>
            </a:r>
            <a:r>
              <a:rPr dirty="0" smtClean="0" sz="2000" spc="9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g</a:t>
            </a:r>
            <a:r>
              <a:rPr dirty="0" smtClean="0" sz="2000" spc="-9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s?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22680" y="2375815"/>
            <a:ext cx="8772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Tou</a:t>
            </a:r>
            <a:r>
              <a:rPr dirty="0" smtClean="0" sz="2000" spc="-4" b="1">
                <a:latin typeface="Verdana"/>
                <a:cs typeface="Verdana"/>
              </a:rPr>
              <a:t>t</a:t>
            </a:r>
            <a:r>
              <a:rPr dirty="0" smtClean="0" sz="2000" spc="0" b="1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311400" y="2375815"/>
            <a:ext cx="139330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p</a:t>
            </a:r>
            <a:r>
              <a:rPr dirty="0" smtClean="0" sz="2000" spc="-9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rsonne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17010" y="2375815"/>
            <a:ext cx="17239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inter</a:t>
            </a:r>
            <a:r>
              <a:rPr dirty="0" smtClean="0" sz="2000" spc="-9" b="1">
                <a:latin typeface="Verdana"/>
                <a:cs typeface="Verdana"/>
              </a:rPr>
              <a:t>v</a:t>
            </a:r>
            <a:r>
              <a:rPr dirty="0" smtClean="0" sz="2000" spc="0" b="1">
                <a:latin typeface="Verdana"/>
                <a:cs typeface="Verdana"/>
              </a:rPr>
              <a:t>e</a:t>
            </a:r>
            <a:r>
              <a:rPr dirty="0" smtClean="0" sz="2000" spc="-9" b="1">
                <a:latin typeface="Verdana"/>
                <a:cs typeface="Verdana"/>
              </a:rPr>
              <a:t>n</a:t>
            </a:r>
            <a:r>
              <a:rPr dirty="0" smtClean="0" sz="2000" spc="0" b="1">
                <a:latin typeface="Verdana"/>
                <a:cs typeface="Verdana"/>
              </a:rPr>
              <a:t>ant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51931" y="2375815"/>
            <a:ext cx="5223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sur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885813" y="2375815"/>
            <a:ext cx="4295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14" b="1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624953" y="2375815"/>
            <a:ext cx="122771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ou</a:t>
            </a:r>
            <a:r>
              <a:rPr dirty="0" smtClean="0" sz="2000" spc="9" b="1">
                <a:latin typeface="Verdana"/>
                <a:cs typeface="Verdana"/>
              </a:rPr>
              <a:t>v</a:t>
            </a:r>
            <a:r>
              <a:rPr dirty="0" smtClean="0" sz="2000" spc="0" b="1">
                <a:latin typeface="Verdana"/>
                <a:cs typeface="Verdana"/>
              </a:rPr>
              <a:t>r</a:t>
            </a:r>
            <a:r>
              <a:rPr dirty="0" smtClean="0" sz="2000" spc="-4" b="1">
                <a:latin typeface="Verdana"/>
                <a:cs typeface="Verdana"/>
              </a:rPr>
              <a:t>a</a:t>
            </a:r>
            <a:r>
              <a:rPr dirty="0" smtClean="0" sz="2000" spc="-9" b="1">
                <a:latin typeface="Verdana"/>
                <a:cs typeface="Verdana"/>
              </a:rPr>
              <a:t>g</a:t>
            </a:r>
            <a:r>
              <a:rPr dirty="0" smtClean="0" sz="2000" spc="0" b="1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22680" y="2619655"/>
            <a:ext cx="65585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électrique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est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sou</a:t>
            </a:r>
            <a:r>
              <a:rPr dirty="0" smtClean="0" sz="2000" spc="4" b="1">
                <a:latin typeface="Verdana"/>
                <a:cs typeface="Verdana"/>
              </a:rPr>
              <a:t>m</a:t>
            </a:r>
            <a:r>
              <a:rPr dirty="0" smtClean="0" sz="2000" spc="0" b="1">
                <a:latin typeface="Verdana"/>
                <a:cs typeface="Verdana"/>
              </a:rPr>
              <a:t>is</a:t>
            </a:r>
            <a:r>
              <a:rPr dirty="0" smtClean="0" sz="2000" spc="-1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à</a:t>
            </a:r>
            <a:r>
              <a:rPr dirty="0" smtClean="0" sz="2000" spc="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3</a:t>
            </a:r>
            <a:r>
              <a:rPr dirty="0" smtClean="0" sz="2000" spc="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risques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princip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ux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22680" y="3229509"/>
            <a:ext cx="31731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1.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65580" y="3229509"/>
            <a:ext cx="7193758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dirty="0" smtClean="0" sz="2000" spc="0">
                <a:latin typeface="Verdana"/>
                <a:cs typeface="Verdana"/>
              </a:rPr>
              <a:t>Le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sque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contact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av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è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4">
                <a:latin typeface="Verdana"/>
                <a:cs typeface="Verdana"/>
              </a:rPr>
              <a:t>u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sous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tens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on,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av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pour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cons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quen</a:t>
            </a:r>
            <a:r>
              <a:rPr dirty="0" smtClean="0" sz="2000" spc="-9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4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79880" y="4021989"/>
            <a:ext cx="7069091" cy="5241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dirty="0" smtClean="0" baseline="-3003" sz="3000" spc="0">
                <a:latin typeface="Wingdings"/>
                <a:cs typeface="Wingdings"/>
              </a:rPr>
              <a:t></a:t>
            </a:r>
            <a:r>
              <a:rPr dirty="0" smtClean="0" baseline="-2898" sz="3000" spc="164">
                <a:latin typeface="Times New Roman"/>
                <a:cs typeface="Times New Roman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Une</a:t>
            </a:r>
            <a:r>
              <a:rPr dirty="0" smtClean="0" baseline="-2742" sz="3000" spc="-24">
                <a:latin typeface="Verdana"/>
                <a:cs typeface="Verdana"/>
              </a:rPr>
              <a:t> </a:t>
            </a:r>
            <a:r>
              <a:rPr dirty="0" smtClean="0" baseline="-2742" sz="3000" spc="-4">
                <a:latin typeface="Verdana"/>
                <a:cs typeface="Verdana"/>
              </a:rPr>
              <a:t>é</a:t>
            </a:r>
            <a:r>
              <a:rPr dirty="0" smtClean="0" baseline="-2742" sz="3000" spc="-9">
                <a:latin typeface="Verdana"/>
                <a:cs typeface="Verdana"/>
              </a:rPr>
              <a:t>l</a:t>
            </a:r>
            <a:r>
              <a:rPr dirty="0" smtClean="0" baseline="-2742" sz="3000" spc="-4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ctr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sat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on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p</a:t>
            </a:r>
            <a:r>
              <a:rPr dirty="0" smtClean="0" baseline="-2742" sz="3000" spc="-9">
                <a:latin typeface="Verdana"/>
                <a:cs typeface="Verdana"/>
              </a:rPr>
              <a:t>l</a:t>
            </a:r>
            <a:r>
              <a:rPr dirty="0" smtClean="0" baseline="-2742" sz="3000" spc="0">
                <a:latin typeface="Verdana"/>
                <a:cs typeface="Verdana"/>
              </a:rPr>
              <a:t>us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ou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m</a:t>
            </a:r>
            <a:r>
              <a:rPr dirty="0" smtClean="0" baseline="-2742" sz="3000" spc="-9">
                <a:latin typeface="Verdana"/>
                <a:cs typeface="Verdana"/>
              </a:rPr>
              <a:t>o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ns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m</a:t>
            </a:r>
            <a:r>
              <a:rPr dirty="0" smtClean="0" baseline="-2742" sz="3000" spc="-4">
                <a:latin typeface="Verdana"/>
                <a:cs typeface="Verdana"/>
              </a:rPr>
              <a:t>p</a:t>
            </a:r>
            <a:r>
              <a:rPr dirty="0" smtClean="0" baseline="-2742" sz="3000" spc="0">
                <a:latin typeface="Verdana"/>
                <a:cs typeface="Verdana"/>
              </a:rPr>
              <a:t>o</a:t>
            </a:r>
            <a:r>
              <a:rPr dirty="0" smtClean="0" baseline="-2742" sz="3000" spc="-4">
                <a:latin typeface="Verdana"/>
                <a:cs typeface="Verdana"/>
              </a:rPr>
              <a:t>r</a:t>
            </a:r>
            <a:r>
              <a:rPr dirty="0" smtClean="0" baseline="-2742" sz="3000" spc="0">
                <a:latin typeface="Verdana"/>
                <a:cs typeface="Verdana"/>
              </a:rPr>
              <a:t>tante,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pouvant</a:t>
            </a:r>
            <a:endParaRPr sz="2000">
              <a:latin typeface="Verdana"/>
              <a:cs typeface="Verdana"/>
            </a:endParaRPr>
          </a:p>
          <a:p>
            <a:pPr marL="299212" marR="46304">
              <a:lnSpc>
                <a:spcPts val="2000"/>
              </a:lnSpc>
            </a:pPr>
            <a:r>
              <a:rPr dirty="0" smtClean="0" sz="2000" spc="0">
                <a:latin typeface="Verdana"/>
                <a:cs typeface="Verdana"/>
              </a:rPr>
              <a:t>s’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cc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gn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3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brû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ur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s,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d’h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g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nte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ne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…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79880" y="4875810"/>
            <a:ext cx="2580173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164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Une</a:t>
            </a:r>
            <a:r>
              <a:rPr dirty="0" smtClean="0" sz="2000" spc="-24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ctrocut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58267" y="6396377"/>
            <a:ext cx="250311" cy="2040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21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" name="object 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" name="object 5"/>
          <p:cNvSpPr txBox="1"/>
          <p:nvPr/>
        </p:nvSpPr>
        <p:spPr>
          <a:xfrm>
            <a:off x="2748788" y="92841"/>
            <a:ext cx="5558735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7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dirty="0" smtClean="0" sz="2800" spc="-4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dirty="0" smtClean="0" sz="2800" spc="-17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dirty="0" smtClean="0" sz="2800" spc="-4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2727579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2119783"/>
            <a:ext cx="6981548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dirty="0" smtClean="0" baseline="-2742" sz="3000" spc="0">
                <a:latin typeface="Verdana"/>
                <a:cs typeface="Verdana"/>
              </a:rPr>
              <a:t>2.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Le</a:t>
            </a:r>
            <a:r>
              <a:rPr dirty="0" smtClean="0" baseline="-2742" sz="3000" spc="-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r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sque</a:t>
            </a:r>
            <a:r>
              <a:rPr dirty="0" smtClean="0" baseline="-2742" sz="3000" spc="-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de</a:t>
            </a:r>
            <a:r>
              <a:rPr dirty="0" smtClean="0" baseline="-2742" sz="3000" spc="-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brû</a:t>
            </a:r>
            <a:r>
              <a:rPr dirty="0" smtClean="0" baseline="-2742" sz="3000" spc="-9">
                <a:latin typeface="Verdana"/>
                <a:cs typeface="Verdana"/>
              </a:rPr>
              <a:t>l</a:t>
            </a:r>
            <a:r>
              <a:rPr dirty="0" smtClean="0" baseline="-2742" sz="3000" spc="0">
                <a:latin typeface="Verdana"/>
                <a:cs typeface="Verdana"/>
              </a:rPr>
              <a:t>ur</a:t>
            </a:r>
            <a:r>
              <a:rPr dirty="0" smtClean="0" baseline="-2742" sz="3000" spc="-4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s</a:t>
            </a:r>
            <a:r>
              <a:rPr dirty="0" smtClean="0" baseline="-2742" sz="3000" spc="-1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par</a:t>
            </a:r>
            <a:r>
              <a:rPr dirty="0" smtClean="0" baseline="-2742" sz="3000" spc="-14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pr</a:t>
            </a:r>
            <a:r>
              <a:rPr dirty="0" smtClean="0" baseline="-2742" sz="3000" spc="-4">
                <a:latin typeface="Verdana"/>
                <a:cs typeface="Verdana"/>
              </a:rPr>
              <a:t>o</a:t>
            </a:r>
            <a:r>
              <a:rPr dirty="0" smtClean="0" baseline="-2742" sz="3000" spc="0">
                <a:latin typeface="Verdana"/>
                <a:cs typeface="Verdana"/>
              </a:rPr>
              <a:t>j</a:t>
            </a:r>
            <a:r>
              <a:rPr dirty="0" smtClean="0" baseline="-2742" sz="3000" spc="-9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ct</a:t>
            </a:r>
            <a:r>
              <a:rPr dirty="0" smtClean="0" baseline="-2742" sz="3000" spc="-4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on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de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m</a:t>
            </a:r>
            <a:r>
              <a:rPr dirty="0" smtClean="0" baseline="-2742" sz="3000" spc="-4">
                <a:latin typeface="Verdana"/>
                <a:cs typeface="Verdana"/>
              </a:rPr>
              <a:t>a</a:t>
            </a:r>
            <a:r>
              <a:rPr dirty="0" smtClean="0" baseline="-2742" sz="3000" spc="0">
                <a:latin typeface="Verdana"/>
                <a:cs typeface="Verdana"/>
              </a:rPr>
              <a:t>t</a:t>
            </a:r>
            <a:r>
              <a:rPr dirty="0" smtClean="0" baseline="-2742" sz="3000" spc="-4">
                <a:latin typeface="Verdana"/>
                <a:cs typeface="Verdana"/>
              </a:rPr>
              <a:t>i</a:t>
            </a:r>
            <a:r>
              <a:rPr dirty="0" smtClean="0" baseline="-2742" sz="3000" spc="-4">
                <a:latin typeface="Verdana"/>
                <a:cs typeface="Verdana"/>
              </a:rPr>
              <a:t>è</a:t>
            </a:r>
            <a:r>
              <a:rPr dirty="0" smtClean="0" baseline="-2742" sz="3000" spc="0">
                <a:latin typeface="Verdana"/>
                <a:cs typeface="Verdana"/>
              </a:rPr>
              <a:t>r</a:t>
            </a:r>
            <a:r>
              <a:rPr dirty="0" smtClean="0" baseline="-2742" sz="3000" spc="-9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s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-4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4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d’un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cour</a:t>
            </a:r>
            <a:r>
              <a:rPr dirty="0" smtClean="0" sz="2000" spc="4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-c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rcu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3461157"/>
            <a:ext cx="6941654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00"/>
              </a:lnSpc>
              <a:spcBef>
                <a:spcPts val="105"/>
              </a:spcBef>
            </a:pPr>
            <a:r>
              <a:rPr dirty="0" smtClean="0" baseline="-2742" sz="3000" spc="0">
                <a:latin typeface="Verdana"/>
                <a:cs typeface="Verdana"/>
              </a:rPr>
              <a:t>3.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Le</a:t>
            </a:r>
            <a:r>
              <a:rPr dirty="0" smtClean="0" baseline="-2742" sz="3000" spc="-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r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sque</a:t>
            </a:r>
            <a:r>
              <a:rPr dirty="0" smtClean="0" baseline="-2742" sz="3000" spc="-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sp</a:t>
            </a:r>
            <a:r>
              <a:rPr dirty="0" smtClean="0" baseline="-2742" sz="3000" spc="-4">
                <a:latin typeface="Verdana"/>
                <a:cs typeface="Verdana"/>
              </a:rPr>
              <a:t>é</a:t>
            </a:r>
            <a:r>
              <a:rPr dirty="0" smtClean="0" baseline="-2742" sz="3000" spc="0">
                <a:latin typeface="Verdana"/>
                <a:cs typeface="Verdana"/>
              </a:rPr>
              <a:t>c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f</a:t>
            </a:r>
            <a:r>
              <a:rPr dirty="0" smtClean="0" baseline="-2742" sz="3000" spc="-4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que</a:t>
            </a:r>
            <a:r>
              <a:rPr dirty="0" smtClean="0" baseline="-2742" sz="3000" spc="-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pr</a:t>
            </a:r>
            <a:r>
              <a:rPr dirty="0" smtClean="0" baseline="-2742" sz="3000" spc="-4">
                <a:latin typeface="Verdana"/>
                <a:cs typeface="Verdana"/>
              </a:rPr>
              <a:t>o</a:t>
            </a:r>
            <a:r>
              <a:rPr dirty="0" smtClean="0" baseline="-2742" sz="3000" spc="0">
                <a:latin typeface="Verdana"/>
                <a:cs typeface="Verdana"/>
              </a:rPr>
              <a:t>pre</a:t>
            </a:r>
            <a:r>
              <a:rPr dirty="0" smtClean="0" baseline="-2742" sz="3000" spc="-14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à</a:t>
            </a:r>
            <a:r>
              <a:rPr dirty="0" smtClean="0" baseline="-2742" sz="3000" spc="-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c</a:t>
            </a:r>
            <a:r>
              <a:rPr dirty="0" smtClean="0" baseline="-2742" sz="3000" spc="-4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rta</a:t>
            </a:r>
            <a:r>
              <a:rPr dirty="0" smtClean="0" baseline="-2742" sz="3000" spc="-14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n</a:t>
            </a:r>
            <a:r>
              <a:rPr dirty="0" smtClean="0" baseline="-2742" sz="3000" spc="-14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m</a:t>
            </a:r>
            <a:r>
              <a:rPr dirty="0" smtClean="0" baseline="-2742" sz="3000" spc="-9">
                <a:latin typeface="Verdana"/>
                <a:cs typeface="Verdana"/>
              </a:rPr>
              <a:t>a</a:t>
            </a:r>
            <a:r>
              <a:rPr dirty="0" smtClean="0" baseline="-2742" sz="3000" spc="0">
                <a:latin typeface="Verdana"/>
                <a:cs typeface="Verdana"/>
              </a:rPr>
              <a:t>té</a:t>
            </a:r>
            <a:r>
              <a:rPr dirty="0" smtClean="0" baseline="-2742" sz="3000" spc="-4">
                <a:latin typeface="Verdana"/>
                <a:cs typeface="Verdana"/>
              </a:rPr>
              <a:t>r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-4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l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000"/>
              </a:lnSpc>
            </a:pP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qu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nt,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ou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pouvant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cou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’env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4">
                <a:latin typeface="Verdana"/>
                <a:cs typeface="Verdana"/>
              </a:rPr>
              <a:t>n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22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395287" y="3437001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00" y="171450"/>
                </a:moveTo>
                <a:lnTo>
                  <a:pt x="685800" y="228600"/>
                </a:lnTo>
                <a:lnTo>
                  <a:pt x="914463" y="114300"/>
                </a:lnTo>
                <a:lnTo>
                  <a:pt x="685800" y="0"/>
                </a:lnTo>
                <a:lnTo>
                  <a:pt x="685800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00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395287" y="3437001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00" y="57150"/>
                </a:lnTo>
                <a:lnTo>
                  <a:pt x="685800" y="0"/>
                </a:lnTo>
                <a:lnTo>
                  <a:pt x="914463" y="114300"/>
                </a:lnTo>
                <a:lnTo>
                  <a:pt x="685800" y="228600"/>
                </a:lnTo>
                <a:lnTo>
                  <a:pt x="685800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468312" y="5237226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00" y="171450"/>
                </a:moveTo>
                <a:lnTo>
                  <a:pt x="685800" y="228600"/>
                </a:lnTo>
                <a:lnTo>
                  <a:pt x="914463" y="114300"/>
                </a:lnTo>
                <a:lnTo>
                  <a:pt x="685800" y="0"/>
                </a:lnTo>
                <a:lnTo>
                  <a:pt x="685800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00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468312" y="5237226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00" y="57150"/>
                </a:lnTo>
                <a:lnTo>
                  <a:pt x="685800" y="0"/>
                </a:lnTo>
                <a:lnTo>
                  <a:pt x="914463" y="114300"/>
                </a:lnTo>
                <a:lnTo>
                  <a:pt x="685800" y="228600"/>
                </a:lnTo>
                <a:lnTo>
                  <a:pt x="685800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4133850" y="3192399"/>
            <a:ext cx="920750" cy="356108"/>
          </a:xfrm>
          <a:custGeom>
            <a:avLst/>
            <a:gdLst/>
            <a:ahLst/>
            <a:cxnLst/>
            <a:rect l="l" t="t" r="r" b="b"/>
            <a:pathLst>
              <a:path w="920750" h="356108">
                <a:moveTo>
                  <a:pt x="0" y="320293"/>
                </a:moveTo>
                <a:lnTo>
                  <a:pt x="12700" y="356108"/>
                </a:lnTo>
                <a:lnTo>
                  <a:pt x="819302" y="71833"/>
                </a:lnTo>
                <a:lnTo>
                  <a:pt x="837184" y="65531"/>
                </a:lnTo>
                <a:lnTo>
                  <a:pt x="831976" y="107823"/>
                </a:lnTo>
                <a:lnTo>
                  <a:pt x="920750" y="15875"/>
                </a:lnTo>
                <a:lnTo>
                  <a:pt x="824611" y="29590"/>
                </a:lnTo>
                <a:lnTo>
                  <a:pt x="806654" y="35921"/>
                </a:lnTo>
                <a:lnTo>
                  <a:pt x="0" y="320293"/>
                </a:lnTo>
                <a:close/>
              </a:path>
              <a:path w="920750" h="356108">
                <a:moveTo>
                  <a:pt x="824611" y="29590"/>
                </a:moveTo>
                <a:lnTo>
                  <a:pt x="920750" y="15875"/>
                </a:lnTo>
                <a:lnTo>
                  <a:pt x="794003" y="0"/>
                </a:lnTo>
                <a:lnTo>
                  <a:pt x="806654" y="35921"/>
                </a:lnTo>
                <a:lnTo>
                  <a:pt x="824611" y="29590"/>
                </a:lnTo>
                <a:close/>
              </a:path>
              <a:path w="920750" h="356108">
                <a:moveTo>
                  <a:pt x="831976" y="107823"/>
                </a:moveTo>
                <a:lnTo>
                  <a:pt x="837184" y="65531"/>
                </a:lnTo>
                <a:lnTo>
                  <a:pt x="819302" y="71833"/>
                </a:lnTo>
                <a:lnTo>
                  <a:pt x="831976" y="107823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4067175" y="3657600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4058539" y="3916806"/>
            <a:ext cx="770636" cy="402970"/>
          </a:xfrm>
          <a:custGeom>
            <a:avLst/>
            <a:gdLst/>
            <a:ahLst/>
            <a:cxnLst/>
            <a:rect l="l" t="t" r="r" b="b"/>
            <a:pathLst>
              <a:path w="770636" h="402971">
                <a:moveTo>
                  <a:pt x="677037" y="376936"/>
                </a:moveTo>
                <a:lnTo>
                  <a:pt x="660062" y="368339"/>
                </a:lnTo>
                <a:lnTo>
                  <a:pt x="642874" y="402336"/>
                </a:lnTo>
                <a:lnTo>
                  <a:pt x="770636" y="402971"/>
                </a:lnTo>
                <a:lnTo>
                  <a:pt x="677037" y="376936"/>
                </a:lnTo>
                <a:close/>
              </a:path>
              <a:path w="770636" h="402971">
                <a:moveTo>
                  <a:pt x="694436" y="300355"/>
                </a:moveTo>
                <a:lnTo>
                  <a:pt x="677284" y="334277"/>
                </a:lnTo>
                <a:lnTo>
                  <a:pt x="694309" y="342900"/>
                </a:lnTo>
                <a:lnTo>
                  <a:pt x="694436" y="300355"/>
                </a:lnTo>
                <a:close/>
              </a:path>
              <a:path w="770636" h="402971">
                <a:moveTo>
                  <a:pt x="17272" y="0"/>
                </a:moveTo>
                <a:lnTo>
                  <a:pt x="0" y="34036"/>
                </a:lnTo>
                <a:lnTo>
                  <a:pt x="660062" y="368339"/>
                </a:lnTo>
                <a:lnTo>
                  <a:pt x="677037" y="376936"/>
                </a:lnTo>
                <a:lnTo>
                  <a:pt x="770636" y="402971"/>
                </a:lnTo>
                <a:lnTo>
                  <a:pt x="694436" y="300355"/>
                </a:lnTo>
                <a:lnTo>
                  <a:pt x="694309" y="342900"/>
                </a:lnTo>
                <a:lnTo>
                  <a:pt x="677284" y="334277"/>
                </a:lnTo>
                <a:lnTo>
                  <a:pt x="17272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3771773" y="4938522"/>
            <a:ext cx="622426" cy="307974"/>
          </a:xfrm>
          <a:custGeom>
            <a:avLst/>
            <a:gdLst/>
            <a:ahLst/>
            <a:cxnLst/>
            <a:rect l="l" t="t" r="r" b="b"/>
            <a:pathLst>
              <a:path w="622426" h="307975">
                <a:moveTo>
                  <a:pt x="0" y="273430"/>
                </a:moveTo>
                <a:lnTo>
                  <a:pt x="16128" y="307974"/>
                </a:lnTo>
                <a:lnTo>
                  <a:pt x="526936" y="69032"/>
                </a:lnTo>
                <a:lnTo>
                  <a:pt x="544194" y="60959"/>
                </a:lnTo>
                <a:lnTo>
                  <a:pt x="543051" y="103504"/>
                </a:lnTo>
                <a:lnTo>
                  <a:pt x="622426" y="3428"/>
                </a:lnTo>
                <a:lnTo>
                  <a:pt x="528065" y="26415"/>
                </a:lnTo>
                <a:lnTo>
                  <a:pt x="510791" y="34496"/>
                </a:lnTo>
                <a:lnTo>
                  <a:pt x="0" y="273430"/>
                </a:lnTo>
                <a:close/>
              </a:path>
              <a:path w="622426" h="307975">
                <a:moveTo>
                  <a:pt x="528065" y="26415"/>
                </a:moveTo>
                <a:lnTo>
                  <a:pt x="622426" y="3428"/>
                </a:lnTo>
                <a:lnTo>
                  <a:pt x="494664" y="0"/>
                </a:lnTo>
                <a:lnTo>
                  <a:pt x="510791" y="34496"/>
                </a:lnTo>
                <a:lnTo>
                  <a:pt x="528065" y="26415"/>
                </a:lnTo>
                <a:close/>
              </a:path>
              <a:path w="622426" h="307975">
                <a:moveTo>
                  <a:pt x="543051" y="103504"/>
                </a:moveTo>
                <a:lnTo>
                  <a:pt x="544194" y="60959"/>
                </a:lnTo>
                <a:lnTo>
                  <a:pt x="526936" y="69032"/>
                </a:lnTo>
                <a:lnTo>
                  <a:pt x="543051" y="103504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3779774" y="5387975"/>
            <a:ext cx="406400" cy="114300"/>
          </a:xfrm>
          <a:custGeom>
            <a:avLst/>
            <a:gdLst/>
            <a:ahLst/>
            <a:cxnLst/>
            <a:rect l="l" t="t" r="r" b="b"/>
            <a:pathLst>
              <a:path w="406400" h="114300">
                <a:moveTo>
                  <a:pt x="311150" y="76200"/>
                </a:moveTo>
                <a:lnTo>
                  <a:pt x="292100" y="76199"/>
                </a:lnTo>
                <a:lnTo>
                  <a:pt x="292100" y="114300"/>
                </a:lnTo>
                <a:lnTo>
                  <a:pt x="406400" y="57150"/>
                </a:lnTo>
                <a:lnTo>
                  <a:pt x="311150" y="76200"/>
                </a:lnTo>
                <a:close/>
              </a:path>
              <a:path w="406400" h="114300">
                <a:moveTo>
                  <a:pt x="311150" y="38100"/>
                </a:moveTo>
                <a:lnTo>
                  <a:pt x="292100" y="0"/>
                </a:lnTo>
                <a:lnTo>
                  <a:pt x="292100" y="38099"/>
                </a:lnTo>
                <a:lnTo>
                  <a:pt x="311150" y="38100"/>
                </a:lnTo>
                <a:close/>
              </a:path>
              <a:path w="406400" h="114300">
                <a:moveTo>
                  <a:pt x="0" y="38100"/>
                </a:moveTo>
                <a:lnTo>
                  <a:pt x="0" y="76200"/>
                </a:lnTo>
                <a:lnTo>
                  <a:pt x="311150" y="76200"/>
                </a:lnTo>
                <a:lnTo>
                  <a:pt x="406400" y="57150"/>
                </a:lnTo>
                <a:lnTo>
                  <a:pt x="292100" y="0"/>
                </a:lnTo>
                <a:lnTo>
                  <a:pt x="3111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3766439" y="5576062"/>
            <a:ext cx="518160" cy="516763"/>
          </a:xfrm>
          <a:custGeom>
            <a:avLst/>
            <a:gdLst/>
            <a:ahLst/>
            <a:cxnLst/>
            <a:rect l="l" t="t" r="r" b="b"/>
            <a:pathLst>
              <a:path w="518160" h="516763">
                <a:moveTo>
                  <a:pt x="437261" y="463003"/>
                </a:moveTo>
                <a:lnTo>
                  <a:pt x="423788" y="449569"/>
                </a:lnTo>
                <a:lnTo>
                  <a:pt x="396875" y="476542"/>
                </a:lnTo>
                <a:lnTo>
                  <a:pt x="518160" y="516763"/>
                </a:lnTo>
                <a:lnTo>
                  <a:pt x="437261" y="463003"/>
                </a:lnTo>
                <a:close/>
              </a:path>
              <a:path w="518160" h="516763">
                <a:moveTo>
                  <a:pt x="477647" y="395592"/>
                </a:moveTo>
                <a:lnTo>
                  <a:pt x="450706" y="422592"/>
                </a:lnTo>
                <a:lnTo>
                  <a:pt x="464185" y="436029"/>
                </a:lnTo>
                <a:lnTo>
                  <a:pt x="477647" y="395592"/>
                </a:lnTo>
                <a:close/>
              </a:path>
              <a:path w="518160" h="516763">
                <a:moveTo>
                  <a:pt x="26797" y="0"/>
                </a:moveTo>
                <a:lnTo>
                  <a:pt x="0" y="27012"/>
                </a:lnTo>
                <a:lnTo>
                  <a:pt x="423788" y="449569"/>
                </a:lnTo>
                <a:lnTo>
                  <a:pt x="437261" y="463003"/>
                </a:lnTo>
                <a:lnTo>
                  <a:pt x="518160" y="516763"/>
                </a:lnTo>
                <a:lnTo>
                  <a:pt x="477647" y="395592"/>
                </a:lnTo>
                <a:lnTo>
                  <a:pt x="464185" y="436029"/>
                </a:lnTo>
                <a:lnTo>
                  <a:pt x="450706" y="422592"/>
                </a:lnTo>
                <a:lnTo>
                  <a:pt x="26797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239837" y="-41211"/>
            <a:ext cx="7121525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1194612" y="1558570"/>
            <a:ext cx="4101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711198" y="1558570"/>
            <a:ext cx="99432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co</a:t>
            </a:r>
            <a:r>
              <a:rPr dirty="0" smtClean="0" sz="2000" spc="-14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ta</a:t>
            </a:r>
            <a:r>
              <a:rPr dirty="0" smtClean="0" sz="2000" spc="-14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813431" y="1558570"/>
            <a:ext cx="134043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cc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ntel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259961" y="1558570"/>
            <a:ext cx="12615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av</a:t>
            </a:r>
            <a:r>
              <a:rPr dirty="0" smtClean="0" sz="2000" spc="-1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64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625465" y="1558570"/>
            <a:ext cx="8576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è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6590538" y="1558570"/>
            <a:ext cx="66726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u</a:t>
            </a:r>
            <a:r>
              <a:rPr dirty="0" smtClean="0" sz="2000" spc="-1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364730" y="1558570"/>
            <a:ext cx="64130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113268" y="1558570"/>
            <a:ext cx="99017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14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94612" y="1863370"/>
            <a:ext cx="63440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ut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58670" y="1863370"/>
            <a:ext cx="268435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ga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r>
              <a:rPr dirty="0" smtClean="0" sz="2000" spc="0">
                <a:latin typeface="Verdana"/>
                <a:cs typeface="Verdana"/>
              </a:rPr>
              <a:t>  </a:t>
            </a:r>
            <a:r>
              <a:rPr dirty="0" smtClean="0" sz="2000" spc="20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g</a:t>
            </a:r>
            <a:r>
              <a:rPr dirty="0" smtClean="0" sz="2000" spc="-19">
                <a:latin typeface="Verdana"/>
                <a:cs typeface="Verdana"/>
              </a:rPr>
              <a:t>é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971669" y="1863370"/>
            <a:ext cx="5056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03189" y="1863370"/>
            <a:ext cx="171864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uve</a:t>
            </a:r>
            <a:r>
              <a:rPr dirty="0" smtClean="0" sz="2000" spc="-4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-4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51242" y="1863370"/>
            <a:ext cx="14534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nc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trô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94612" y="2168551"/>
            <a:ext cx="285681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co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me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">
                <a:latin typeface="Verdana"/>
                <a:cs typeface="Verdana"/>
              </a:rPr>
              <a:t>un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ch</a:t>
            </a:r>
            <a:r>
              <a:rPr dirty="0" smtClean="0" sz="2000" spc="4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te</a:t>
            </a:r>
            <a:r>
              <a:rPr dirty="0" smtClean="0" sz="2000" spc="-4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076827" y="2168551"/>
            <a:ext cx="125687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xe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13731" y="3071638"/>
            <a:ext cx="1670285" cy="783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3682" marR="25978" algn="ctr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risation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1555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rocution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64945" y="3368706"/>
            <a:ext cx="2357120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Ch</a:t>
            </a:r>
            <a:r>
              <a:rPr dirty="0" smtClean="0" sz="2400" spc="-9" b="1">
                <a:solidFill>
                  <a:srgbClr val="A8121D"/>
                </a:solidFill>
                <a:latin typeface="Arial"/>
                <a:cs typeface="Arial"/>
              </a:rPr>
              <a:t>o</a:t>
            </a: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élect</a:t>
            </a:r>
            <a:r>
              <a:rPr dirty="0" smtClean="0" sz="2400" spc="4" b="1">
                <a:solidFill>
                  <a:srgbClr val="A8121D"/>
                </a:solidFill>
                <a:latin typeface="Arial"/>
                <a:cs typeface="Arial"/>
              </a:rPr>
              <a:t>r</a:t>
            </a: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ique</a:t>
            </a:r>
            <a:endParaRPr sz="2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28082" y="4213495"/>
            <a:ext cx="194337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Brûlure</a:t>
            </a:r>
            <a:r>
              <a:rPr dirty="0" smtClean="0" sz="2000" spc="-1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ex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erne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49877" y="4799346"/>
            <a:ext cx="3078732" cy="78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6636" marR="2080" algn="ctr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4A9B"/>
                </a:solidFill>
                <a:latin typeface="Arial"/>
                <a:cs typeface="Arial"/>
              </a:rPr>
              <a:t>Pro</a:t>
            </a:r>
            <a:r>
              <a:rPr dirty="0" smtClean="0" sz="2000" spc="-9" b="1">
                <a:solidFill>
                  <a:srgbClr val="004A9B"/>
                </a:solidFill>
                <a:latin typeface="Arial"/>
                <a:cs typeface="Arial"/>
              </a:rPr>
              <a:t>j</a:t>
            </a:r>
            <a:r>
              <a:rPr dirty="0" smtClean="0" sz="2000" spc="0" b="1">
                <a:solidFill>
                  <a:srgbClr val="004A9B"/>
                </a:solidFill>
                <a:latin typeface="Arial"/>
                <a:cs typeface="Arial"/>
              </a:rPr>
              <a:t>ec</a:t>
            </a:r>
            <a:r>
              <a:rPr dirty="0" smtClean="0" sz="2000" spc="4" b="1">
                <a:solidFill>
                  <a:srgbClr val="004A9B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4A9B"/>
                </a:solidFill>
                <a:latin typeface="Arial"/>
                <a:cs typeface="Arial"/>
              </a:rPr>
              <a:t>ion</a:t>
            </a:r>
            <a:r>
              <a:rPr dirty="0" smtClean="0" sz="2000" spc="-34" b="1">
                <a:solidFill>
                  <a:srgbClr val="004A9B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4A9B"/>
                </a:solidFill>
                <a:latin typeface="Arial"/>
                <a:cs typeface="Arial"/>
              </a:rPr>
              <a:t>de</a:t>
            </a:r>
            <a:r>
              <a:rPr dirty="0" smtClean="0" sz="2000" spc="0" b="1">
                <a:solidFill>
                  <a:srgbClr val="004A9B"/>
                </a:solidFill>
                <a:latin typeface="Arial"/>
                <a:cs typeface="Arial"/>
              </a:rPr>
              <a:t> </a:t>
            </a:r>
            <a:r>
              <a:rPr dirty="0" smtClean="0" sz="2000" spc="-9" b="1">
                <a:solidFill>
                  <a:srgbClr val="004A9B"/>
                </a:solidFill>
                <a:latin typeface="Arial"/>
                <a:cs typeface="Arial"/>
              </a:rPr>
              <a:t>m</a:t>
            </a:r>
            <a:r>
              <a:rPr dirty="0" smtClean="0" sz="2000" spc="0" b="1">
                <a:solidFill>
                  <a:srgbClr val="004A9B"/>
                </a:solidFill>
                <a:latin typeface="Arial"/>
                <a:cs typeface="Arial"/>
              </a:rPr>
              <a:t>a</a:t>
            </a:r>
            <a:r>
              <a:rPr dirty="0" smtClean="0" sz="2000" spc="4" b="1">
                <a:solidFill>
                  <a:srgbClr val="004A9B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4A9B"/>
                </a:solidFill>
                <a:latin typeface="Arial"/>
                <a:cs typeface="Arial"/>
              </a:rPr>
              <a:t>ière</a:t>
            </a:r>
            <a:r>
              <a:rPr dirty="0" smtClean="0" sz="2000" spc="-25" b="1">
                <a:solidFill>
                  <a:srgbClr val="004A9B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4A9B"/>
                </a:solidFill>
                <a:latin typeface="Arial"/>
                <a:cs typeface="Arial"/>
              </a:rPr>
              <a:t>en</a:t>
            </a:r>
            <a:endParaRPr sz="2000">
              <a:latin typeface="Arial"/>
              <a:cs typeface="Arial"/>
            </a:endParaRPr>
          </a:p>
          <a:p>
            <a:pPr algn="ctr">
              <a:lnSpc>
                <a:spcPct val="95825"/>
              </a:lnSpc>
              <a:spcBef>
                <a:spcPts val="1568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R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dirty="0" smtClean="0" sz="2000" spc="-34" b="1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onnement</a:t>
            </a:r>
            <a:r>
              <a:rPr dirty="0" smtClean="0" sz="2000" spc="9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ultra</a:t>
            </a:r>
            <a:r>
              <a:rPr dirty="0" smtClean="0" sz="2000" spc="-19" b="1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io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,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50547" y="4799346"/>
            <a:ext cx="940356" cy="7848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910" marR="38176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4A9B"/>
                </a:solidFill>
                <a:latin typeface="Arial"/>
                <a:cs typeface="Arial"/>
              </a:rPr>
              <a:t>fusion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568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brûlure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14043" y="5169192"/>
            <a:ext cx="2223069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dirty="0" smtClean="0" sz="2400" spc="-9" b="1">
                <a:solidFill>
                  <a:srgbClr val="A8121D"/>
                </a:solidFill>
                <a:latin typeface="Arial"/>
                <a:cs typeface="Arial"/>
              </a:rPr>
              <a:t>o</a:t>
            </a: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urts</a:t>
            </a: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circuits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423029" y="5834701"/>
            <a:ext cx="2450861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D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gagement</a:t>
            </a:r>
            <a:r>
              <a:rPr dirty="0" smtClean="0" sz="2000" spc="-2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gaz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toxiques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23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4054094" y="2781300"/>
            <a:ext cx="927480" cy="877443"/>
          </a:xfrm>
          <a:custGeom>
            <a:avLst/>
            <a:gdLst/>
            <a:ahLst/>
            <a:cxnLst/>
            <a:rect l="l" t="t" r="r" b="b"/>
            <a:pathLst>
              <a:path w="927480" h="877443">
                <a:moveTo>
                  <a:pt x="0" y="849757"/>
                </a:moveTo>
                <a:lnTo>
                  <a:pt x="26161" y="877443"/>
                </a:lnTo>
                <a:lnTo>
                  <a:pt x="857500" y="92324"/>
                </a:lnTo>
                <a:lnTo>
                  <a:pt x="871346" y="79248"/>
                </a:lnTo>
                <a:lnTo>
                  <a:pt x="883665" y="120014"/>
                </a:lnTo>
                <a:lnTo>
                  <a:pt x="927480" y="0"/>
                </a:lnTo>
                <a:lnTo>
                  <a:pt x="845184" y="51562"/>
                </a:lnTo>
                <a:lnTo>
                  <a:pt x="831338" y="64639"/>
                </a:lnTo>
                <a:lnTo>
                  <a:pt x="0" y="849757"/>
                </a:lnTo>
                <a:close/>
              </a:path>
              <a:path w="927480" h="877443">
                <a:moveTo>
                  <a:pt x="845184" y="51562"/>
                </a:moveTo>
                <a:lnTo>
                  <a:pt x="927480" y="0"/>
                </a:lnTo>
                <a:lnTo>
                  <a:pt x="805179" y="36957"/>
                </a:lnTo>
                <a:lnTo>
                  <a:pt x="831338" y="64639"/>
                </a:lnTo>
                <a:lnTo>
                  <a:pt x="845184" y="51562"/>
                </a:lnTo>
                <a:close/>
              </a:path>
              <a:path w="927480" h="877443">
                <a:moveTo>
                  <a:pt x="883665" y="120014"/>
                </a:moveTo>
                <a:lnTo>
                  <a:pt x="871346" y="79248"/>
                </a:lnTo>
                <a:lnTo>
                  <a:pt x="857500" y="92324"/>
                </a:lnTo>
                <a:lnTo>
                  <a:pt x="883665" y="120014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4211574" y="3873500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4201795" y="4133342"/>
            <a:ext cx="771778" cy="473582"/>
          </a:xfrm>
          <a:custGeom>
            <a:avLst/>
            <a:gdLst/>
            <a:ahLst/>
            <a:cxnLst/>
            <a:rect l="l" t="t" r="r" b="b"/>
            <a:pathLst>
              <a:path w="771778" h="473582">
                <a:moveTo>
                  <a:pt x="680338" y="440943"/>
                </a:moveTo>
                <a:lnTo>
                  <a:pt x="663990" y="431135"/>
                </a:lnTo>
                <a:lnTo>
                  <a:pt x="644397" y="463803"/>
                </a:lnTo>
                <a:lnTo>
                  <a:pt x="771778" y="473582"/>
                </a:lnTo>
                <a:lnTo>
                  <a:pt x="680338" y="440943"/>
                </a:lnTo>
                <a:close/>
              </a:path>
              <a:path w="771778" h="473582">
                <a:moveTo>
                  <a:pt x="703199" y="365759"/>
                </a:moveTo>
                <a:lnTo>
                  <a:pt x="683650" y="398354"/>
                </a:lnTo>
                <a:lnTo>
                  <a:pt x="700024" y="408177"/>
                </a:lnTo>
                <a:lnTo>
                  <a:pt x="703199" y="365759"/>
                </a:lnTo>
                <a:close/>
              </a:path>
              <a:path w="771778" h="473582">
                <a:moveTo>
                  <a:pt x="19684" y="0"/>
                </a:moveTo>
                <a:lnTo>
                  <a:pt x="0" y="32765"/>
                </a:lnTo>
                <a:lnTo>
                  <a:pt x="663990" y="431135"/>
                </a:lnTo>
                <a:lnTo>
                  <a:pt x="680338" y="440943"/>
                </a:lnTo>
                <a:lnTo>
                  <a:pt x="771778" y="473582"/>
                </a:lnTo>
                <a:lnTo>
                  <a:pt x="703199" y="365759"/>
                </a:lnTo>
                <a:lnTo>
                  <a:pt x="700024" y="408177"/>
                </a:lnTo>
                <a:lnTo>
                  <a:pt x="683650" y="398354"/>
                </a:lnTo>
                <a:lnTo>
                  <a:pt x="19684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611187" y="3797300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685863" y="171450"/>
                </a:moveTo>
                <a:lnTo>
                  <a:pt x="685863" y="228600"/>
                </a:lnTo>
                <a:lnTo>
                  <a:pt x="914463" y="114300"/>
                </a:lnTo>
                <a:lnTo>
                  <a:pt x="685863" y="0"/>
                </a:lnTo>
                <a:lnTo>
                  <a:pt x="685863" y="57150"/>
                </a:lnTo>
                <a:lnTo>
                  <a:pt x="0" y="57150"/>
                </a:lnTo>
                <a:lnTo>
                  <a:pt x="0" y="171450"/>
                </a:lnTo>
                <a:lnTo>
                  <a:pt x="685863" y="17145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611187" y="3797300"/>
            <a:ext cx="914463" cy="228600"/>
          </a:xfrm>
          <a:custGeom>
            <a:avLst/>
            <a:gdLst/>
            <a:ahLst/>
            <a:cxnLst/>
            <a:rect l="l" t="t" r="r" b="b"/>
            <a:pathLst>
              <a:path w="914463" h="228600">
                <a:moveTo>
                  <a:pt x="0" y="57150"/>
                </a:moveTo>
                <a:lnTo>
                  <a:pt x="685863" y="57150"/>
                </a:lnTo>
                <a:lnTo>
                  <a:pt x="685863" y="0"/>
                </a:lnTo>
                <a:lnTo>
                  <a:pt x="914463" y="114300"/>
                </a:lnTo>
                <a:lnTo>
                  <a:pt x="685863" y="228600"/>
                </a:lnTo>
                <a:lnTo>
                  <a:pt x="685863" y="171450"/>
                </a:lnTo>
                <a:lnTo>
                  <a:pt x="0" y="171450"/>
                </a:lnTo>
                <a:lnTo>
                  <a:pt x="0" y="57150"/>
                </a:lnTo>
                <a:close/>
              </a:path>
            </a:pathLst>
          </a:custGeom>
          <a:ln w="9525">
            <a:solidFill>
              <a:srgbClr val="0033CC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4196080" y="4281551"/>
            <a:ext cx="734695" cy="1019048"/>
          </a:xfrm>
          <a:custGeom>
            <a:avLst/>
            <a:gdLst/>
            <a:ahLst/>
            <a:cxnLst/>
            <a:rect l="l" t="t" r="r" b="b"/>
            <a:pathLst>
              <a:path w="734695" h="1019048">
                <a:moveTo>
                  <a:pt x="663829" y="952627"/>
                </a:moveTo>
                <a:lnTo>
                  <a:pt x="652771" y="937126"/>
                </a:lnTo>
                <a:lnTo>
                  <a:pt x="621792" y="959231"/>
                </a:lnTo>
                <a:lnTo>
                  <a:pt x="734695" y="1019048"/>
                </a:lnTo>
                <a:lnTo>
                  <a:pt x="663829" y="952627"/>
                </a:lnTo>
                <a:close/>
              </a:path>
              <a:path w="734695" h="1019048">
                <a:moveTo>
                  <a:pt x="714883" y="892810"/>
                </a:moveTo>
                <a:lnTo>
                  <a:pt x="683838" y="914960"/>
                </a:lnTo>
                <a:lnTo>
                  <a:pt x="694944" y="930529"/>
                </a:lnTo>
                <a:lnTo>
                  <a:pt x="714883" y="892810"/>
                </a:lnTo>
                <a:close/>
              </a:path>
              <a:path w="734695" h="1019048">
                <a:moveTo>
                  <a:pt x="31115" y="0"/>
                </a:moveTo>
                <a:lnTo>
                  <a:pt x="0" y="22098"/>
                </a:lnTo>
                <a:lnTo>
                  <a:pt x="652771" y="937126"/>
                </a:lnTo>
                <a:lnTo>
                  <a:pt x="663829" y="952627"/>
                </a:lnTo>
                <a:lnTo>
                  <a:pt x="734695" y="1019048"/>
                </a:lnTo>
                <a:lnTo>
                  <a:pt x="714883" y="892810"/>
                </a:lnTo>
                <a:lnTo>
                  <a:pt x="694944" y="930529"/>
                </a:lnTo>
                <a:lnTo>
                  <a:pt x="683838" y="914960"/>
                </a:lnTo>
                <a:lnTo>
                  <a:pt x="31115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8334375" y="184035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476375" y="0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0" y="946150"/>
                </a:moveTo>
                <a:lnTo>
                  <a:pt x="6858000" y="946150"/>
                </a:lnTo>
                <a:lnTo>
                  <a:pt x="6858000" y="0"/>
                </a:lnTo>
                <a:lnTo>
                  <a:pt x="0" y="0"/>
                </a:lnTo>
                <a:lnTo>
                  <a:pt x="0" y="946150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2748788" y="92841"/>
            <a:ext cx="271123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PRÉVENT</a:t>
            </a:r>
            <a:r>
              <a:rPr dirty="0" smtClean="0" sz="2800" spc="-4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63667" y="92841"/>
            <a:ext cx="284385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6175" marR="207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dirty="0" smtClean="0" sz="2800" spc="-4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RISQUES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ECTR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13731" y="2639838"/>
            <a:ext cx="123660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Incend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56918" y="3729012"/>
            <a:ext cx="103621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dirty="0" smtClean="0" sz="2400" spc="-9" b="1">
                <a:solidFill>
                  <a:srgbClr val="A8121D"/>
                </a:solidFill>
                <a:latin typeface="Arial"/>
                <a:cs typeface="Arial"/>
              </a:rPr>
              <a:t>u</a:t>
            </a: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tres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08309" y="3729012"/>
            <a:ext cx="125619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d</a:t>
            </a:r>
            <a:r>
              <a:rPr dirty="0" smtClean="0" sz="2400" spc="-4" b="1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n</a:t>
            </a:r>
            <a:r>
              <a:rPr dirty="0" smtClean="0" sz="2400" spc="-4" b="1">
                <a:solidFill>
                  <a:srgbClr val="A8121D"/>
                </a:solidFill>
                <a:latin typeface="Arial"/>
                <a:cs typeface="Arial"/>
              </a:rPr>
              <a:t>g</a:t>
            </a:r>
            <a:r>
              <a:rPr dirty="0" smtClean="0" sz="2400" spc="0" b="1">
                <a:solidFill>
                  <a:srgbClr val="A8121D"/>
                </a:solidFill>
                <a:latin typeface="Arial"/>
                <a:cs typeface="Arial"/>
              </a:rPr>
              <a:t>ers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58130" y="3790966"/>
            <a:ext cx="14053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Exp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osio</a:t>
            </a:r>
            <a:r>
              <a:rPr dirty="0" smtClean="0" sz="2000" spc="-4" b="1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dirty="0" smtClean="0" sz="1800" spc="0" b="1">
                <a:solidFill>
                  <a:srgbClr val="0033CC"/>
                </a:solidFill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58130" y="4467368"/>
            <a:ext cx="2747617" cy="10507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D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riora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ion</a:t>
            </a:r>
            <a:r>
              <a:rPr dirty="0" smtClean="0" sz="2000" spc="-4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'ou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il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production</a:t>
            </a:r>
            <a:endParaRPr sz="2000">
              <a:latin typeface="Arial"/>
              <a:cs typeface="Arial"/>
            </a:endParaRPr>
          </a:p>
          <a:p>
            <a:pPr marL="65112" marR="147910" algn="ctr">
              <a:lnSpc>
                <a:spcPct val="95825"/>
              </a:lnSpc>
              <a:spcBef>
                <a:spcPts val="1370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Chu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2000" spc="-1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dirty="0" smtClean="0" sz="2000" spc="-1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’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opéra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eur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24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3918330" y="2991866"/>
            <a:ext cx="1148969" cy="417068"/>
          </a:xfrm>
          <a:custGeom>
            <a:avLst/>
            <a:gdLst/>
            <a:ahLst/>
            <a:cxnLst/>
            <a:rect l="l" t="t" r="r" b="b"/>
            <a:pathLst>
              <a:path w="1148969" h="417068">
                <a:moveTo>
                  <a:pt x="0" y="381000"/>
                </a:moveTo>
                <a:lnTo>
                  <a:pt x="11938" y="417068"/>
                </a:lnTo>
                <a:lnTo>
                  <a:pt x="1046492" y="72216"/>
                </a:lnTo>
                <a:lnTo>
                  <a:pt x="1064641" y="66167"/>
                </a:lnTo>
                <a:lnTo>
                  <a:pt x="1058545" y="108458"/>
                </a:lnTo>
                <a:lnTo>
                  <a:pt x="1148969" y="18034"/>
                </a:lnTo>
                <a:lnTo>
                  <a:pt x="1052576" y="30099"/>
                </a:lnTo>
                <a:lnTo>
                  <a:pt x="1034491" y="36127"/>
                </a:lnTo>
                <a:lnTo>
                  <a:pt x="0" y="381000"/>
                </a:lnTo>
                <a:close/>
              </a:path>
              <a:path w="1148969" h="417068">
                <a:moveTo>
                  <a:pt x="1052576" y="30099"/>
                </a:moveTo>
                <a:lnTo>
                  <a:pt x="1148969" y="18034"/>
                </a:lnTo>
                <a:lnTo>
                  <a:pt x="1022477" y="0"/>
                </a:lnTo>
                <a:lnTo>
                  <a:pt x="1034491" y="36127"/>
                </a:lnTo>
                <a:lnTo>
                  <a:pt x="1052576" y="30099"/>
                </a:lnTo>
                <a:close/>
              </a:path>
              <a:path w="1148969" h="417068">
                <a:moveTo>
                  <a:pt x="1058545" y="108458"/>
                </a:moveTo>
                <a:lnTo>
                  <a:pt x="1064641" y="66167"/>
                </a:lnTo>
                <a:lnTo>
                  <a:pt x="1046492" y="72216"/>
                </a:lnTo>
                <a:lnTo>
                  <a:pt x="1058545" y="108458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4060825" y="3771392"/>
            <a:ext cx="1073150" cy="414400"/>
          </a:xfrm>
          <a:custGeom>
            <a:avLst/>
            <a:gdLst/>
            <a:ahLst/>
            <a:cxnLst/>
            <a:rect l="l" t="t" r="r" b="b"/>
            <a:pathLst>
              <a:path w="1073150" h="414400">
                <a:moveTo>
                  <a:pt x="977011" y="384936"/>
                </a:moveTo>
                <a:lnTo>
                  <a:pt x="959092" y="378536"/>
                </a:lnTo>
                <a:lnTo>
                  <a:pt x="946276" y="414400"/>
                </a:lnTo>
                <a:lnTo>
                  <a:pt x="1073150" y="398906"/>
                </a:lnTo>
                <a:lnTo>
                  <a:pt x="977011" y="384936"/>
                </a:lnTo>
                <a:close/>
              </a:path>
              <a:path w="1073150" h="414400">
                <a:moveTo>
                  <a:pt x="989838" y="348995"/>
                </a:moveTo>
                <a:lnTo>
                  <a:pt x="984758" y="306704"/>
                </a:lnTo>
                <a:lnTo>
                  <a:pt x="971932" y="342600"/>
                </a:lnTo>
                <a:lnTo>
                  <a:pt x="989838" y="348995"/>
                </a:lnTo>
                <a:close/>
              </a:path>
              <a:path w="1073150" h="414400">
                <a:moveTo>
                  <a:pt x="12700" y="0"/>
                </a:moveTo>
                <a:lnTo>
                  <a:pt x="0" y="35940"/>
                </a:lnTo>
                <a:lnTo>
                  <a:pt x="959092" y="378536"/>
                </a:lnTo>
                <a:lnTo>
                  <a:pt x="977011" y="384936"/>
                </a:lnTo>
                <a:lnTo>
                  <a:pt x="1073150" y="398906"/>
                </a:lnTo>
                <a:lnTo>
                  <a:pt x="984758" y="306704"/>
                </a:lnTo>
                <a:lnTo>
                  <a:pt x="989838" y="348995"/>
                </a:lnTo>
                <a:lnTo>
                  <a:pt x="971932" y="342600"/>
                </a:lnTo>
                <a:lnTo>
                  <a:pt x="12700" y="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827087" y="5805487"/>
            <a:ext cx="7057263" cy="584771"/>
          </a:xfrm>
          <a:custGeom>
            <a:avLst/>
            <a:gdLst/>
            <a:ahLst/>
            <a:cxnLst/>
            <a:rect l="l" t="t" r="r" b="b"/>
            <a:pathLst>
              <a:path w="7057263" h="584771">
                <a:moveTo>
                  <a:pt x="0" y="584771"/>
                </a:moveTo>
                <a:lnTo>
                  <a:pt x="7057263" y="584771"/>
                </a:lnTo>
                <a:lnTo>
                  <a:pt x="7057263" y="0"/>
                </a:lnTo>
                <a:lnTo>
                  <a:pt x="0" y="0"/>
                </a:lnTo>
                <a:lnTo>
                  <a:pt x="0" y="584771"/>
                </a:lnTo>
                <a:close/>
              </a:path>
            </a:pathLst>
          </a:custGeom>
          <a:ln w="9525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368425" y="63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1194917" y="1933098"/>
            <a:ext cx="3183463" cy="6363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2400" spc="-9" b="1">
                <a:solidFill>
                  <a:srgbClr val="0033CC"/>
                </a:solidFill>
                <a:latin typeface="Arial"/>
                <a:cs typeface="Arial"/>
              </a:rPr>
              <a:t>X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:</a:t>
            </a:r>
            <a:r>
              <a:rPr dirty="0" smtClean="0" sz="2400" spc="9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cident</a:t>
            </a:r>
            <a:r>
              <a:rPr dirty="0" smtClean="0" sz="2000" spc="-10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dirty="0" smtClean="0" sz="2000" spc="9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his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-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Mons</a:t>
            </a:r>
            <a:endParaRPr sz="2000">
              <a:latin typeface="Arial"/>
              <a:cs typeface="Arial"/>
            </a:endParaRPr>
          </a:p>
          <a:p>
            <a:pPr marL="152933" marR="45720">
              <a:lnSpc>
                <a:spcPct val="95825"/>
              </a:lnSpc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000" spc="-39" b="1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cée</a:t>
            </a:r>
            <a:r>
              <a:rPr dirty="0" smtClean="0" sz="2000" spc="1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chnolog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374196" y="1973850"/>
            <a:ext cx="1483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28174" y="1973850"/>
            <a:ext cx="296623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électro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ion</a:t>
            </a:r>
            <a:r>
              <a:rPr dirty="0" smtClean="0" sz="2000" spc="-4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d’un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è</a:t>
            </a:r>
            <a:r>
              <a:rPr dirty="0" smtClean="0" sz="2000" spc="-19" b="1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502354" y="1973850"/>
            <a:ext cx="65759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dans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165348" y="1973850"/>
            <a:ext cx="37458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un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46929" y="2855611"/>
            <a:ext cx="220856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Occurr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nce</a:t>
            </a:r>
            <a:r>
              <a:rPr dirty="0" smtClean="0" sz="2000" spc="-3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f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ib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65047" y="3359166"/>
            <a:ext cx="221111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Risque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ec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rique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990824" y="4016518"/>
            <a:ext cx="2942159" cy="775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311806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Gra</a:t>
            </a:r>
            <a:r>
              <a:rPr dirty="0" smtClean="0" sz="2000" spc="-19" b="1">
                <a:solidFill>
                  <a:srgbClr val="0033CC"/>
                </a:solidFill>
                <a:latin typeface="Arial"/>
                <a:cs typeface="Arial"/>
              </a:rPr>
              <a:t>v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ité</a:t>
            </a:r>
            <a:r>
              <a:rPr dirty="0" smtClean="0" sz="2000" spc="-1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Forte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  <a:spcBef>
                <a:spcPts val="1492"/>
              </a:spcBef>
            </a:pPr>
            <a:r>
              <a:rPr dirty="0" smtClean="0" sz="2000" spc="0" b="1">
                <a:latin typeface="Arial"/>
                <a:cs typeface="Arial"/>
              </a:rPr>
              <a:t>d'orig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ne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électrique: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6571" y="4511818"/>
            <a:ext cx="27201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C</a:t>
            </a:r>
            <a:r>
              <a:rPr dirty="0" smtClean="0" sz="2000" spc="4" b="1">
                <a:latin typeface="Arial"/>
                <a:cs typeface="Arial"/>
              </a:rPr>
              <a:t>a</a:t>
            </a:r>
            <a:r>
              <a:rPr dirty="0" smtClean="0" sz="2000" spc="0" b="1">
                <a:latin typeface="Arial"/>
                <a:cs typeface="Arial"/>
              </a:rPr>
              <a:t>uses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des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accidents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57071" y="4816618"/>
            <a:ext cx="6003230" cy="5836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-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80%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pro</a:t>
            </a:r>
            <a:r>
              <a:rPr dirty="0" smtClean="0" sz="2000" spc="-19" b="1">
                <a:latin typeface="Arial"/>
                <a:cs typeface="Arial"/>
              </a:rPr>
              <a:t>v</a:t>
            </a:r>
            <a:r>
              <a:rPr dirty="0" smtClean="0" sz="2000" spc="0" b="1">
                <a:latin typeface="Arial"/>
                <a:cs typeface="Arial"/>
              </a:rPr>
              <a:t>iennent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du</a:t>
            </a:r>
            <a:r>
              <a:rPr dirty="0" smtClean="0" sz="2000" spc="-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comportement</a:t>
            </a:r>
            <a:r>
              <a:rPr dirty="0" smtClean="0" sz="2000" spc="-3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-9" b="1">
                <a:latin typeface="Arial"/>
                <a:cs typeface="Arial"/>
              </a:rPr>
              <a:t>l</a:t>
            </a:r>
            <a:r>
              <a:rPr dirty="0" smtClean="0" sz="2000" spc="0" b="1">
                <a:latin typeface="Arial"/>
                <a:cs typeface="Arial"/>
              </a:rPr>
              <a:t>'ind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-19" b="1">
                <a:latin typeface="Arial"/>
                <a:cs typeface="Arial"/>
              </a:rPr>
              <a:t>v</a:t>
            </a:r>
            <a:r>
              <a:rPr dirty="0" smtClean="0" sz="2000" spc="0" b="1">
                <a:latin typeface="Arial"/>
                <a:cs typeface="Arial"/>
              </a:rPr>
              <a:t>idu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dirty="0" smtClean="0" sz="2000" spc="0" b="1">
                <a:latin typeface="Arial"/>
                <a:cs typeface="Arial"/>
              </a:rPr>
              <a:t>-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20%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pro</a:t>
            </a:r>
            <a:r>
              <a:rPr dirty="0" smtClean="0" sz="2000" spc="-29" b="1">
                <a:latin typeface="Arial"/>
                <a:cs typeface="Arial"/>
              </a:rPr>
              <a:t>v</a:t>
            </a:r>
            <a:r>
              <a:rPr dirty="0" smtClean="0" sz="2000" spc="0" b="1">
                <a:latin typeface="Arial"/>
                <a:cs typeface="Arial"/>
              </a:rPr>
              <a:t>ie</a:t>
            </a:r>
            <a:r>
              <a:rPr dirty="0" smtClean="0" sz="2000" spc="-9" b="1">
                <a:latin typeface="Arial"/>
                <a:cs typeface="Arial"/>
              </a:rPr>
              <a:t>n</a:t>
            </a:r>
            <a:r>
              <a:rPr dirty="0" smtClean="0" sz="2000" spc="0" b="1">
                <a:latin typeface="Arial"/>
                <a:cs typeface="Arial"/>
              </a:rPr>
              <a:t>nent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-9" b="1">
                <a:latin typeface="Arial"/>
                <a:cs typeface="Arial"/>
              </a:rPr>
              <a:t>d</a:t>
            </a:r>
            <a:r>
              <a:rPr dirty="0" smtClean="0" sz="2000" spc="0" b="1">
                <a:latin typeface="Arial"/>
                <a:cs typeface="Arial"/>
              </a:rPr>
              <a:t>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-9" b="1">
                <a:latin typeface="Arial"/>
                <a:cs typeface="Arial"/>
              </a:rPr>
              <a:t>l</a:t>
            </a:r>
            <a:r>
              <a:rPr dirty="0" smtClean="0" sz="2000" spc="0" b="1">
                <a:latin typeface="Arial"/>
                <a:cs typeface="Arial"/>
              </a:rPr>
              <a:t>'insta</a:t>
            </a:r>
            <a:r>
              <a:rPr dirty="0" smtClean="0" sz="2000" spc="-4" b="1">
                <a:latin typeface="Arial"/>
                <a:cs typeface="Arial"/>
              </a:rPr>
              <a:t>l</a:t>
            </a:r>
            <a:r>
              <a:rPr dirty="0" smtClean="0" sz="2000" spc="0" b="1">
                <a:latin typeface="Arial"/>
                <a:cs typeface="Arial"/>
              </a:rPr>
              <a:t>la</a:t>
            </a:r>
            <a:r>
              <a:rPr dirty="0" smtClean="0" sz="2000" spc="-14" b="1">
                <a:latin typeface="Arial"/>
                <a:cs typeface="Arial"/>
              </a:rPr>
              <a:t>t</a:t>
            </a:r>
            <a:r>
              <a:rPr dirty="0" smtClean="0" sz="2000" spc="0" b="1">
                <a:latin typeface="Arial"/>
                <a:cs typeface="Arial"/>
              </a:rPr>
              <a:t>i</a:t>
            </a:r>
            <a:r>
              <a:rPr dirty="0" smtClean="0" sz="2000" spc="-9" b="1">
                <a:latin typeface="Arial"/>
                <a:cs typeface="Arial"/>
              </a:rPr>
              <a:t>o</a:t>
            </a:r>
            <a:r>
              <a:rPr dirty="0" smtClean="0" sz="2000" spc="0" b="1">
                <a:latin typeface="Arial"/>
                <a:cs typeface="Arial"/>
              </a:rPr>
              <a:t>n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25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827087" y="5805487"/>
            <a:ext cx="7057263" cy="5847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5516">
              <a:lnSpc>
                <a:spcPct val="95825"/>
              </a:lnSpc>
              <a:spcBef>
                <a:spcPts val="475"/>
              </a:spcBef>
            </a:pP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L'</a:t>
            </a:r>
            <a:r>
              <a:rPr dirty="0" smtClean="0" sz="3200" spc="-14" b="1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dirty="0" smtClean="0" sz="3200" spc="-9" b="1">
                <a:solidFill>
                  <a:srgbClr val="A8121D"/>
                </a:solidFill>
                <a:latin typeface="Arial"/>
                <a:cs typeface="Arial"/>
              </a:rPr>
              <a:t>c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id</a:t>
            </a:r>
            <a:r>
              <a:rPr dirty="0" smtClean="0" sz="3200" spc="-9" b="1">
                <a:solidFill>
                  <a:srgbClr val="A8121D"/>
                </a:solidFill>
                <a:latin typeface="Arial"/>
                <a:cs typeface="Arial"/>
              </a:rPr>
              <a:t>e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nt</a:t>
            </a:r>
            <a:r>
              <a:rPr dirty="0" smtClean="0" sz="3200" spc="-24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n'</a:t>
            </a:r>
            <a:r>
              <a:rPr dirty="0" smtClean="0" sz="3200" spc="-14" b="1">
                <a:solidFill>
                  <a:srgbClr val="A8121D"/>
                </a:solidFill>
                <a:latin typeface="Arial"/>
                <a:cs typeface="Arial"/>
              </a:rPr>
              <a:t>e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st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3200" spc="-9" b="1">
                <a:solidFill>
                  <a:srgbClr val="A8121D"/>
                </a:solidFill>
                <a:latin typeface="Arial"/>
                <a:cs typeface="Arial"/>
              </a:rPr>
              <a:t>j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dirty="0" smtClean="0" sz="3200" spc="-9" b="1">
                <a:solidFill>
                  <a:srgbClr val="A8121D"/>
                </a:solidFill>
                <a:latin typeface="Arial"/>
                <a:cs typeface="Arial"/>
              </a:rPr>
              <a:t>m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ais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une</a:t>
            </a:r>
            <a:r>
              <a:rPr dirty="0" smtClean="0" sz="3200" spc="-25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fata</a:t>
            </a:r>
            <a:r>
              <a:rPr dirty="0" smtClean="0" sz="3200" spc="-14" b="1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dirty="0" smtClean="0" sz="3200" spc="0" b="1">
                <a:solidFill>
                  <a:srgbClr val="A8121D"/>
                </a:solidFill>
                <a:latin typeface="Arial"/>
                <a:cs typeface="Arial"/>
              </a:rPr>
              <a:t>ité</a:t>
            </a:r>
            <a:endParaRPr sz="3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403350" y="22288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1374394" y="1796443"/>
            <a:ext cx="6960922" cy="554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Une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éle</a:t>
            </a:r>
            <a:r>
              <a:rPr dirty="0" smtClean="0" sz="2000" spc="-4" b="1">
                <a:latin typeface="Verdana"/>
                <a:cs typeface="Verdana"/>
              </a:rPr>
              <a:t>c</a:t>
            </a:r>
            <a:r>
              <a:rPr dirty="0" smtClean="0" sz="2000" spc="0" b="1">
                <a:latin typeface="Verdana"/>
                <a:cs typeface="Verdana"/>
              </a:rPr>
              <a:t>tr</a:t>
            </a:r>
            <a:r>
              <a:rPr dirty="0" smtClean="0" sz="2000" spc="-4" b="1">
                <a:latin typeface="Verdana"/>
                <a:cs typeface="Verdana"/>
              </a:rPr>
              <a:t>i</a:t>
            </a:r>
            <a:r>
              <a:rPr dirty="0" smtClean="0" sz="2000" spc="0" b="1">
                <a:latin typeface="Verdana"/>
                <a:cs typeface="Verdana"/>
              </a:rPr>
              <a:t>sation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peut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être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plus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ou</a:t>
            </a:r>
            <a:r>
              <a:rPr dirty="0" smtClean="0" sz="2000" spc="-1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moins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gra</a:t>
            </a:r>
            <a:r>
              <a:rPr dirty="0" smtClean="0" sz="2000" spc="4" b="1">
                <a:latin typeface="Verdana"/>
                <a:cs typeface="Verdana"/>
              </a:rPr>
              <a:t>v</a:t>
            </a:r>
            <a:r>
              <a:rPr dirty="0" smtClean="0" sz="2000" spc="0" b="1">
                <a:latin typeface="Verdana"/>
                <a:cs typeface="Verdana"/>
              </a:rPr>
              <a:t>e,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160"/>
              </a:lnSpc>
            </a:pPr>
            <a:r>
              <a:rPr dirty="0" smtClean="0" sz="2000" spc="0" b="1">
                <a:latin typeface="Verdana"/>
                <a:cs typeface="Verdana"/>
              </a:rPr>
              <a:t>tout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dé</a:t>
            </a:r>
            <a:r>
              <a:rPr dirty="0" smtClean="0" sz="2000" spc="4" b="1">
                <a:latin typeface="Verdana"/>
                <a:cs typeface="Verdana"/>
              </a:rPr>
              <a:t>p</a:t>
            </a:r>
            <a:r>
              <a:rPr dirty="0" smtClean="0" sz="2000" spc="0" b="1">
                <a:latin typeface="Verdana"/>
                <a:cs typeface="Verdana"/>
              </a:rPr>
              <a:t>end</a:t>
            </a:r>
            <a:r>
              <a:rPr dirty="0" smtClean="0" sz="2000" spc="-1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de: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18106" y="2702047"/>
            <a:ext cx="5638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nten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courant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er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5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mA),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31594" y="2706002"/>
            <a:ext cx="241486" cy="17359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7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283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75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75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160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380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18106" y="3003801"/>
            <a:ext cx="262592" cy="857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  <a:p>
            <a:pPr marL="12700" marR="5450">
              <a:lnSpc>
                <a:spcPct val="108796"/>
              </a:lnSpc>
              <a:spcBef>
                <a:spcPts val="416"/>
              </a:spcBef>
            </a:pPr>
            <a:r>
              <a:rPr dirty="0" smtClean="0" sz="1800" spc="9">
                <a:latin typeface="Verdana"/>
                <a:cs typeface="Verdana"/>
              </a:rPr>
              <a:t>la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98522" y="3003801"/>
            <a:ext cx="3513912" cy="857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-4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ra</a:t>
            </a:r>
            <a:r>
              <a:rPr dirty="0" smtClean="0" sz="1800" spc="-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8796"/>
              </a:lnSpc>
              <a:spcBef>
                <a:spcPts val="416"/>
              </a:spcBef>
            </a:pPr>
            <a:r>
              <a:rPr dirty="0" smtClean="0" sz="1800" spc="0">
                <a:latin typeface="Verdana"/>
                <a:cs typeface="Verdana"/>
              </a:rPr>
              <a:t>surface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zone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conta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traje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to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courant,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118106" y="3881877"/>
            <a:ext cx="5099020" cy="5561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tat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(s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ch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hum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mou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ct val="101277"/>
              </a:lnSpc>
              <a:spcBef>
                <a:spcPts val="91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nature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4787514"/>
            <a:ext cx="730470" cy="5008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D’une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en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27250" y="4787514"/>
            <a:ext cx="59874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man</a:t>
            </a:r>
            <a:r>
              <a:rPr dirty="0" smtClean="0" sz="1800" spc="9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è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89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dirty="0" smtClean="0" sz="1800" spc="4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1800" spc="4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e,</a:t>
            </a:r>
            <a:r>
              <a:rPr dirty="0" smtClean="0" sz="1800" spc="79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le</a:t>
            </a:r>
            <a:r>
              <a:rPr dirty="0" smtClean="0" sz="1800" spc="75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courant</a:t>
            </a:r>
            <a:r>
              <a:rPr dirty="0" smtClean="0" sz="1800" spc="7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su</a:t>
            </a:r>
            <a:r>
              <a:rPr dirty="0" smtClean="0" sz="1800" spc="4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dirty="0" smtClean="0" sz="1800" spc="7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9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8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ch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dirty="0" smtClean="0" sz="1800" spc="9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dirty="0" smtClean="0" sz="1800" spc="79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25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8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1800" spc="9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145272" y="4787514"/>
            <a:ext cx="6498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court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89150" y="5034402"/>
            <a:ext cx="67045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250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1800" spc="9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dirty="0" smtClean="0" sz="1800" spc="249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4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dirty="0" smtClean="0" sz="1800" spc="4">
                <a:solidFill>
                  <a:srgbClr val="A8121D"/>
                </a:solidFill>
                <a:latin typeface="Verdana"/>
                <a:cs typeface="Verdana"/>
              </a:rPr>
              <a:t>’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en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25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4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dirty="0" smtClean="0" sz="1800" spc="25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9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239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1800" spc="9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dirty="0" smtClean="0" sz="1800" spc="25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4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249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sort</a:t>
            </a:r>
            <a:r>
              <a:rPr dirty="0" smtClean="0" sz="1800" spc="4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24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dirty="0" smtClean="0" sz="1800" spc="24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cor</a:t>
            </a:r>
            <a:r>
              <a:rPr dirty="0" smtClean="0" sz="1800" spc="-9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dirty="0" smtClean="0" sz="1800" spc="24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r>
              <a:rPr dirty="0" smtClean="0" sz="1800" spc="24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9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1800" spc="254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4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5281290"/>
            <a:ext cx="7426385" cy="5011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onc</a:t>
            </a:r>
            <a:r>
              <a:rPr dirty="0" smtClean="0" sz="1800" spc="436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4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omma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er</a:t>
            </a:r>
            <a:r>
              <a:rPr dirty="0" smtClean="0" sz="1800" spc="436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tous</a:t>
            </a:r>
            <a:r>
              <a:rPr dirty="0" smtClean="0" sz="1800" spc="446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9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es</a:t>
            </a:r>
            <a:r>
              <a:rPr dirty="0" smtClean="0" sz="1800" spc="43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or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an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dirty="0" smtClean="0" sz="1800" spc="446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q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ui</a:t>
            </a:r>
            <a:r>
              <a:rPr dirty="0" smtClean="0" sz="1800" spc="45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se</a:t>
            </a:r>
            <a:r>
              <a:rPr dirty="0" smtClean="0" sz="1800" spc="44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trou</a:t>
            </a:r>
            <a:r>
              <a:rPr dirty="0" smtClean="0" sz="1800" spc="-9">
                <a:solidFill>
                  <a:srgbClr val="A8121D"/>
                </a:solidFill>
                <a:latin typeface="Verdana"/>
                <a:cs typeface="Verdana"/>
              </a:rPr>
              <a:t>v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ent</a:t>
            </a:r>
            <a:r>
              <a:rPr dirty="0" smtClean="0" sz="1800" spc="43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sur</a:t>
            </a:r>
            <a:r>
              <a:rPr dirty="0" smtClean="0" sz="1800" spc="436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son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945"/>
              </a:lnSpc>
            </a:pP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dirty="0" smtClean="0" sz="1800" spc="-4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1800" spc="0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26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bject 31"/>
          <p:cNvSpPr/>
          <p:nvPr/>
        </p:nvSpPr>
        <p:spPr>
          <a:xfrm>
            <a:off x="7011372" y="5125368"/>
            <a:ext cx="838316" cy="1235579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2423496" y="5125368"/>
            <a:ext cx="426779" cy="14491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990737" y="6147391"/>
            <a:ext cx="304842" cy="716941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6965646" y="2074553"/>
            <a:ext cx="884042" cy="19677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2362527" y="2044045"/>
            <a:ext cx="426779" cy="225760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3752102" y="0"/>
            <a:ext cx="161430" cy="2971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280"/>
              </a:lnSpc>
              <a:spcBef>
                <a:spcPts val="114"/>
              </a:spcBef>
            </a:pPr>
            <a:r>
              <a:rPr dirty="0" smtClean="0" sz="2100" spc="0">
                <a:solidFill>
                  <a:srgbClr val="FBF8F8"/>
                </a:solidFill>
                <a:latin typeface="Arial"/>
                <a:cs typeface="Arial"/>
              </a:rPr>
              <a:t>,</a:t>
            </a:r>
            <a:endParaRPr sz="21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3157659" y="181935"/>
            <a:ext cx="3597144" cy="4657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615"/>
              </a:lnSpc>
              <a:spcBef>
                <a:spcPts val="180"/>
              </a:spcBef>
            </a:pP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P</a:t>
            </a: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R</a:t>
            </a: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E</a:t>
            </a: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V</a:t>
            </a: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E</a:t>
            </a: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N</a:t>
            </a: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T</a:t>
            </a: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I</a:t>
            </a: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O</a:t>
            </a: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N</a:t>
            </a:r>
            <a:r>
              <a:rPr dirty="0" smtClean="0" baseline="11595" sz="4125" spc="755" b="1">
                <a:solidFill>
                  <a:srgbClr val="FBF8F8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11595" sz="4125" spc="-2078" b="1">
                <a:solidFill>
                  <a:srgbClr val="FBF8F8"/>
                </a:solidFill>
                <a:latin typeface="Times New Roman"/>
                <a:cs typeface="Times New Roman"/>
              </a:rPr>
              <a:t>D</a:t>
            </a:r>
            <a:r>
              <a:rPr dirty="0" smtClean="0" baseline="-6901" sz="3150" spc="0">
                <a:solidFill>
                  <a:srgbClr val="FBF8F8"/>
                </a:solidFill>
                <a:latin typeface="Arial"/>
                <a:cs typeface="Arial"/>
              </a:rPr>
              <a:t>,</a:t>
            </a:r>
            <a:r>
              <a:rPr dirty="0" smtClean="0" baseline="-6901" sz="3150" spc="514">
                <a:solidFill>
                  <a:srgbClr val="FBF8F8"/>
                </a:solidFill>
                <a:latin typeface="Arial"/>
                <a:cs typeface="Arial"/>
              </a:rPr>
              <a:t> </a:t>
            </a: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E</a:t>
            </a:r>
            <a:r>
              <a:rPr dirty="0" smtClean="0" baseline="11595" sz="4125" spc="0" b="1">
                <a:solidFill>
                  <a:srgbClr val="FBF8F8"/>
                </a:solidFill>
                <a:latin typeface="Times New Roman"/>
                <a:cs typeface="Times New Roman"/>
              </a:rPr>
              <a:t>S</a:t>
            </a:r>
            <a:endParaRPr sz="2750">
              <a:latin typeface="Times New Roman"/>
              <a:cs typeface="Times New Roman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831009" y="181935"/>
            <a:ext cx="1834631" cy="3759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5"/>
              </a:lnSpc>
              <a:spcBef>
                <a:spcPts val="145"/>
              </a:spcBef>
            </a:pP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R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I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S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Q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U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E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S</a:t>
            </a:r>
            <a:endParaRPr sz="275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5866945" y="609049"/>
            <a:ext cx="2798695" cy="3759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15"/>
              </a:lnSpc>
              <a:spcBef>
                <a:spcPts val="145"/>
              </a:spcBef>
            </a:pP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E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L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E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C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T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R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I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Q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U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E</a:t>
            </a:r>
            <a:r>
              <a:rPr dirty="0" smtClean="0" sz="2750" b="1">
                <a:solidFill>
                  <a:srgbClr val="FBF8F8"/>
                </a:solidFill>
                <a:latin typeface="Times New Roman"/>
                <a:cs typeface="Times New Roman"/>
              </a:rPr>
              <a:t>S</a:t>
            </a:r>
            <a:endParaRPr sz="275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06880" y="1542723"/>
            <a:ext cx="1140453" cy="4551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580"/>
              </a:lnSpc>
              <a:spcBef>
                <a:spcPts val="79"/>
              </a:spcBef>
            </a:pPr>
            <a:r>
              <a:rPr dirty="0" smtClean="0" sz="1450" b="1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450" b="1">
                <a:solidFill>
                  <a:srgbClr val="20369C"/>
                </a:solidFill>
                <a:latin typeface="Arial"/>
                <a:cs typeface="Arial"/>
              </a:rPr>
              <a:t>FF</a:t>
            </a:r>
            <a:r>
              <a:rPr dirty="0" smtClean="0" sz="1450" b="1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450" b="1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450" b="1">
                <a:solidFill>
                  <a:srgbClr val="20369C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115841" marR="95357" algn="ctr">
              <a:lnSpc>
                <a:spcPct val="95825"/>
              </a:lnSpc>
              <a:spcBef>
                <a:spcPts val="687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en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é</a:t>
            </a:r>
            <a:endParaRPr sz="10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22438" y="1542723"/>
            <a:ext cx="3981677" cy="2095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U</a:t>
            </a:r>
            <a:r>
              <a:rPr dirty="0" smtClean="0" sz="1450" spc="158" b="1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U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RA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450" spc="423" b="1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L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RN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F</a:t>
            </a:r>
            <a:endParaRPr sz="145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432017" y="2141689"/>
            <a:ext cx="1500833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ê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-14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u</a:t>
            </a:r>
            <a:r>
              <a:rPr dirty="0" smtClean="0" sz="1000" spc="144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oe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u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507700" y="2187452"/>
            <a:ext cx="357675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1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435828" y="2481092"/>
            <a:ext cx="2301870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510" indent="-3810">
              <a:lnSpc>
                <a:spcPts val="1080"/>
              </a:lnSpc>
              <a:spcBef>
                <a:spcPts val="129"/>
              </a:spcBef>
            </a:pP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u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il</a:t>
            </a:r>
            <a:r>
              <a:rPr dirty="0" smtClean="0" sz="1000" spc="145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54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f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b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ll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q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u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163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é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v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b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l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503890" y="2572617"/>
            <a:ext cx="685380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7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5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439638" y="2900579"/>
            <a:ext cx="1863659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510" indent="-3810">
              <a:lnSpc>
                <a:spcPts val="1080"/>
              </a:lnSpc>
              <a:spcBef>
                <a:spcPts val="129"/>
              </a:spcBef>
            </a:pP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eu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l</a:t>
            </a:r>
            <a:r>
              <a:rPr dirty="0" smtClean="0" sz="1000" spc="122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171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p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l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y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p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00079" y="2984477"/>
            <a:ext cx="689191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3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0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39638" y="3320066"/>
            <a:ext cx="2487760" cy="2909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9811">
              <a:lnSpc>
                <a:spcPts val="1150"/>
              </a:lnSpc>
              <a:spcBef>
                <a:spcPts val="62"/>
              </a:spcBef>
            </a:pP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eu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l</a:t>
            </a:r>
            <a:r>
              <a:rPr dirty="0" smtClean="0" sz="1000" spc="177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152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 spc="206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l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â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he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  <a:p>
            <a:pPr marL="16510">
              <a:lnSpc>
                <a:spcPts val="1055"/>
              </a:lnSpc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134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m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u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u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l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11511" y="3392523"/>
            <a:ext cx="681570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1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0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39638" y="3739553"/>
            <a:ext cx="2179107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9811">
              <a:lnSpc>
                <a:spcPct val="95825"/>
              </a:lnSpc>
              <a:spcBef>
                <a:spcPts val="5"/>
              </a:spcBef>
            </a:pP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eu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il</a:t>
            </a:r>
            <a:r>
              <a:rPr dirty="0" smtClean="0" sz="1000" spc="175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152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p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p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n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ts val="1080"/>
              </a:lnSpc>
              <a:spcBef>
                <a:spcPts val="54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en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14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è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32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f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b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l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03890" y="3804383"/>
            <a:ext cx="750159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0</a:t>
            </a:r>
            <a:r>
              <a:rPr dirty="0" smtClean="0" sz="1000">
                <a:solidFill>
                  <a:srgbClr val="3D489C"/>
                </a:solidFill>
                <a:latin typeface="Arial"/>
                <a:cs typeface="Arial"/>
              </a:rPr>
              <a:t>,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5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40248" y="4536334"/>
            <a:ext cx="1234286" cy="5085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721">
              <a:lnSpc>
                <a:spcPts val="1580"/>
              </a:lnSpc>
              <a:spcBef>
                <a:spcPts val="79"/>
              </a:spcBef>
            </a:pPr>
            <a:r>
              <a:rPr dirty="0" smtClean="0" sz="1450" b="1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450" b="1">
                <a:solidFill>
                  <a:srgbClr val="20369C"/>
                </a:solidFill>
                <a:latin typeface="Arial"/>
                <a:cs typeface="Arial"/>
              </a:rPr>
              <a:t>F</a:t>
            </a:r>
            <a:r>
              <a:rPr dirty="0" smtClean="0" sz="1450" b="1">
                <a:solidFill>
                  <a:srgbClr val="20369C"/>
                </a:solidFill>
                <a:latin typeface="Arial"/>
                <a:cs typeface="Arial"/>
              </a:rPr>
              <a:t>F</a:t>
            </a:r>
            <a:r>
              <a:rPr dirty="0" smtClean="0" sz="1450" b="1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450" b="1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450" b="1">
                <a:solidFill>
                  <a:srgbClr val="20369C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12700" marR="27622">
              <a:lnSpc>
                <a:spcPct val="95825"/>
              </a:lnSpc>
              <a:spcBef>
                <a:spcPts val="1107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é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35828" y="4536334"/>
            <a:ext cx="3554898" cy="2095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U</a:t>
            </a:r>
            <a:r>
              <a:rPr dirty="0" smtClean="0" sz="1450" spc="183" b="1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U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450" spc="568" b="1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450" spc="0" b="1">
                <a:solidFill>
                  <a:srgbClr val="20369C"/>
                </a:solidFill>
                <a:latin typeface="Arial"/>
                <a:cs typeface="Arial"/>
              </a:rPr>
              <a:t>U</a:t>
            </a:r>
            <a:endParaRPr sz="14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46333" y="5245893"/>
            <a:ext cx="1962733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510" indent="-3810">
              <a:lnSpc>
                <a:spcPts val="1080"/>
              </a:lnSpc>
              <a:spcBef>
                <a:spcPts val="129"/>
              </a:spcBef>
            </a:pP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eu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il</a:t>
            </a:r>
            <a:r>
              <a:rPr dirty="0" smtClean="0" sz="1000" spc="20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78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f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b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ll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q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ue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19132" y="5299282"/>
            <a:ext cx="799696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1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3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0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507700" y="5627245"/>
            <a:ext cx="594753" cy="2947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7621">
              <a:lnSpc>
                <a:spcPts val="1080"/>
              </a:lnSpc>
              <a:spcBef>
                <a:spcPts val="129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é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f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546333" y="5657753"/>
            <a:ext cx="2041928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eu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il</a:t>
            </a:r>
            <a:r>
              <a:rPr dirty="0" smtClean="0" sz="1000" spc="20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174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n</a:t>
            </a:r>
            <a:r>
              <a:rPr dirty="0" smtClean="0" sz="1000" spc="231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l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â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h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546333" y="6069613"/>
            <a:ext cx="2053360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eu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il</a:t>
            </a:r>
            <a:r>
              <a:rPr dirty="0" smtClean="0" sz="1000" spc="150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144">
                <a:solidFill>
                  <a:srgbClr val="20369C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p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e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p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20369C"/>
                </a:solidFill>
                <a:latin typeface="Arial"/>
                <a:cs typeface="Arial"/>
              </a:rPr>
              <a:t>n</a:t>
            </a:r>
            <a:endParaRPr sz="1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07700" y="6092494"/>
            <a:ext cx="567254" cy="157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ct val="95825"/>
              </a:lnSpc>
              <a:spcBef>
                <a:spcPts val="5"/>
              </a:spcBef>
            </a:pP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2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20369C"/>
                </a:solidFill>
                <a:latin typeface="Arial"/>
                <a:cs typeface="Arial"/>
              </a:rPr>
              <a:t>A</a:t>
            </a:r>
            <a:endParaRPr sz="1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69572"/>
            <a:ext cx="250266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27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ject 25"/>
          <p:cNvSpPr/>
          <p:nvPr/>
        </p:nvSpPr>
        <p:spPr>
          <a:xfrm>
            <a:off x="1045028" y="6531428"/>
            <a:ext cx="403761" cy="28500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3466770" y="0"/>
            <a:ext cx="159264" cy="284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5"/>
              </a:lnSpc>
              <a:spcBef>
                <a:spcPts val="109"/>
              </a:spcBef>
            </a:pPr>
            <a:r>
              <a:rPr dirty="0" smtClean="0" sz="2050" spc="0">
                <a:solidFill>
                  <a:srgbClr val="FCFCFC"/>
                </a:solidFill>
                <a:latin typeface="Arial"/>
                <a:cs typeface="Arial"/>
              </a:rPr>
              <a:t>,</a:t>
            </a:r>
            <a:endParaRPr sz="205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867066" y="165317"/>
            <a:ext cx="3601620" cy="4724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679"/>
              </a:lnSpc>
              <a:spcBef>
                <a:spcPts val="184"/>
              </a:spcBef>
            </a:pP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P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R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E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V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E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N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T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I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O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N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12423" sz="4200" spc="28" b="1">
                <a:solidFill>
                  <a:srgbClr val="FCFCFC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12423" sz="4200" spc="-2068" b="1">
                <a:solidFill>
                  <a:srgbClr val="FCFCFC"/>
                </a:solidFill>
                <a:latin typeface="Times New Roman"/>
                <a:cs typeface="Times New Roman"/>
              </a:rPr>
              <a:t>D</a:t>
            </a:r>
            <a:r>
              <a:rPr dirty="0" smtClean="0" baseline="-8484" sz="3075" spc="0">
                <a:solidFill>
                  <a:srgbClr val="FCFCFC"/>
                </a:solidFill>
                <a:latin typeface="Arial"/>
                <a:cs typeface="Arial"/>
              </a:rPr>
              <a:t>,</a:t>
            </a:r>
            <a:r>
              <a:rPr dirty="0" smtClean="0" baseline="-8484" sz="3075" spc="572">
                <a:solidFill>
                  <a:srgbClr val="FCFCFC"/>
                </a:solidFill>
                <a:latin typeface="Arial"/>
                <a:cs typeface="Arial"/>
              </a:rPr>
              <a:t> 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E</a:t>
            </a:r>
            <a:r>
              <a:rPr dirty="0" smtClean="0" baseline="12423" sz="4200" spc="0" b="1">
                <a:solidFill>
                  <a:srgbClr val="FCFCFC"/>
                </a:solidFill>
                <a:latin typeface="Times New Roman"/>
                <a:cs typeface="Times New Roman"/>
              </a:rPr>
              <a:t>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542479" y="165317"/>
            <a:ext cx="1836097" cy="3797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R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I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S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Q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U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E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574640" y="598766"/>
            <a:ext cx="2803936" cy="3797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50"/>
              </a:lnSpc>
              <a:spcBef>
                <a:spcPts val="147"/>
              </a:spcBef>
            </a:pP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E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L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E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C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T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R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I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Q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U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E</a:t>
            </a:r>
            <a:r>
              <a:rPr dirty="0" smtClean="0" sz="2800" b="1">
                <a:solidFill>
                  <a:srgbClr val="FCFCFC"/>
                </a:solidFill>
                <a:latin typeface="Times New Roman"/>
                <a:cs typeface="Times New Roman"/>
              </a:rPr>
              <a:t>S</a:t>
            </a:r>
            <a:endParaRPr sz="2800">
              <a:latin typeface="Times New Roman"/>
              <a:cs typeface="Times New Roman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932380" y="1869634"/>
            <a:ext cx="4208782" cy="2451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60"/>
              </a:lnSpc>
              <a:spcBef>
                <a:spcPts val="93"/>
              </a:spcBef>
            </a:pPr>
            <a:r>
              <a:rPr dirty="0" smtClean="0" sz="170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700">
                <a:solidFill>
                  <a:srgbClr val="231C6D"/>
                </a:solidFill>
                <a:latin typeface="Arial"/>
                <a:cs typeface="Arial"/>
              </a:rPr>
              <a:t>ff</a:t>
            </a:r>
            <a:r>
              <a:rPr dirty="0" smtClean="0" sz="170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70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70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70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700" spc="-194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d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u</a:t>
            </a:r>
            <a:r>
              <a:rPr dirty="0" smtClean="0" sz="1700" spc="392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12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ge</a:t>
            </a:r>
            <a:r>
              <a:rPr dirty="0" smtClean="0" sz="1700" spc="229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700" spc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u</a:t>
            </a:r>
            <a:r>
              <a:rPr dirty="0" smtClean="0" sz="1700" spc="332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ou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r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dirty="0" smtClean="0" sz="170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700" spc="184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l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t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r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70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700" spc="0">
                <a:solidFill>
                  <a:srgbClr val="0D276D"/>
                </a:solidFill>
                <a:latin typeface="Arial"/>
                <a:cs typeface="Arial"/>
              </a:rPr>
              <a:t>i</a:t>
            </a:r>
            <a:r>
              <a:rPr dirty="0" smtClean="0" sz="1700" spc="0">
                <a:solidFill>
                  <a:srgbClr val="120D73"/>
                </a:solidFill>
                <a:latin typeface="Arial"/>
                <a:cs typeface="Arial"/>
              </a:rPr>
              <a:t>f</a:t>
            </a:r>
            <a:endParaRPr sz="17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774536" y="2439650"/>
            <a:ext cx="937130" cy="2451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60"/>
              </a:lnSpc>
              <a:spcBef>
                <a:spcPts val="93"/>
              </a:spcBef>
            </a:pPr>
            <a:r>
              <a:rPr dirty="0" smtClean="0" sz="1700">
                <a:solidFill>
                  <a:srgbClr val="120D73"/>
                </a:solidFill>
                <a:latin typeface="Arial"/>
                <a:cs typeface="Arial"/>
              </a:rPr>
              <a:t>I</a:t>
            </a:r>
            <a:r>
              <a:rPr dirty="0" smtClean="0" sz="170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dirty="0" smtClean="0" sz="170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700">
                <a:solidFill>
                  <a:srgbClr val="120D73"/>
                </a:solidFill>
                <a:latin typeface="Arial"/>
                <a:cs typeface="Arial"/>
              </a:rPr>
              <a:t>en</a:t>
            </a:r>
            <a:r>
              <a:rPr dirty="0" smtClean="0" sz="170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700">
                <a:solidFill>
                  <a:srgbClr val="0D276D"/>
                </a:solidFill>
                <a:latin typeface="Arial"/>
                <a:cs typeface="Arial"/>
              </a:rPr>
              <a:t>i</a:t>
            </a:r>
            <a:r>
              <a:rPr dirty="0" smtClean="0" sz="170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700">
                <a:solidFill>
                  <a:srgbClr val="120D73"/>
                </a:solidFill>
                <a:latin typeface="Arial"/>
                <a:cs typeface="Arial"/>
              </a:rPr>
              <a:t>é</a:t>
            </a:r>
            <a:endParaRPr sz="17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914567" y="2468464"/>
            <a:ext cx="2523090" cy="7736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17105">
              <a:lnSpc>
                <a:spcPts val="1580"/>
              </a:lnSpc>
              <a:spcBef>
                <a:spcPts val="79"/>
              </a:spcBef>
            </a:pP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P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r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c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i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-15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12700" marR="20434">
              <a:lnSpc>
                <a:spcPts val="2240"/>
              </a:lnSpc>
              <a:spcBef>
                <a:spcPts val="127"/>
              </a:spcBef>
            </a:pP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l</a:t>
            </a:r>
            <a:r>
              <a:rPr dirty="0" smtClean="0" sz="1450" spc="387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308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-194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h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98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222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h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693265"/>
                </a:solidFill>
                <a:latin typeface="Arial"/>
                <a:cs typeface="Arial"/>
              </a:rPr>
              <a:t>,</a:t>
            </a:r>
            <a:r>
              <a:rPr dirty="0" smtClean="0" sz="1450" spc="0">
                <a:solidFill>
                  <a:srgbClr val="693265"/>
                </a:solidFill>
                <a:latin typeface="Arial"/>
                <a:cs typeface="Arial"/>
              </a:rPr>
              <a:t> </a:t>
            </a:r>
            <a:r>
              <a:rPr dirty="0" smtClean="0" sz="1450" spc="-54">
                <a:solidFill>
                  <a:srgbClr val="693265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é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449949" y="2468464"/>
            <a:ext cx="1427938" cy="7736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0512" marR="19063">
              <a:lnSpc>
                <a:spcPts val="1580"/>
              </a:lnSpc>
              <a:spcBef>
                <a:spcPts val="79"/>
              </a:spcBef>
            </a:pP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>
                <a:solidFill>
                  <a:srgbClr val="352866"/>
                </a:solidFill>
                <a:latin typeface="Arial"/>
                <a:cs typeface="Arial"/>
              </a:rPr>
              <a:t>ff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>
                <a:solidFill>
                  <a:srgbClr val="352866"/>
                </a:solidFill>
                <a:latin typeface="Arial"/>
                <a:cs typeface="Arial"/>
              </a:rPr>
              <a:t>t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12700">
              <a:lnSpc>
                <a:spcPts val="2240"/>
              </a:lnSpc>
              <a:spcBef>
                <a:spcPts val="127"/>
              </a:spcBef>
            </a:pP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l</a:t>
            </a:r>
            <a:r>
              <a:rPr dirty="0" smtClean="0" sz="1450">
                <a:solidFill>
                  <a:srgbClr val="352866"/>
                </a:solidFill>
                <a:latin typeface="Arial"/>
                <a:cs typeface="Arial"/>
              </a:rPr>
              <a:t>'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é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159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391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b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462816" y="2468464"/>
            <a:ext cx="658664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em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96406" y="2720787"/>
            <a:ext cx="736202" cy="5266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10"/>
              </a:lnSpc>
              <a:spcBef>
                <a:spcPts val="95"/>
              </a:spcBef>
            </a:pP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dirty="0" smtClean="0" sz="1650" spc="0">
                <a:solidFill>
                  <a:srgbClr val="626654"/>
                </a:solidFill>
                <a:latin typeface="Arial"/>
                <a:cs typeface="Arial"/>
              </a:rPr>
              <a:t>,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5</a:t>
            </a:r>
            <a:r>
              <a:rPr dirty="0" smtClean="0" sz="1650" spc="37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750" spc="0">
                <a:solidFill>
                  <a:srgbClr val="120D73"/>
                </a:solidFill>
                <a:latin typeface="Times New Roman"/>
                <a:cs typeface="Times New Roman"/>
              </a:rPr>
              <a:t>à</a:t>
            </a:r>
            <a:r>
              <a:rPr dirty="0" smtClean="0" sz="1750" spc="0">
                <a:solidFill>
                  <a:srgbClr val="120D73"/>
                </a:solidFill>
                <a:latin typeface="Times New Roman"/>
                <a:cs typeface="Times New Roman"/>
              </a:rPr>
              <a:t> </a:t>
            </a:r>
            <a:r>
              <a:rPr dirty="0" smtClean="0" sz="1750" spc="76">
                <a:solidFill>
                  <a:srgbClr val="120D73"/>
                </a:solidFill>
                <a:latin typeface="Times New Roman"/>
                <a:cs typeface="Times New Roman"/>
              </a:rPr>
              <a:t> </a:t>
            </a:r>
            <a:r>
              <a:rPr dirty="0" smtClean="0" sz="1650" spc="0">
                <a:solidFill>
                  <a:srgbClr val="0D276D"/>
                </a:solidFill>
                <a:latin typeface="Arial"/>
                <a:cs typeface="Arial"/>
              </a:rPr>
              <a:t>1</a:t>
            </a:r>
            <a:endParaRPr sz="1650">
              <a:latin typeface="Arial"/>
              <a:cs typeface="Arial"/>
            </a:endParaRPr>
          </a:p>
          <a:p>
            <a:pPr marL="12700" marR="33909">
              <a:lnSpc>
                <a:spcPct val="95825"/>
              </a:lnSpc>
              <a:spcBef>
                <a:spcPts val="174"/>
              </a:spcBef>
            </a:pP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8</a:t>
            </a:r>
            <a:r>
              <a:rPr dirty="0" smtClean="0" sz="165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397990" y="2730832"/>
            <a:ext cx="389722" cy="2374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05"/>
              </a:lnSpc>
              <a:spcBef>
                <a:spcPts val="90"/>
              </a:spcBef>
            </a:pPr>
            <a:r>
              <a:rPr dirty="0" smtClean="0" sz="165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96406" y="3300848"/>
            <a:ext cx="300657" cy="8134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0512">
              <a:lnSpc>
                <a:spcPts val="1805"/>
              </a:lnSpc>
              <a:spcBef>
                <a:spcPts val="90"/>
              </a:spcBef>
            </a:pPr>
            <a:r>
              <a:rPr dirty="0" smtClean="0" sz="1650">
                <a:solidFill>
                  <a:srgbClr val="0D276D"/>
                </a:solidFill>
                <a:latin typeface="Arial"/>
                <a:cs typeface="Arial"/>
              </a:rPr>
              <a:t>1</a:t>
            </a: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0</a:t>
            </a:r>
            <a:endParaRPr sz="1650">
              <a:latin typeface="Arial"/>
              <a:cs typeface="Arial"/>
            </a:endParaRPr>
          </a:p>
          <a:p>
            <a:pPr marL="12700" marR="0">
              <a:lnSpc>
                <a:spcPct val="95825"/>
              </a:lnSpc>
              <a:spcBef>
                <a:spcPts val="349"/>
              </a:spcBef>
            </a:pP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2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endParaRPr sz="1650">
              <a:latin typeface="Arial"/>
              <a:cs typeface="Arial"/>
            </a:endParaRPr>
          </a:p>
          <a:p>
            <a:pPr marL="18637" marR="0">
              <a:lnSpc>
                <a:spcPct val="95825"/>
              </a:lnSpc>
              <a:spcBef>
                <a:spcPts val="300"/>
              </a:spcBef>
            </a:pP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3</a:t>
            </a: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0</a:t>
            </a:r>
            <a:endParaRPr sz="165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28915" y="3300848"/>
            <a:ext cx="394053" cy="81344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30">
              <a:lnSpc>
                <a:spcPts val="1805"/>
              </a:lnSpc>
              <a:spcBef>
                <a:spcPts val="90"/>
              </a:spcBef>
            </a:pPr>
            <a:r>
              <a:rPr dirty="0" smtClean="0" sz="165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49"/>
              </a:spcBef>
            </a:pPr>
            <a:r>
              <a:rPr dirty="0" smtClean="0" sz="165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12700" marR="4330">
              <a:lnSpc>
                <a:spcPct val="95825"/>
              </a:lnSpc>
              <a:spcBef>
                <a:spcPts val="300"/>
              </a:spcBef>
            </a:pP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m</a:t>
            </a: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914567" y="3311613"/>
            <a:ext cx="3579993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-194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22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268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450" spc="335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mb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409377" y="3311613"/>
            <a:ext cx="153962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4</a:t>
            </a:r>
            <a:endParaRPr sz="14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75632" y="3311613"/>
            <a:ext cx="617100" cy="134958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0512">
              <a:lnSpc>
                <a:spcPts val="1580"/>
              </a:lnSpc>
              <a:spcBef>
                <a:spcPts val="79"/>
              </a:spcBef>
            </a:pP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m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15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3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endParaRPr sz="1450">
              <a:latin typeface="Arial"/>
              <a:cs typeface="Arial"/>
            </a:endParaRPr>
          </a:p>
          <a:p>
            <a:pPr marR="186003" algn="ctr">
              <a:lnSpc>
                <a:spcPct val="95825"/>
              </a:lnSpc>
              <a:spcBef>
                <a:spcPts val="684"/>
              </a:spcBef>
            </a:pP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6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dirty="0" smtClean="0" sz="1450" spc="364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18637" marR="27622">
              <a:lnSpc>
                <a:spcPct val="95825"/>
              </a:lnSpc>
              <a:spcBef>
                <a:spcPts val="530"/>
              </a:spcBef>
            </a:pP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3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dirty="0" smtClean="0" sz="1450" spc="316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78014" marR="27622">
              <a:lnSpc>
                <a:spcPct val="95825"/>
              </a:lnSpc>
              <a:spcBef>
                <a:spcPts val="480"/>
              </a:spcBef>
            </a:pP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3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69316" marR="245380" algn="ctr">
              <a:lnSpc>
                <a:spcPct val="95825"/>
              </a:lnSpc>
              <a:spcBef>
                <a:spcPts val="530"/>
              </a:spcBef>
            </a:pP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1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   </a:t>
            </a:r>
            <a:r>
              <a:rPr dirty="0" smtClean="0" sz="1450" spc="7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908629" y="3620371"/>
            <a:ext cx="2273708" cy="21630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é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b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159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263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é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-194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>
              <a:latin typeface="Arial"/>
              <a:cs typeface="Arial"/>
            </a:endParaRPr>
          </a:p>
          <a:p>
            <a:pPr marL="12700" marR="109499" indent="5937">
              <a:lnSpc>
                <a:spcPts val="1667"/>
              </a:lnSpc>
              <a:spcBef>
                <a:spcPts val="401"/>
              </a:spcBef>
            </a:pP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r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l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y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-194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f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b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  </a:t>
            </a:r>
            <a:r>
              <a:rPr dirty="0" smtClean="0" sz="1450" spc="-129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f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b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 </a:t>
            </a:r>
            <a:r>
              <a:rPr dirty="0" smtClean="0" sz="1450" spc="-129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p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y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-194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f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b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 </a:t>
            </a:r>
            <a:r>
              <a:rPr dirty="0" smtClean="0" sz="1450" spc="-129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v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l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endParaRPr sz="1450">
              <a:latin typeface="Arial"/>
              <a:cs typeface="Arial"/>
            </a:endParaRPr>
          </a:p>
          <a:p>
            <a:pPr marL="12700" marR="109499">
              <a:lnSpc>
                <a:spcPts val="1667"/>
              </a:lnSpc>
              <a:spcBef>
                <a:spcPts val="540"/>
              </a:spcBef>
            </a:pP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ê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148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c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d</a:t>
            </a:r>
            <a:r>
              <a:rPr dirty="0" smtClean="0" sz="1450" spc="0">
                <a:solidFill>
                  <a:srgbClr val="363D5E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q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>
              <a:latin typeface="Arial"/>
              <a:cs typeface="Arial"/>
            </a:endParaRPr>
          </a:p>
          <a:p>
            <a:pPr marL="18637" marR="27622">
              <a:lnSpc>
                <a:spcPct val="95825"/>
              </a:lnSpc>
              <a:spcBef>
                <a:spcPts val="545"/>
              </a:spcBef>
            </a:pP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-15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v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 spc="0">
                <a:solidFill>
                  <a:srgbClr val="363D5E"/>
                </a:solidFill>
                <a:latin typeface="Arial"/>
                <a:cs typeface="Arial"/>
              </a:rPr>
              <a:t>x</a:t>
            </a:r>
            <a:r>
              <a:rPr dirty="0" smtClean="0" sz="1450" spc="0">
                <a:solidFill>
                  <a:srgbClr val="363D5E"/>
                </a:solidFill>
                <a:latin typeface="Arial"/>
                <a:cs typeface="Arial"/>
              </a:rPr>
              <a:t> </a:t>
            </a:r>
            <a:r>
              <a:rPr dirty="0" smtClean="0" sz="1450" spc="-194">
                <a:solidFill>
                  <a:srgbClr val="363D5E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e</a:t>
            </a:r>
            <a:r>
              <a:rPr dirty="0" smtClean="0" sz="1450" spc="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206505" y="3620371"/>
            <a:ext cx="189588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l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45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14323" y="3620371"/>
            <a:ext cx="492409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g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30900" y="3620371"/>
            <a:ext cx="1014923" cy="2095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80"/>
              </a:lnSpc>
              <a:spcBef>
                <a:spcPts val="79"/>
              </a:spcBef>
            </a:pP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>
                <a:solidFill>
                  <a:srgbClr val="352866"/>
                </a:solidFill>
                <a:latin typeface="Arial"/>
                <a:cs typeface="Arial"/>
              </a:rPr>
              <a:t>h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o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r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c</a:t>
            </a:r>
            <a:r>
              <a:rPr dirty="0" smtClean="0" sz="1450">
                <a:solidFill>
                  <a:srgbClr val="352866"/>
                </a:solidFill>
                <a:latin typeface="Arial"/>
                <a:cs typeface="Arial"/>
              </a:rPr>
              <a:t>i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q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u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e</a:t>
            </a:r>
            <a:endParaRPr sz="145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90468" y="4149933"/>
            <a:ext cx="1054740" cy="163877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813">
              <a:lnSpc>
                <a:spcPts val="1805"/>
              </a:lnSpc>
              <a:spcBef>
                <a:spcPts val="90"/>
              </a:spcBef>
            </a:pPr>
            <a:r>
              <a:rPr dirty="0" smtClean="0" sz="1650">
                <a:solidFill>
                  <a:srgbClr val="231C6D"/>
                </a:solidFill>
                <a:latin typeface="Arial"/>
                <a:cs typeface="Arial"/>
              </a:rPr>
              <a:t>4</a:t>
            </a: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dirty="0" smtClean="0" sz="165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dirty="0" smtClean="0" sz="165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24575" marR="31813">
              <a:lnSpc>
                <a:spcPct val="95825"/>
              </a:lnSpc>
              <a:spcBef>
                <a:spcPts val="209"/>
              </a:spcBef>
            </a:pP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7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5</a:t>
            </a:r>
            <a:r>
              <a:rPr dirty="0" smtClean="0" sz="1650" spc="269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650" spc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24575" marR="31813">
              <a:lnSpc>
                <a:spcPct val="95825"/>
              </a:lnSpc>
              <a:spcBef>
                <a:spcPts val="300"/>
              </a:spcBef>
            </a:pP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3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00</a:t>
            </a:r>
            <a:r>
              <a:rPr dirty="0" smtClean="0" sz="1650" spc="379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m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24575" marR="31813">
              <a:lnSpc>
                <a:spcPct val="95825"/>
              </a:lnSpc>
              <a:spcBef>
                <a:spcPts val="300"/>
              </a:spcBef>
            </a:pP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5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00</a:t>
            </a:r>
            <a:r>
              <a:rPr dirty="0" smtClean="0" sz="1650" spc="379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m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36450">
              <a:lnSpc>
                <a:spcPct val="95825"/>
              </a:lnSpc>
              <a:spcBef>
                <a:spcPts val="345"/>
              </a:spcBef>
            </a:pPr>
            <a:r>
              <a:rPr dirty="0" smtClean="0" sz="1650" spc="0">
                <a:solidFill>
                  <a:srgbClr val="0D276D"/>
                </a:solidFill>
                <a:latin typeface="Arial"/>
                <a:cs typeface="Arial"/>
              </a:rPr>
              <a:t>1</a:t>
            </a:r>
            <a:r>
              <a:rPr dirty="0" smtClean="0" sz="1650" spc="0">
                <a:solidFill>
                  <a:srgbClr val="0D276D"/>
                </a:solidFill>
                <a:latin typeface="Arial"/>
                <a:cs typeface="Arial"/>
              </a:rPr>
              <a:t>   </a:t>
            </a:r>
            <a:r>
              <a:rPr dirty="0" smtClean="0" sz="1650" spc="19">
                <a:solidFill>
                  <a:srgbClr val="0D276D"/>
                </a:solidFill>
                <a:latin typeface="Arial"/>
                <a:cs typeface="Arial"/>
              </a:rPr>
              <a:t> 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00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650" spc="18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m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  <a:p>
            <a:pPr marL="18637">
              <a:lnSpc>
                <a:spcPct val="95825"/>
              </a:lnSpc>
              <a:spcBef>
                <a:spcPts val="300"/>
              </a:spcBef>
            </a:pP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2</a:t>
            </a:r>
            <a:r>
              <a:rPr dirty="0" smtClean="0" sz="1650" spc="159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00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650" spc="18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m</a:t>
            </a:r>
            <a:r>
              <a:rPr dirty="0" smtClean="0" sz="16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endParaRPr sz="165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308437" y="4730714"/>
            <a:ext cx="966732" cy="10526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34630" marR="125936" algn="ctr">
              <a:lnSpc>
                <a:spcPts val="1580"/>
              </a:lnSpc>
              <a:spcBef>
                <a:spcPts val="79"/>
              </a:spcBef>
            </a:pP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1</a:t>
            </a:r>
            <a:r>
              <a:rPr dirty="0" smtClean="0" sz="1450">
                <a:solidFill>
                  <a:srgbClr val="352866"/>
                </a:solidFill>
                <a:latin typeface="Arial"/>
                <a:cs typeface="Arial"/>
              </a:rPr>
              <a:t>1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0</a:t>
            </a: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-150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marL="134630" marR="125936" algn="ctr">
              <a:lnSpc>
                <a:spcPct val="95825"/>
              </a:lnSpc>
              <a:spcBef>
                <a:spcPts val="451"/>
              </a:spcBef>
            </a:pPr>
            <a:r>
              <a:rPr dirty="0" smtClean="0" sz="1450">
                <a:solidFill>
                  <a:srgbClr val="231C6D"/>
                </a:solidFill>
                <a:latin typeface="Arial"/>
                <a:cs typeface="Arial"/>
              </a:rPr>
              <a:t>1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0</a:t>
            </a:r>
            <a:r>
              <a:rPr dirty="0" smtClean="0" sz="145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-15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endParaRPr sz="1450">
              <a:latin typeface="Arial"/>
              <a:cs typeface="Arial"/>
            </a:endParaRPr>
          </a:p>
          <a:p>
            <a:pPr indent="-5937" algn="ctr">
              <a:lnSpc>
                <a:spcPct val="126436"/>
              </a:lnSpc>
              <a:spcBef>
                <a:spcPts val="451"/>
              </a:spcBef>
            </a:pP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2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5</a:t>
            </a:r>
            <a:r>
              <a:rPr dirty="0" smtClean="0" sz="1450" spc="359">
                <a:solidFill>
                  <a:srgbClr val="231C6D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m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 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i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s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t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a</a:t>
            </a:r>
            <a:r>
              <a:rPr dirty="0" smtClean="0" sz="1450" spc="0">
                <a:solidFill>
                  <a:srgbClr val="231C6D"/>
                </a:solidFill>
                <a:latin typeface="Arial"/>
                <a:cs typeface="Arial"/>
              </a:rPr>
              <a:t>n</a:t>
            </a:r>
            <a:r>
              <a:rPr dirty="0" smtClean="0" sz="1450" spc="0">
                <a:solidFill>
                  <a:srgbClr val="120D73"/>
                </a:solidFill>
                <a:latin typeface="Arial"/>
                <a:cs typeface="Arial"/>
              </a:rPr>
              <a:t>é</a:t>
            </a:r>
            <a:endParaRPr sz="145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28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1068681" y="6500616"/>
            <a:ext cx="406400" cy="3310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752592" y="5131273"/>
            <a:ext cx="331140" cy="81257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0" y="0"/>
            <a:ext cx="9121422" cy="17455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2301244" y="3506133"/>
            <a:ext cx="148444" cy="0"/>
          </a:xfrm>
          <a:custGeom>
            <a:avLst/>
            <a:gdLst/>
            <a:ahLst/>
            <a:cxnLst/>
            <a:rect l="l" t="t" r="r" b="b"/>
            <a:pathLst>
              <a:path w="148444" h="0">
                <a:moveTo>
                  <a:pt x="0" y="0"/>
                </a:moveTo>
                <a:lnTo>
                  <a:pt x="148444" y="0"/>
                </a:lnTo>
              </a:path>
            </a:pathLst>
          </a:custGeom>
          <a:ln w="8495">
            <a:solidFill>
              <a:srgbClr val="24328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 txBox="1"/>
          <p:nvPr/>
        </p:nvSpPr>
        <p:spPr>
          <a:xfrm>
            <a:off x="1259181" y="1531521"/>
            <a:ext cx="2550961" cy="2552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50"/>
              </a:lnSpc>
              <a:spcBef>
                <a:spcPts val="97"/>
              </a:spcBef>
            </a:pP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É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S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S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3927122" y="1531521"/>
            <a:ext cx="669480" cy="2552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50"/>
              </a:lnSpc>
              <a:spcBef>
                <a:spcPts val="97"/>
              </a:spcBef>
            </a:pP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D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U</a:t>
            </a:r>
            <a:endParaRPr sz="1800">
              <a:latin typeface="Arial"/>
              <a:cs typeface="Arial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713581" y="1531521"/>
            <a:ext cx="1647850" cy="2552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50"/>
              </a:lnSpc>
              <a:spcBef>
                <a:spcPts val="97"/>
              </a:spcBef>
            </a:pP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R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P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470885" y="1531521"/>
            <a:ext cx="1869865" cy="2552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50"/>
              </a:lnSpc>
              <a:spcBef>
                <a:spcPts val="97"/>
              </a:spcBef>
            </a:pP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H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U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M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800" b="1">
                <a:solidFill>
                  <a:srgbClr val="15238B"/>
                </a:solidFill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131270" y="1992775"/>
            <a:ext cx="632916" cy="6665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74" algn="just">
              <a:lnSpc>
                <a:spcPts val="1140"/>
              </a:lnSpc>
              <a:spcBef>
                <a:spcPts val="5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P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u</a:t>
            </a:r>
            <a:endParaRPr sz="1000">
              <a:latin typeface="Arial"/>
              <a:cs typeface="Arial"/>
            </a:endParaRPr>
          </a:p>
          <a:p>
            <a:pPr marL="12700" algn="just">
              <a:lnSpc>
                <a:spcPts val="1149"/>
              </a:lnSpc>
              <a:spcBef>
                <a:spcPts val="123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P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u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  <a:p>
            <a:pPr marL="12700" algn="just">
              <a:lnSpc>
                <a:spcPts val="1149"/>
              </a:lnSpc>
              <a:spcBef>
                <a:spcPts val="19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P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u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  <a:p>
            <a:pPr marL="12700" algn="just">
              <a:lnSpc>
                <a:spcPts val="1149"/>
              </a:lnSpc>
              <a:spcBef>
                <a:spcPts val="19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P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ea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u</a:t>
            </a:r>
            <a:endParaRPr sz="1000">
              <a:latin typeface="Arial"/>
              <a:cs typeface="Arial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819892" y="1992775"/>
            <a:ext cx="1268857" cy="6665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9205">
              <a:lnSpc>
                <a:spcPts val="1140"/>
              </a:lnSpc>
              <a:spcBef>
                <a:spcPts val="5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s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è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h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20225">
              <a:lnSpc>
                <a:spcPts val="1149"/>
              </a:lnSpc>
              <a:spcBef>
                <a:spcPts val="123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h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u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d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  <a:p>
            <a:pPr marL="20225">
              <a:lnSpc>
                <a:spcPts val="1149"/>
              </a:lnSpc>
              <a:spcBef>
                <a:spcPts val="19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u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ll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é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 </a:t>
            </a:r>
            <a:endParaRPr sz="1000">
              <a:latin typeface="Arial"/>
              <a:cs typeface="Arial"/>
            </a:endParaRPr>
          </a:p>
          <a:p>
            <a:pPr marL="20225">
              <a:lnSpc>
                <a:spcPts val="1149"/>
              </a:lnSpc>
              <a:spcBef>
                <a:spcPts val="19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mm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r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g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é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548929" y="2008851"/>
            <a:ext cx="770892" cy="1536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0"/>
              </a:lnSpc>
              <a:spcBef>
                <a:spcPts val="56"/>
              </a:spcBef>
            </a:pP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R</a:t>
            </a:r>
            <a:r>
              <a:rPr dirty="0" smtClean="0" sz="1000" spc="305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(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k</a:t>
            </a:r>
            <a:r>
              <a:rPr dirty="0" smtClean="0" sz="1000" spc="0">
                <a:solidFill>
                  <a:srgbClr val="243286"/>
                </a:solidFill>
                <a:latin typeface="Arial"/>
                <a:cs typeface="Arial"/>
              </a:rPr>
              <a:t>Q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)</a:t>
            </a:r>
            <a:endParaRPr sz="1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048455" y="2203848"/>
            <a:ext cx="181059" cy="160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80"/>
              </a:lnSpc>
              <a:spcBef>
                <a:spcPts val="59"/>
              </a:spcBef>
            </a:pPr>
            <a:r>
              <a:rPr dirty="0" smtClean="0" sz="1050" spc="0">
                <a:solidFill>
                  <a:srgbClr val="15238B"/>
                </a:solidFill>
                <a:latin typeface="Times New Roman"/>
                <a:cs typeface="Times New Roman"/>
              </a:rPr>
              <a:t>5</a:t>
            </a:r>
            <a:endParaRPr sz="1050">
              <a:latin typeface="Times New Roman"/>
              <a:cs typeface="Times New Roman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853729" y="2383798"/>
            <a:ext cx="132618" cy="2003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3144">
              <a:lnSpc>
                <a:spcPct val="95825"/>
              </a:lnSpc>
              <a:spcBef>
                <a:spcPts val="40"/>
              </a:spcBef>
            </a:pPr>
            <a:r>
              <a:rPr dirty="0" smtClean="0" sz="600" spc="0">
                <a:solidFill>
                  <a:srgbClr val="243286"/>
                </a:solidFill>
                <a:latin typeface="Arial"/>
                <a:cs typeface="Arial"/>
              </a:rPr>
              <a:t>\</a:t>
            </a:r>
            <a:endParaRPr sz="600">
              <a:latin typeface="Arial"/>
              <a:cs typeface="Arial"/>
            </a:endParaRPr>
          </a:p>
          <a:p>
            <a:pPr marL="54092">
              <a:lnSpc>
                <a:spcPct val="95825"/>
              </a:lnSpc>
              <a:spcBef>
                <a:spcPts val="5"/>
              </a:spcBef>
            </a:pPr>
            <a:r>
              <a:rPr dirty="0" smtClean="0" sz="650" spc="0">
                <a:solidFill>
                  <a:srgbClr val="243286"/>
                </a:solidFill>
                <a:latin typeface="Times New Roman"/>
                <a:cs typeface="Times New Roman"/>
              </a:rPr>
              <a:t>\</a:t>
            </a:r>
            <a:endParaRPr sz="650">
              <a:latin typeface="Times New Roman"/>
              <a:cs typeface="Times New Roman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48455" y="2534572"/>
            <a:ext cx="181821" cy="1650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dirty="0" smtClean="0" sz="1100" spc="0">
                <a:solidFill>
                  <a:srgbClr val="15238B"/>
                </a:solidFill>
                <a:latin typeface="Times New Roman"/>
                <a:cs typeface="Times New Roman"/>
              </a:rPr>
              <a:t>4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955329" y="2548271"/>
            <a:ext cx="218859" cy="3367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baseline="16104" sz="2700" spc="119">
                <a:solidFill>
                  <a:srgbClr val="243286"/>
                </a:solidFill>
                <a:latin typeface="Arial"/>
                <a:cs typeface="Arial"/>
              </a:rPr>
              <a:t>'</a:t>
            </a:r>
            <a:r>
              <a:rPr dirty="0" smtClean="0" baseline="-4831" sz="2700" spc="0">
                <a:solidFill>
                  <a:srgbClr val="243286"/>
                </a:solidFill>
                <a:latin typeface="Arial"/>
                <a:cs typeface="Arial"/>
              </a:rPr>
              <a:t>'</a:t>
            </a:r>
            <a:endParaRPr sz="1800">
              <a:latin typeface="Arial"/>
              <a:cs typeface="Arial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28425" y="2717661"/>
            <a:ext cx="413516" cy="2798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25"/>
              </a:lnSpc>
              <a:spcBef>
                <a:spcPts val="106"/>
              </a:spcBef>
            </a:pPr>
            <a:r>
              <a:rPr dirty="0" smtClean="0" baseline="15993" sz="2175" spc="0">
                <a:solidFill>
                  <a:srgbClr val="243286"/>
                </a:solidFill>
                <a:latin typeface="Arial"/>
                <a:cs typeface="Arial"/>
              </a:rPr>
              <a:t>'</a:t>
            </a:r>
            <a:r>
              <a:rPr dirty="0" smtClean="0" baseline="15993" sz="2175" spc="-786">
                <a:solidFill>
                  <a:srgbClr val="243286"/>
                </a:solidFill>
                <a:latin typeface="Arial"/>
                <a:cs typeface="Arial"/>
              </a:rPr>
              <a:t> </a:t>
            </a:r>
            <a:r>
              <a:rPr dirty="0" smtClean="0" baseline="-5997" sz="2175" spc="0">
                <a:solidFill>
                  <a:srgbClr val="243286"/>
                </a:solidFill>
                <a:latin typeface="Arial"/>
                <a:cs typeface="Arial"/>
              </a:rPr>
              <a:t>'</a:t>
            </a:r>
            <a:r>
              <a:rPr dirty="0" smtClean="0" baseline="-5997" sz="2175" spc="-698">
                <a:solidFill>
                  <a:srgbClr val="243286"/>
                </a:solidFill>
                <a:latin typeface="Arial"/>
                <a:cs typeface="Arial"/>
              </a:rPr>
              <a:t> </a:t>
            </a:r>
            <a:r>
              <a:rPr dirty="0" smtClean="0" baseline="5041" sz="1725" spc="0">
                <a:solidFill>
                  <a:srgbClr val="243286"/>
                </a:solidFill>
                <a:latin typeface="Arial"/>
                <a:cs typeface="Arial"/>
              </a:rPr>
              <a:t>.....</a:t>
            </a:r>
            <a:endParaRPr sz="115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519774" y="2849077"/>
            <a:ext cx="425553" cy="7062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210"/>
              </a:lnSpc>
              <a:spcBef>
                <a:spcPts val="110"/>
              </a:spcBef>
            </a:pPr>
            <a:r>
              <a:rPr dirty="0" smtClean="0" baseline="35289" sz="1725" spc="0">
                <a:solidFill>
                  <a:srgbClr val="15238B"/>
                </a:solidFill>
                <a:latin typeface="Arial"/>
                <a:cs typeface="Arial"/>
              </a:rPr>
              <a:t>.....</a:t>
            </a:r>
            <a:r>
              <a:rPr dirty="0" smtClean="0" baseline="35289" sz="1725" spc="0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baseline="35289" sz="1725" spc="17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baseline="12603" sz="1725" spc="0">
                <a:solidFill>
                  <a:srgbClr val="243286"/>
                </a:solidFill>
                <a:latin typeface="Arial"/>
                <a:cs typeface="Arial"/>
              </a:rPr>
              <a:t>.....</a:t>
            </a:r>
            <a:r>
              <a:rPr dirty="0" smtClean="0" baseline="12603" sz="1725" spc="0">
                <a:solidFill>
                  <a:srgbClr val="243286"/>
                </a:solidFill>
                <a:latin typeface="Arial"/>
                <a:cs typeface="Arial"/>
              </a:rPr>
              <a:t> </a:t>
            </a:r>
            <a:r>
              <a:rPr dirty="0" smtClean="0" baseline="12603" sz="1725" spc="17">
                <a:solidFill>
                  <a:srgbClr val="243286"/>
                </a:solidFill>
                <a:latin typeface="Arial"/>
                <a:cs typeface="Arial"/>
              </a:rPr>
              <a:t> </a:t>
            </a:r>
            <a:r>
              <a:rPr dirty="0" smtClean="0" baseline="-9662" sz="1800" spc="0">
                <a:solidFill>
                  <a:srgbClr val="243286"/>
                </a:solidFill>
                <a:latin typeface="Arial"/>
                <a:cs typeface="Arial"/>
              </a:rPr>
              <a:t>.....</a:t>
            </a:r>
            <a:endParaRPr sz="1200">
              <a:latin typeface="Arial"/>
              <a:cs typeface="Arial"/>
            </a:endParaRPr>
          </a:p>
          <a:p>
            <a:pPr marL="184293" marR="136654" algn="ctr">
              <a:lnSpc>
                <a:spcPct val="95825"/>
              </a:lnSpc>
              <a:spcBef>
                <a:spcPts val="480"/>
              </a:spcBef>
            </a:pPr>
            <a:r>
              <a:rPr dirty="0" smtClean="0" sz="2350" spc="0">
                <a:solidFill>
                  <a:srgbClr val="404583"/>
                </a:solidFill>
                <a:latin typeface="Times New Roman"/>
                <a:cs typeface="Times New Roman"/>
              </a:rPr>
              <a:t>_</a:t>
            </a:r>
            <a:endParaRPr sz="235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048455" y="2873066"/>
            <a:ext cx="180297" cy="1549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40"/>
              </a:lnSpc>
              <a:spcBef>
                <a:spcPts val="57"/>
              </a:spcBef>
            </a:pP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3</a:t>
            </a:r>
            <a:endParaRPr sz="1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015536" y="2970842"/>
            <a:ext cx="290848" cy="788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8362" marR="115455" algn="ctr">
              <a:lnSpc>
                <a:spcPts val="1250"/>
              </a:lnSpc>
              <a:spcBef>
                <a:spcPts val="62"/>
              </a:spcBef>
            </a:pPr>
            <a:r>
              <a:rPr dirty="0" smtClean="0" sz="1100" spc="0">
                <a:solidFill>
                  <a:srgbClr val="404583"/>
                </a:solidFill>
                <a:latin typeface="Arial"/>
                <a:cs typeface="Arial"/>
              </a:rPr>
              <a:t>.</a:t>
            </a:r>
            <a:endParaRPr sz="1100">
              <a:latin typeface="Arial"/>
              <a:cs typeface="Arial"/>
            </a:endParaRPr>
          </a:p>
          <a:p>
            <a:pPr algn="ctr">
              <a:lnSpc>
                <a:spcPts val="4955"/>
              </a:lnSpc>
              <a:spcBef>
                <a:spcPts val="185"/>
              </a:spcBef>
            </a:pPr>
            <a:r>
              <a:rPr dirty="0" smtClean="0" sz="455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sz="4550">
                <a:solidFill>
                  <a:srgbClr val="505799"/>
                </a:solidFill>
                <a:latin typeface="Times New Roman"/>
                <a:cs typeface="Times New Roman"/>
              </a:rPr>
              <a:t>-</a:t>
            </a:r>
            <a:endParaRPr sz="455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52218" y="3200433"/>
            <a:ext cx="178058" cy="1650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225"/>
              </a:lnSpc>
              <a:spcBef>
                <a:spcPts val="61"/>
              </a:spcBef>
            </a:pPr>
            <a:r>
              <a:rPr dirty="0" smtClean="0" sz="1100" spc="0">
                <a:solidFill>
                  <a:srgbClr val="15238B"/>
                </a:solidFill>
                <a:latin typeface="Times New Roman"/>
                <a:cs typeface="Times New Roman"/>
              </a:rPr>
              <a:t>2</a:t>
            </a:r>
            <a:endParaRPr sz="1100">
              <a:latin typeface="Times New Roman"/>
              <a:cs typeface="Times New Roman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634559" y="3294601"/>
            <a:ext cx="545968" cy="3098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80"/>
              </a:lnSpc>
              <a:spcBef>
                <a:spcPts val="119"/>
              </a:spcBef>
            </a:pPr>
            <a:r>
              <a:rPr dirty="0" smtClean="0" sz="220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sz="2200">
                <a:solidFill>
                  <a:srgbClr val="15238B"/>
                </a:solidFill>
                <a:latin typeface="Times New Roman"/>
                <a:cs typeface="Times New Roman"/>
              </a:rPr>
              <a:t>-</a:t>
            </a:r>
            <a:r>
              <a:rPr dirty="0" smtClean="0" sz="220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263892" y="3362792"/>
            <a:ext cx="70054" cy="1587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75"/>
              </a:lnSpc>
              <a:spcBef>
                <a:spcPts val="58"/>
              </a:spcBef>
            </a:pPr>
            <a:r>
              <a:rPr dirty="0" smtClean="0" sz="1050" spc="0">
                <a:solidFill>
                  <a:srgbClr val="243286"/>
                </a:solidFill>
                <a:latin typeface="Arial"/>
                <a:cs typeface="Arial"/>
              </a:rPr>
              <a:t>.</a:t>
            </a:r>
            <a:endParaRPr sz="105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168899" y="3372772"/>
            <a:ext cx="1452001" cy="3544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25"/>
              </a:lnSpc>
              <a:spcBef>
                <a:spcPts val="136"/>
              </a:spcBef>
            </a:pPr>
            <a:r>
              <a:rPr dirty="0" smtClean="0" baseline="17236" sz="2775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17236" sz="2775" spc="-919">
                <a:solidFill>
                  <a:srgbClr val="15238B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5997" sz="2175" spc="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5997" sz="2175" spc="0">
                <a:solidFill>
                  <a:srgbClr val="505799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5997" sz="2175" spc="0">
                <a:solidFill>
                  <a:srgbClr val="404583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5997" sz="2175" spc="0">
                <a:solidFill>
                  <a:srgbClr val="586182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5997" sz="2175" spc="0">
                <a:solidFill>
                  <a:srgbClr val="404583"/>
                </a:solidFill>
                <a:latin typeface="Times New Roman"/>
                <a:cs typeface="Times New Roman"/>
              </a:rPr>
              <a:t>--</a:t>
            </a:r>
            <a:r>
              <a:rPr dirty="0" smtClean="0" baseline="-5997" sz="2175" spc="-294">
                <a:solidFill>
                  <a:srgbClr val="404583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6267" sz="2775" spc="0">
                <a:solidFill>
                  <a:srgbClr val="15238B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6267" sz="2775" spc="0">
                <a:solidFill>
                  <a:srgbClr val="243286"/>
                </a:solidFill>
                <a:latin typeface="Times New Roman"/>
                <a:cs typeface="Times New Roman"/>
              </a:rPr>
              <a:t>--</a:t>
            </a:r>
            <a:r>
              <a:rPr dirty="0" smtClean="0" baseline="6267" sz="2775" spc="-19">
                <a:solidFill>
                  <a:srgbClr val="243286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4700" sz="2775" spc="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4700" sz="2775" spc="-235">
                <a:solidFill>
                  <a:srgbClr val="243286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9154" sz="1425" spc="0">
                <a:solidFill>
                  <a:srgbClr val="243286"/>
                </a:solidFill>
                <a:latin typeface="Arial"/>
                <a:cs typeface="Arial"/>
              </a:rPr>
              <a:t>-</a:t>
            </a:r>
            <a:endParaRPr sz="95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786944" y="3426772"/>
            <a:ext cx="583691" cy="3606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785"/>
              </a:lnSpc>
              <a:spcBef>
                <a:spcPts val="139"/>
              </a:spcBef>
            </a:pPr>
            <a:r>
              <a:rPr dirty="0" smtClean="0" sz="260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sz="2600">
                <a:solidFill>
                  <a:srgbClr val="404583"/>
                </a:solidFill>
                <a:latin typeface="Times New Roman"/>
                <a:cs typeface="Times New Roman"/>
              </a:rPr>
              <a:t>-</a:t>
            </a:r>
            <a:r>
              <a:rPr dirty="0" smtClean="0" sz="260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sz="2600">
                <a:solidFill>
                  <a:srgbClr val="404583"/>
                </a:solidFill>
                <a:latin typeface="Times New Roman"/>
                <a:cs typeface="Times New Roman"/>
              </a:rPr>
              <a:t>-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321285" y="3471916"/>
            <a:ext cx="2126756" cy="7110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70"/>
              </a:lnSpc>
              <a:spcBef>
                <a:spcPts val="153"/>
              </a:spcBef>
            </a:pPr>
            <a:r>
              <a:rPr dirty="0" smtClean="0" baseline="5574" sz="3900">
                <a:solidFill>
                  <a:srgbClr val="15238B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5574" sz="3900">
                <a:solidFill>
                  <a:srgbClr val="404583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5574" sz="390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5574" sz="3900">
                <a:solidFill>
                  <a:srgbClr val="404583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5574" sz="3900" spc="-414">
                <a:solidFill>
                  <a:srgbClr val="404583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1566" sz="2775" spc="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1566" sz="2775" spc="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1566" sz="2775" spc="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1566" sz="2775" spc="0">
                <a:solidFill>
                  <a:srgbClr val="505799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1566" sz="2775" spc="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1566" sz="2775" spc="-254">
                <a:solidFill>
                  <a:srgbClr val="243286"/>
                </a:solidFill>
                <a:latin typeface="Times New Roman"/>
                <a:cs typeface="Times New Roman"/>
              </a:rPr>
              <a:t> </a:t>
            </a:r>
            <a:r>
              <a:rPr dirty="0" smtClean="0" baseline="-6267" sz="2775" spc="0">
                <a:solidFill>
                  <a:srgbClr val="404583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6267" sz="2775" spc="0">
                <a:solidFill>
                  <a:srgbClr val="15238B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6267" sz="2775" spc="0">
                <a:solidFill>
                  <a:srgbClr val="505799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6267" sz="2775" spc="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6267" sz="2775" spc="0">
                <a:solidFill>
                  <a:srgbClr val="404583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-6267" sz="2775" spc="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endParaRPr sz="1850">
              <a:latin typeface="Times New Roman"/>
              <a:cs typeface="Times New Roman"/>
            </a:endParaRPr>
          </a:p>
          <a:p>
            <a:pPr marL="840714" marR="819759" algn="ctr">
              <a:lnSpc>
                <a:spcPct val="95825"/>
              </a:lnSpc>
              <a:spcBef>
                <a:spcPts val="1144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2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606351" y="3499848"/>
            <a:ext cx="1051541" cy="2184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650"/>
              </a:lnSpc>
              <a:spcBef>
                <a:spcPts val="82"/>
              </a:spcBef>
            </a:pPr>
            <a:r>
              <a:rPr dirty="0" smtClean="0" sz="950" spc="0">
                <a:solidFill>
                  <a:srgbClr val="243286"/>
                </a:solidFill>
                <a:latin typeface="Arial"/>
                <a:cs typeface="Arial"/>
              </a:rPr>
              <a:t>-</a:t>
            </a:r>
            <a:r>
              <a:rPr dirty="0" smtClean="0" sz="950" spc="-310">
                <a:solidFill>
                  <a:srgbClr val="243286"/>
                </a:solidFill>
                <a:latin typeface="Arial"/>
                <a:cs typeface="Arial"/>
              </a:rPr>
              <a:t> </a:t>
            </a:r>
            <a:r>
              <a:rPr dirty="0" smtClean="0" sz="1500" spc="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sz="1500" spc="-509">
                <a:solidFill>
                  <a:srgbClr val="243286"/>
                </a:solidFill>
                <a:latin typeface="Times New Roman"/>
                <a:cs typeface="Times New Roman"/>
              </a:rPr>
              <a:t> </a:t>
            </a:r>
            <a:r>
              <a:rPr dirty="0" smtClean="0" sz="1500" spc="0">
                <a:solidFill>
                  <a:srgbClr val="15238B"/>
                </a:solidFill>
                <a:latin typeface="Times New Roman"/>
                <a:cs typeface="Times New Roman"/>
              </a:rPr>
              <a:t>-</a:t>
            </a:r>
            <a:r>
              <a:rPr dirty="0" smtClean="0" sz="1500" spc="-569">
                <a:solidFill>
                  <a:srgbClr val="15238B"/>
                </a:solidFill>
                <a:latin typeface="Times New Roman"/>
                <a:cs typeface="Times New Roman"/>
              </a:rPr>
              <a:t> </a:t>
            </a:r>
            <a:r>
              <a:rPr dirty="0" smtClean="0" sz="1500" spc="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sz="1500" spc="-539">
                <a:solidFill>
                  <a:srgbClr val="243286"/>
                </a:solidFill>
                <a:latin typeface="Times New Roman"/>
                <a:cs typeface="Times New Roman"/>
              </a:rPr>
              <a:t> </a:t>
            </a:r>
            <a:r>
              <a:rPr dirty="0" smtClean="0" sz="1100" spc="0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sz="1100" spc="15">
                <a:solidFill>
                  <a:srgbClr val="243286"/>
                </a:solidFill>
                <a:latin typeface="Times New Roman"/>
                <a:cs typeface="Times New Roman"/>
              </a:rPr>
              <a:t> </a:t>
            </a:r>
            <a:r>
              <a:rPr dirty="0" smtClean="0" sz="950" spc="0">
                <a:solidFill>
                  <a:srgbClr val="243286"/>
                </a:solidFill>
                <a:latin typeface="Arial"/>
                <a:cs typeface="Arial"/>
              </a:rPr>
              <a:t>-</a:t>
            </a:r>
            <a:endParaRPr sz="95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770973" y="3619410"/>
            <a:ext cx="1894793" cy="2709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045"/>
              </a:lnSpc>
              <a:spcBef>
                <a:spcPts val="102"/>
              </a:spcBef>
            </a:pPr>
            <a:r>
              <a:rPr dirty="0" smtClean="0" baseline="28248" sz="1875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>
                <a:solidFill>
                  <a:srgbClr val="404583"/>
                </a:solidFill>
                <a:latin typeface="Courier New"/>
                <a:cs typeface="Courier New"/>
              </a:rPr>
              <a:t>--</a:t>
            </a:r>
            <a:r>
              <a:rPr dirty="0" smtClean="0" baseline="28248" sz="1875">
                <a:solidFill>
                  <a:srgbClr val="505799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>
                <a:solidFill>
                  <a:srgbClr val="505799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-150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-3998" sz="2175" spc="-325">
                <a:solidFill>
                  <a:srgbClr val="404583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28248" sz="1875" spc="0">
                <a:solidFill>
                  <a:srgbClr val="505799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0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0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0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-354">
                <a:solidFill>
                  <a:srgbClr val="243286"/>
                </a:solidFill>
                <a:latin typeface="Courier New"/>
                <a:cs typeface="Courier New"/>
              </a:rPr>
              <a:t>-</a:t>
            </a:r>
            <a:r>
              <a:rPr dirty="0" smtClean="0" baseline="-3998" sz="2175" spc="-119">
                <a:solidFill>
                  <a:srgbClr val="404583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28248" sz="1875" spc="-354">
                <a:solidFill>
                  <a:srgbClr val="243286"/>
                </a:solidFill>
                <a:latin typeface="Courier New"/>
                <a:cs typeface="Courier New"/>
              </a:rPr>
              <a:t>-</a:t>
            </a:r>
            <a:r>
              <a:rPr dirty="0" smtClean="0" baseline="-3998" sz="2175" spc="-1304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28248" sz="1875" spc="0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0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-119">
                <a:solidFill>
                  <a:srgbClr val="505799"/>
                </a:solidFill>
                <a:latin typeface="Courier New"/>
                <a:cs typeface="Courier New"/>
              </a:rPr>
              <a:t>-</a:t>
            </a:r>
            <a:r>
              <a:rPr dirty="0" smtClean="0" baseline="-3998" sz="2175" spc="-384">
                <a:solidFill>
                  <a:srgbClr val="505799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28248" sz="1875" spc="0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0">
                <a:solidFill>
                  <a:srgbClr val="243286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0">
                <a:solidFill>
                  <a:srgbClr val="505799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0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-384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-3998" sz="2175" spc="-119">
                <a:solidFill>
                  <a:srgbClr val="505799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28248" sz="1875" spc="-354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-3998" sz="2175" spc="-1304">
                <a:solidFill>
                  <a:srgbClr val="243286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28248" sz="1875" spc="0">
                <a:solidFill>
                  <a:srgbClr val="404583"/>
                </a:solidFill>
                <a:latin typeface="Courier New"/>
                <a:cs typeface="Courier New"/>
              </a:rPr>
              <a:t>--</a:t>
            </a:r>
            <a:r>
              <a:rPr dirty="0" smtClean="0" baseline="28248" sz="1875" spc="-119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-3998" sz="2175" spc="-384">
                <a:solidFill>
                  <a:srgbClr val="404583"/>
                </a:solidFill>
                <a:latin typeface="Times New Roman"/>
                <a:cs typeface="Times New Roman"/>
              </a:rPr>
              <a:t>-</a:t>
            </a:r>
            <a:r>
              <a:rPr dirty="0" smtClean="0" baseline="28248" sz="1875" spc="0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0">
                <a:solidFill>
                  <a:srgbClr val="404583"/>
                </a:solidFill>
                <a:latin typeface="Courier New"/>
                <a:cs typeface="Courier New"/>
              </a:rPr>
              <a:t>-</a:t>
            </a:r>
            <a:r>
              <a:rPr dirty="0" smtClean="0" baseline="28248" sz="1875" spc="0">
                <a:solidFill>
                  <a:srgbClr val="404583"/>
                </a:solidFill>
                <a:latin typeface="Courier New"/>
                <a:cs typeface="Courier New"/>
              </a:rPr>
              <a:t>--</a:t>
            </a:r>
            <a:r>
              <a:rPr dirty="0" smtClean="0" baseline="28248" sz="1875" spc="0">
                <a:solidFill>
                  <a:srgbClr val="696DA4"/>
                </a:solidFill>
                <a:latin typeface="Courier New"/>
                <a:cs typeface="Courier New"/>
              </a:rPr>
              <a:t>·</a:t>
            </a:r>
            <a:endParaRPr sz="1250">
              <a:latin typeface="Courier New"/>
              <a:cs typeface="Courier New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456781" y="4020455"/>
            <a:ext cx="744742" cy="1549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40"/>
              </a:lnSpc>
              <a:spcBef>
                <a:spcPts val="57"/>
              </a:spcBef>
            </a:pP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U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000" spc="179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(V)</a:t>
            </a:r>
            <a:endParaRPr sz="1000">
              <a:latin typeface="Arial"/>
              <a:cs typeface="Arial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80633" y="4027979"/>
            <a:ext cx="319527" cy="1549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40"/>
              </a:lnSpc>
              <a:spcBef>
                <a:spcPts val="57"/>
              </a:spcBef>
            </a:pP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2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109611" y="4027979"/>
            <a:ext cx="319527" cy="1549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40"/>
              </a:lnSpc>
              <a:spcBef>
                <a:spcPts val="57"/>
              </a:spcBef>
            </a:pP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5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655270" y="4027979"/>
            <a:ext cx="466282" cy="1549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40"/>
              </a:lnSpc>
              <a:spcBef>
                <a:spcPts val="5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3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8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244129" y="4355267"/>
            <a:ext cx="6747731" cy="2866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24462" indent="-511762">
              <a:lnSpc>
                <a:spcPts val="1040"/>
              </a:lnSpc>
              <a:spcBef>
                <a:spcPts val="14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V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r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  </a:t>
            </a:r>
            <a:r>
              <a:rPr dirty="0" smtClean="0" sz="1000" spc="-89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 spc="173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l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  </a:t>
            </a:r>
            <a:r>
              <a:rPr dirty="0" smtClean="0" sz="1000" spc="-59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é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 spc="302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u</a:t>
            </a:r>
            <a:r>
              <a:rPr dirty="0" smtClean="0" sz="1000" spc="78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r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p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s</a:t>
            </a:r>
            <a:r>
              <a:rPr dirty="0" smtClean="0" sz="1000" spc="328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h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u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m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  </a:t>
            </a:r>
            <a:r>
              <a:rPr dirty="0" smtClean="0" sz="1000" spc="-59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000" spc="141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f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 spc="137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l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125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en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s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000" spc="389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 spc="45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100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125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 spc="181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l</a:t>
            </a:r>
            <a:r>
              <a:rPr dirty="0" smtClean="0" sz="1000" spc="0">
                <a:solidFill>
                  <a:srgbClr val="243286"/>
                </a:solidFill>
                <a:latin typeface="Arial"/>
                <a:cs typeface="Arial"/>
              </a:rPr>
              <a:t>'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é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125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d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 spc="211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l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  </a:t>
            </a:r>
            <a:r>
              <a:rPr dirty="0" smtClean="0" sz="1000" spc="-59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p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ea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u</a:t>
            </a:r>
            <a:endParaRPr sz="1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1699" y="4901993"/>
            <a:ext cx="1677860" cy="7628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50803">
              <a:lnSpc>
                <a:spcPts val="1540"/>
              </a:lnSpc>
              <a:spcBef>
                <a:spcPts val="77"/>
              </a:spcBef>
            </a:pPr>
            <a:r>
              <a:rPr dirty="0" smtClean="0" sz="1400" b="1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400" b="1">
                <a:solidFill>
                  <a:srgbClr val="15238B"/>
                </a:solidFill>
                <a:latin typeface="Arial"/>
                <a:cs typeface="Arial"/>
              </a:rPr>
              <a:t>rt</a:t>
            </a:r>
            <a:r>
              <a:rPr dirty="0" smtClean="0" sz="1400" b="1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400" b="1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400" b="1">
                <a:solidFill>
                  <a:srgbClr val="15238B"/>
                </a:solidFill>
                <a:latin typeface="Arial"/>
                <a:cs typeface="Arial"/>
              </a:rPr>
              <a:t>l</a:t>
            </a:r>
            <a:r>
              <a:rPr dirty="0" smtClean="0" sz="1400" b="1">
                <a:solidFill>
                  <a:srgbClr val="15238B"/>
                </a:solidFill>
                <a:latin typeface="Arial"/>
                <a:cs typeface="Arial"/>
              </a:rPr>
              <a:t>e</a:t>
            </a:r>
            <a:endParaRPr sz="1400">
              <a:latin typeface="Arial"/>
              <a:cs typeface="Arial"/>
            </a:endParaRPr>
          </a:p>
          <a:p>
            <a:pPr marL="1747" marR="423718" indent="-18814" algn="ctr">
              <a:lnSpc>
                <a:spcPts val="1149"/>
              </a:lnSpc>
              <a:spcBef>
                <a:spcPts val="1138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S</a:t>
            </a:r>
            <a:r>
              <a:rPr dirty="0" smtClean="0" sz="1000">
                <a:solidFill>
                  <a:srgbClr val="243286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D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T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T</a:t>
            </a:r>
            <a:endParaRPr sz="1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643951" y="4901993"/>
            <a:ext cx="977949" cy="2044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40"/>
              </a:lnSpc>
              <a:spcBef>
                <a:spcPts val="77"/>
              </a:spcBef>
            </a:pPr>
            <a:r>
              <a:rPr dirty="0" smtClean="0" sz="1400" spc="0">
                <a:solidFill>
                  <a:srgbClr val="15238B"/>
                </a:solidFill>
                <a:latin typeface="Arial"/>
                <a:cs typeface="Arial"/>
              </a:rPr>
              <a:t>3</a:t>
            </a:r>
            <a:r>
              <a:rPr dirty="0" smtClean="0" sz="1400" spc="0">
                <a:solidFill>
                  <a:srgbClr val="15238B"/>
                </a:solidFill>
                <a:latin typeface="Arial"/>
                <a:cs typeface="Arial"/>
              </a:rPr>
              <a:t>2</a:t>
            </a:r>
            <a:r>
              <a:rPr dirty="0" smtClean="0" sz="1400" spc="0">
                <a:solidFill>
                  <a:srgbClr val="15238B"/>
                </a:solidFill>
                <a:latin typeface="Arial"/>
                <a:cs typeface="Arial"/>
              </a:rPr>
              <a:t>2</a:t>
            </a:r>
            <a:r>
              <a:rPr dirty="0" smtClean="0" sz="1400" spc="0">
                <a:solidFill>
                  <a:srgbClr val="15238B"/>
                </a:solidFill>
                <a:latin typeface="Arial"/>
                <a:cs typeface="Arial"/>
              </a:rPr>
              <a:t>-</a:t>
            </a:r>
            <a:r>
              <a:rPr dirty="0" smtClean="0" sz="1400" spc="0">
                <a:solidFill>
                  <a:srgbClr val="15238B"/>
                </a:solidFill>
                <a:latin typeface="Arial"/>
                <a:cs typeface="Arial"/>
              </a:rPr>
              <a:t>2</a:t>
            </a:r>
            <a:endParaRPr sz="14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686292" y="4901993"/>
            <a:ext cx="4127549" cy="2044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40"/>
              </a:lnSpc>
              <a:spcBef>
                <a:spcPts val="77"/>
              </a:spcBef>
            </a:pPr>
            <a:r>
              <a:rPr dirty="0" smtClean="0" sz="1400" spc="0">
                <a:solidFill>
                  <a:srgbClr val="15238B"/>
                </a:solidFill>
                <a:latin typeface="Arial"/>
                <a:cs typeface="Arial"/>
              </a:rPr>
              <a:t>d</a:t>
            </a:r>
            <a:r>
              <a:rPr dirty="0" smtClean="0" sz="1400" spc="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400" spc="266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l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  </a:t>
            </a:r>
            <a:r>
              <a:rPr dirty="0" smtClean="0" sz="1400" spc="-94" b="1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r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m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  </a:t>
            </a:r>
            <a:r>
              <a:rPr dirty="0" smtClean="0" sz="1400" spc="-125" b="1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N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F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400" spc="394" b="1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'1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5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-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'1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400" spc="0" b="1">
                <a:solidFill>
                  <a:srgbClr val="15238B"/>
                </a:solidFill>
                <a:latin typeface="Arial"/>
                <a:cs typeface="Arial"/>
              </a:rPr>
              <a:t>0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13848" y="5304303"/>
            <a:ext cx="904264" cy="3041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4453" marR="94074" algn="ctr">
              <a:lnSpc>
                <a:spcPts val="1130"/>
              </a:lnSpc>
              <a:spcBef>
                <a:spcPts val="56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P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U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95825"/>
              </a:lnSpc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S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È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C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H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92692" y="5304303"/>
            <a:ext cx="1066072" cy="3041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3476" marR="180622" algn="ctr">
              <a:lnSpc>
                <a:spcPts val="1130"/>
              </a:lnSpc>
              <a:spcBef>
                <a:spcPts val="56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P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243286"/>
                </a:solidFill>
                <a:latin typeface="Arial"/>
                <a:cs typeface="Arial"/>
              </a:rPr>
              <a:t>U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95825"/>
              </a:lnSpc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H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U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D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81225" y="5304303"/>
            <a:ext cx="1359583" cy="3041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06468" marR="327377" algn="ctr">
              <a:lnSpc>
                <a:spcPts val="1130"/>
              </a:lnSpc>
              <a:spcBef>
                <a:spcPts val="56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P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U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95825"/>
              </a:lnSpc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O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U</a:t>
            </a:r>
            <a:r>
              <a:rPr dirty="0" smtClean="0" sz="1000">
                <a:solidFill>
                  <a:srgbClr val="243286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L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L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É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93936" y="5304303"/>
            <a:ext cx="1416027" cy="3041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36572" marR="357481" algn="ctr">
              <a:lnSpc>
                <a:spcPts val="1130"/>
              </a:lnSpc>
              <a:spcBef>
                <a:spcPts val="56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P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A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U</a:t>
            </a:r>
            <a:endParaRPr sz="1000">
              <a:latin typeface="Arial"/>
              <a:cs typeface="Arial"/>
            </a:endParaRPr>
          </a:p>
          <a:p>
            <a:pPr algn="ctr">
              <a:lnSpc>
                <a:spcPct val="95825"/>
              </a:lnSpc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I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M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R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G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É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74796" y="5784801"/>
            <a:ext cx="925364" cy="711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73944" marR="19430">
              <a:lnSpc>
                <a:spcPts val="1140"/>
              </a:lnSpc>
              <a:spcBef>
                <a:spcPts val="5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2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5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V</a:t>
            </a:r>
            <a:endParaRPr sz="1000">
              <a:latin typeface="Arial"/>
              <a:cs typeface="Arial"/>
            </a:endParaRPr>
          </a:p>
          <a:p>
            <a:pPr marL="373944" marR="19430">
              <a:lnSpc>
                <a:spcPct val="95825"/>
              </a:lnSpc>
              <a:spcBef>
                <a:spcPts val="272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5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V</a:t>
            </a:r>
            <a:endParaRPr sz="1000">
              <a:latin typeface="Arial"/>
              <a:cs typeface="Arial"/>
            </a:endParaRPr>
          </a:p>
          <a:p>
            <a:pPr marL="227188" marR="3762">
              <a:lnSpc>
                <a:spcPct val="95825"/>
              </a:lnSpc>
              <a:spcBef>
                <a:spcPts val="300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2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5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V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00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:&gt;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2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50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V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726736" y="5784801"/>
            <a:ext cx="687009" cy="711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6462" marR="2474">
              <a:lnSpc>
                <a:spcPts val="1140"/>
              </a:lnSpc>
              <a:spcBef>
                <a:spcPts val="5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5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242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4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L="23988">
              <a:lnSpc>
                <a:spcPct val="95825"/>
              </a:lnSpc>
              <a:spcBef>
                <a:spcPts val="330"/>
              </a:spcBef>
            </a:pPr>
            <a:r>
              <a:rPr dirty="0" smtClean="0" sz="950" spc="0">
                <a:solidFill>
                  <a:srgbClr val="15238B"/>
                </a:solidFill>
                <a:latin typeface="Arial"/>
                <a:cs typeface="Arial"/>
              </a:rPr>
              <a:t>"1</a:t>
            </a:r>
            <a:r>
              <a:rPr dirty="0" smtClean="0" sz="950" spc="0">
                <a:solidFill>
                  <a:srgbClr val="15238B"/>
                </a:solidFill>
                <a:latin typeface="Arial"/>
                <a:cs typeface="Arial"/>
              </a:rPr>
              <a:t>   </a:t>
            </a:r>
            <a:r>
              <a:rPr dirty="0" smtClean="0" sz="950" spc="126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5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L="23988" marR="2474">
              <a:lnSpc>
                <a:spcPct val="95825"/>
              </a:lnSpc>
              <a:spcBef>
                <a:spcPts val="300"/>
              </a:spcBef>
            </a:pPr>
            <a:r>
              <a:rPr dirty="0" smtClean="0" sz="950" spc="0">
                <a:solidFill>
                  <a:srgbClr val="15238B"/>
                </a:solidFill>
                <a:latin typeface="Arial"/>
                <a:cs typeface="Arial"/>
              </a:rPr>
              <a:t>"1</a:t>
            </a:r>
            <a:r>
              <a:rPr dirty="0" smtClean="0" sz="950" spc="0">
                <a:solidFill>
                  <a:srgbClr val="15238B"/>
                </a:solidFill>
                <a:latin typeface="Arial"/>
                <a:cs typeface="Arial"/>
              </a:rPr>
              <a:t>   </a:t>
            </a:r>
            <a:r>
              <a:rPr dirty="0" smtClean="0" sz="950" spc="126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84603" y="5784801"/>
            <a:ext cx="684534" cy="711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40"/>
              </a:lnSpc>
              <a:spcBef>
                <a:spcPts val="5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2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5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L="12700" marR="1288">
              <a:lnSpc>
                <a:spcPct val="95825"/>
              </a:lnSpc>
              <a:spcBef>
                <a:spcPts val="242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2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00</a:t>
            </a:r>
            <a:endParaRPr sz="1000">
              <a:latin typeface="Arial"/>
              <a:cs typeface="Arial"/>
            </a:endParaRPr>
          </a:p>
          <a:p>
            <a:pPr marL="23988" marR="1288">
              <a:lnSpc>
                <a:spcPct val="95825"/>
              </a:lnSpc>
              <a:spcBef>
                <a:spcPts val="330"/>
              </a:spcBef>
            </a:pPr>
            <a:r>
              <a:rPr dirty="0" smtClean="0" sz="950" spc="0">
                <a:solidFill>
                  <a:srgbClr val="15238B"/>
                </a:solidFill>
                <a:latin typeface="Arial"/>
                <a:cs typeface="Arial"/>
              </a:rPr>
              <a:t>"1</a:t>
            </a:r>
            <a:r>
              <a:rPr dirty="0" smtClean="0" sz="950" spc="0">
                <a:solidFill>
                  <a:srgbClr val="15238B"/>
                </a:solidFill>
                <a:latin typeface="Arial"/>
                <a:cs typeface="Arial"/>
              </a:rPr>
              <a:t>   </a:t>
            </a:r>
            <a:r>
              <a:rPr dirty="0" smtClean="0" sz="950" spc="126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L="23988" marR="3762">
              <a:lnSpc>
                <a:spcPct val="95825"/>
              </a:lnSpc>
              <a:spcBef>
                <a:spcPts val="300"/>
              </a:spcBef>
            </a:pPr>
            <a:r>
              <a:rPr dirty="0" smtClean="0" sz="950" spc="0">
                <a:solidFill>
                  <a:srgbClr val="15238B"/>
                </a:solidFill>
                <a:latin typeface="Arial"/>
                <a:cs typeface="Arial"/>
              </a:rPr>
              <a:t>"1</a:t>
            </a:r>
            <a:r>
              <a:rPr dirty="0" smtClean="0" sz="950" spc="0">
                <a:solidFill>
                  <a:srgbClr val="15238B"/>
                </a:solidFill>
                <a:latin typeface="Arial"/>
                <a:cs typeface="Arial"/>
              </a:rPr>
              <a:t>   </a:t>
            </a:r>
            <a:r>
              <a:rPr dirty="0" smtClean="0" sz="950" spc="126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831181" y="5784801"/>
            <a:ext cx="673245" cy="711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762">
              <a:lnSpc>
                <a:spcPts val="1140"/>
              </a:lnSpc>
              <a:spcBef>
                <a:spcPts val="57"/>
              </a:spcBef>
            </a:pPr>
            <a:r>
              <a:rPr dirty="0" smtClean="0" sz="950" spc="0">
                <a:solidFill>
                  <a:srgbClr val="15238B"/>
                </a:solidFill>
                <a:latin typeface="Arial"/>
                <a:cs typeface="Arial"/>
              </a:rPr>
              <a:t>"1</a:t>
            </a:r>
            <a:r>
              <a:rPr dirty="0" smtClean="0" sz="950" spc="0">
                <a:solidFill>
                  <a:srgbClr val="15238B"/>
                </a:solidFill>
                <a:latin typeface="Arial"/>
                <a:cs typeface="Arial"/>
              </a:rPr>
              <a:t>   </a:t>
            </a:r>
            <a:r>
              <a:rPr dirty="0" smtClean="0" sz="950" spc="98">
                <a:solidFill>
                  <a:srgbClr val="15238B"/>
                </a:solidFill>
                <a:latin typeface="Arial"/>
                <a:cs typeface="Arial"/>
              </a:rPr>
              <a:t> 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</a:t>
            </a:r>
            <a:r>
              <a:rPr dirty="0" smtClean="0" sz="1000" spc="0">
                <a:solidFill>
                  <a:srgbClr val="15238B"/>
                </a:solidFill>
                <a:latin typeface="Arial"/>
                <a:cs typeface="Arial"/>
              </a:rPr>
              <a:t>00</a:t>
            </a:r>
            <a:endParaRPr sz="1000">
              <a:latin typeface="Arial"/>
              <a:cs typeface="Arial"/>
            </a:endParaRPr>
          </a:p>
          <a:p>
            <a:pPr marL="212137">
              <a:lnSpc>
                <a:spcPct val="95825"/>
              </a:lnSpc>
              <a:spcBef>
                <a:spcPts val="242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87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5</a:t>
            </a:r>
            <a:endParaRPr sz="1000">
              <a:latin typeface="Arial"/>
              <a:cs typeface="Arial"/>
            </a:endParaRPr>
          </a:p>
          <a:p>
            <a:pPr marL="215899" marR="3762">
              <a:lnSpc>
                <a:spcPct val="95825"/>
              </a:lnSpc>
              <a:spcBef>
                <a:spcPts val="330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6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50</a:t>
            </a:r>
            <a:endParaRPr sz="1000">
              <a:latin typeface="Arial"/>
              <a:cs typeface="Arial"/>
            </a:endParaRPr>
          </a:p>
          <a:p>
            <a:pPr marL="215899" marR="3762">
              <a:lnSpc>
                <a:spcPct val="95825"/>
              </a:lnSpc>
              <a:spcBef>
                <a:spcPts val="300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6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5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468070" y="5784801"/>
            <a:ext cx="466282" cy="711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40"/>
              </a:lnSpc>
              <a:spcBef>
                <a:spcPts val="57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5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242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44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0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30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3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25</a:t>
            </a:r>
            <a:endParaRPr sz="1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300"/>
              </a:spcBef>
            </a:pP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3</a:t>
            </a:r>
            <a:r>
              <a:rPr dirty="0" smtClean="0" sz="1000">
                <a:solidFill>
                  <a:srgbClr val="15238B"/>
                </a:solidFill>
                <a:latin typeface="Arial"/>
                <a:cs typeface="Arial"/>
              </a:rPr>
              <a:t>25</a:t>
            </a:r>
            <a:endParaRPr sz="1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29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301244" y="3366433"/>
            <a:ext cx="14844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ject 3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8334375" y="180733"/>
            <a:ext cx="14224" cy="571487"/>
          </a:xfrm>
          <a:custGeom>
            <a:avLst/>
            <a:gdLst/>
            <a:ahLst/>
            <a:cxnLst/>
            <a:rect l="l" t="t" r="r" b="b"/>
            <a:pathLst>
              <a:path w="14224" h="571487">
                <a:moveTo>
                  <a:pt x="0" y="571487"/>
                </a:moveTo>
                <a:lnTo>
                  <a:pt x="14224" y="571487"/>
                </a:lnTo>
                <a:lnTo>
                  <a:pt x="14224" y="0"/>
                </a:lnTo>
                <a:lnTo>
                  <a:pt x="0" y="0"/>
                </a:lnTo>
                <a:lnTo>
                  <a:pt x="0" y="57148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 txBox="1"/>
          <p:nvPr/>
        </p:nvSpPr>
        <p:spPr>
          <a:xfrm>
            <a:off x="2748788" y="89541"/>
            <a:ext cx="5559376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317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2727579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300855" y="1837136"/>
            <a:ext cx="1579868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24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A8121D"/>
                </a:solidFill>
                <a:latin typeface="Verdana"/>
                <a:cs typeface="Verdana"/>
              </a:rPr>
              <a:t>rete</a:t>
            </a:r>
            <a:r>
              <a:rPr dirty="0" smtClean="0" sz="2400" spc="-9" b="1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dirty="0" smtClean="0" sz="2400" spc="0" b="1">
                <a:solidFill>
                  <a:srgbClr val="A8121D"/>
                </a:solidFill>
                <a:latin typeface="Verdana"/>
                <a:cs typeface="Verdana"/>
              </a:rPr>
              <a:t>ir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374394" y="2692807"/>
            <a:ext cx="39459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b="1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938274" y="2692807"/>
            <a:ext cx="21140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résistance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462" b="1">
                <a:latin typeface="Verdana"/>
                <a:cs typeface="Verdana"/>
              </a:rPr>
              <a:t> </a:t>
            </a:r>
            <a:r>
              <a:rPr dirty="0" smtClean="0" sz="2000" spc="4" b="1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20083" y="2692807"/>
            <a:ext cx="31716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14" b="1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4708017" y="2692807"/>
            <a:ext cx="76076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p</a:t>
            </a:r>
            <a:r>
              <a:rPr dirty="0" smtClean="0" sz="2000" spc="-9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au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637657" y="2692807"/>
            <a:ext cx="49823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st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304026" y="2692807"/>
            <a:ext cx="174299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en</a:t>
            </a:r>
            <a:r>
              <a:rPr dirty="0" smtClean="0" sz="2000" spc="4" b="1">
                <a:latin typeface="Verdana"/>
                <a:cs typeface="Verdana"/>
              </a:rPr>
              <a:t>v</a:t>
            </a:r>
            <a:r>
              <a:rPr dirty="0" smtClean="0" sz="2000" spc="0" b="1">
                <a:latin typeface="Verdana"/>
                <a:cs typeface="Verdana"/>
              </a:rPr>
              <a:t>ir</a:t>
            </a:r>
            <a:r>
              <a:rPr dirty="0" smtClean="0" sz="2000" spc="-9" b="1">
                <a:latin typeface="Verdana"/>
                <a:cs typeface="Verdana"/>
              </a:rPr>
              <a:t>o</a:t>
            </a:r>
            <a:r>
              <a:rPr dirty="0" smtClean="0" sz="2000" spc="0" b="1">
                <a:latin typeface="Verdana"/>
                <a:cs typeface="Verdana"/>
              </a:rPr>
              <a:t>n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462" b="1">
                <a:latin typeface="Verdana"/>
                <a:cs typeface="Verdana"/>
              </a:rPr>
              <a:t> </a:t>
            </a:r>
            <a:r>
              <a:rPr dirty="0" smtClean="0" sz="2000" spc="4" b="1">
                <a:latin typeface="Verdana"/>
                <a:cs typeface="Verdana"/>
              </a:rPr>
              <a:t>30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215376" y="2692807"/>
            <a:ext cx="565105" cy="5850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180"/>
              </a:lnSpc>
              <a:spcBef>
                <a:spcPts val="109"/>
              </a:spcBef>
            </a:pPr>
            <a:r>
              <a:rPr dirty="0" smtClean="0" sz="2000" spc="4" b="1">
                <a:latin typeface="Verdana"/>
                <a:cs typeface="Verdana"/>
              </a:rPr>
              <a:t>f</a:t>
            </a:r>
            <a:r>
              <a:rPr dirty="0" smtClean="0" sz="2000" spc="0" b="1">
                <a:latin typeface="Verdana"/>
                <a:cs typeface="Verdana"/>
              </a:rPr>
              <a:t>ois</a:t>
            </a:r>
            <a:endParaRPr sz="2000">
              <a:latin typeface="Verdana"/>
              <a:cs typeface="Verdana"/>
            </a:endParaRPr>
          </a:p>
          <a:p>
            <a:pPr marL="54041" marR="648" algn="ctr">
              <a:lnSpc>
                <a:spcPts val="2400"/>
              </a:lnSpc>
              <a:spcBef>
                <a:spcPts val="11"/>
              </a:spcBef>
            </a:pPr>
            <a:r>
              <a:rPr dirty="0" smtClean="0" baseline="-1371" sz="3000" spc="0" b="1">
                <a:latin typeface="Verdana"/>
                <a:cs typeface="Verdana"/>
              </a:rPr>
              <a:t>qui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74394" y="2997609"/>
            <a:ext cx="160143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supérieu</a:t>
            </a:r>
            <a:r>
              <a:rPr dirty="0" smtClean="0" sz="2000" spc="-19" b="1">
                <a:latin typeface="Verdana"/>
                <a:cs typeface="Verdana"/>
              </a:rPr>
              <a:t>r</a:t>
            </a:r>
            <a:r>
              <a:rPr dirty="0" smtClean="0" sz="2000" spc="0" b="1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142615" y="2997609"/>
            <a:ext cx="23382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à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544951" y="2997609"/>
            <a:ext cx="72533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ce</a:t>
            </a:r>
            <a:r>
              <a:rPr dirty="0" smtClean="0" sz="2000" spc="-4" b="1">
                <a:latin typeface="Verdana"/>
                <a:cs typeface="Verdana"/>
              </a:rPr>
              <a:t>l</a:t>
            </a:r>
            <a:r>
              <a:rPr dirty="0" smtClean="0" sz="2000" spc="0" b="1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438015" y="2997609"/>
            <a:ext cx="56217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des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68265" y="2997609"/>
            <a:ext cx="899219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ti</a:t>
            </a:r>
            <a:r>
              <a:rPr dirty="0" smtClean="0" sz="2000" spc="-4" b="1">
                <a:latin typeface="Verdana"/>
                <a:cs typeface="Verdana"/>
              </a:rPr>
              <a:t>s</a:t>
            </a:r>
            <a:r>
              <a:rPr dirty="0" smtClean="0" sz="2000" spc="0" b="1">
                <a:latin typeface="Verdana"/>
                <a:cs typeface="Verdana"/>
              </a:rPr>
              <a:t>s</a:t>
            </a:r>
            <a:r>
              <a:rPr dirty="0" smtClean="0" sz="2000" spc="-14" b="1">
                <a:latin typeface="Verdana"/>
                <a:cs typeface="Verdana"/>
              </a:rPr>
              <a:t>u</a:t>
            </a:r>
            <a:r>
              <a:rPr dirty="0" smtClean="0" sz="2000" spc="0" b="1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235065" y="2997609"/>
            <a:ext cx="13355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inte</a:t>
            </a:r>
            <a:r>
              <a:rPr dirty="0" smtClean="0" sz="2000" spc="-9" b="1">
                <a:latin typeface="Verdana"/>
                <a:cs typeface="Verdana"/>
              </a:rPr>
              <a:t>r</a:t>
            </a:r>
            <a:r>
              <a:rPr dirty="0" smtClean="0" sz="2000" spc="0" b="1">
                <a:latin typeface="Verdana"/>
                <a:cs typeface="Verdana"/>
              </a:rPr>
              <a:t>n</a:t>
            </a:r>
            <a:r>
              <a:rPr dirty="0" smtClean="0" sz="2000" spc="-14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s,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738109" y="2997609"/>
            <a:ext cx="38180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b="1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74394" y="3302661"/>
            <a:ext cx="183588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signi</a:t>
            </a:r>
            <a:r>
              <a:rPr dirty="0" smtClean="0" sz="2000" spc="4" b="1">
                <a:latin typeface="Verdana"/>
                <a:cs typeface="Verdana"/>
              </a:rPr>
              <a:t>f</a:t>
            </a:r>
            <a:r>
              <a:rPr dirty="0" smtClean="0" sz="2000" spc="0" b="1">
                <a:latin typeface="Verdana"/>
                <a:cs typeface="Verdana"/>
              </a:rPr>
              <a:t>ie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184" b="1">
                <a:latin typeface="Verdana"/>
                <a:cs typeface="Verdana"/>
              </a:rPr>
              <a:t> </a:t>
            </a:r>
            <a:r>
              <a:rPr dirty="0" smtClean="0" sz="2000" spc="-9" b="1">
                <a:latin typeface="Verdana"/>
                <a:cs typeface="Verdana"/>
              </a:rPr>
              <a:t>q</a:t>
            </a:r>
            <a:r>
              <a:rPr dirty="0" smtClean="0" sz="2000" spc="0" b="1">
                <a:latin typeface="Verdana"/>
                <a:cs typeface="Verdana"/>
              </a:rPr>
              <a:t>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343783" y="3302661"/>
            <a:ext cx="56045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 b="1">
                <a:latin typeface="Verdana"/>
                <a:cs typeface="Verdana"/>
              </a:rPr>
              <a:t>d</a:t>
            </a:r>
            <a:r>
              <a:rPr dirty="0" smtClean="0" sz="2000" spc="0" b="1">
                <a:latin typeface="Verdana"/>
                <a:cs typeface="Verdana"/>
              </a:rPr>
              <a:t>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37203" y="3302661"/>
            <a:ext cx="299598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 b="1">
                <a:latin typeface="Verdana"/>
                <a:cs typeface="Verdana"/>
              </a:rPr>
              <a:t>d</a:t>
            </a:r>
            <a:r>
              <a:rPr dirty="0" smtClean="0" sz="2000" spc="0" b="1">
                <a:latin typeface="Verdana"/>
                <a:cs typeface="Verdana"/>
              </a:rPr>
              <a:t>om</a:t>
            </a:r>
            <a:r>
              <a:rPr dirty="0" smtClean="0" sz="2000" spc="-14" b="1">
                <a:latin typeface="Verdana"/>
                <a:cs typeface="Verdana"/>
              </a:rPr>
              <a:t>m</a:t>
            </a:r>
            <a:r>
              <a:rPr dirty="0" smtClean="0" sz="2000" spc="0" b="1">
                <a:latin typeface="Verdana"/>
                <a:cs typeface="Verdana"/>
              </a:rPr>
              <a:t>ages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16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internes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165085" y="3302661"/>
            <a:ext cx="163181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imp</a:t>
            </a:r>
            <a:r>
              <a:rPr dirty="0" smtClean="0" sz="2000" spc="4" b="1">
                <a:latin typeface="Verdana"/>
                <a:cs typeface="Verdana"/>
              </a:rPr>
              <a:t>o</a:t>
            </a:r>
            <a:r>
              <a:rPr dirty="0" smtClean="0" sz="2000" spc="0" b="1">
                <a:latin typeface="Verdana"/>
                <a:cs typeface="Verdana"/>
              </a:rPr>
              <a:t>rt</a:t>
            </a:r>
            <a:r>
              <a:rPr dirty="0" smtClean="0" sz="2000" spc="-4" b="1">
                <a:latin typeface="Verdana"/>
                <a:cs typeface="Verdana"/>
              </a:rPr>
              <a:t>a</a:t>
            </a:r>
            <a:r>
              <a:rPr dirty="0" smtClean="0" sz="2000" spc="-9" b="1">
                <a:latin typeface="Verdana"/>
                <a:cs typeface="Verdana"/>
              </a:rPr>
              <a:t>n</a:t>
            </a:r>
            <a:r>
              <a:rPr dirty="0" smtClean="0" sz="2000" spc="0" b="1">
                <a:latin typeface="Verdana"/>
                <a:cs typeface="Verdana"/>
              </a:rPr>
              <a:t>ts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74394" y="3607461"/>
            <a:ext cx="1323550" cy="6365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pe</a:t>
            </a:r>
            <a:r>
              <a:rPr dirty="0" smtClean="0" sz="2000" spc="-4" b="1">
                <a:latin typeface="Verdana"/>
                <a:cs typeface="Verdana"/>
              </a:rPr>
              <a:t>u</a:t>
            </a:r>
            <a:r>
              <a:rPr dirty="0" smtClean="0" sz="2000" spc="0" b="1">
                <a:latin typeface="Verdana"/>
                <a:cs typeface="Verdana"/>
              </a:rPr>
              <a:t>vent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266"/>
              </a:spcBef>
            </a:pPr>
            <a:r>
              <a:rPr dirty="0" smtClean="0" sz="2000" spc="0" b="1">
                <a:latin typeface="Verdana"/>
                <a:cs typeface="Verdana"/>
              </a:rPr>
              <a:t>présente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50007" y="3607461"/>
            <a:ext cx="155511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a</a:t>
            </a:r>
            <a:r>
              <a:rPr dirty="0" smtClean="0" sz="2000" spc="4" b="1">
                <a:latin typeface="Verdana"/>
                <a:cs typeface="Verdana"/>
              </a:rPr>
              <a:t>p</a:t>
            </a:r>
            <a:r>
              <a:rPr dirty="0" smtClean="0" sz="2000" spc="-9" b="1">
                <a:latin typeface="Verdana"/>
                <a:cs typeface="Verdana"/>
              </a:rPr>
              <a:t>p</a:t>
            </a:r>
            <a:r>
              <a:rPr dirty="0" smtClean="0" sz="2000" spc="0" b="1">
                <a:latin typeface="Verdana"/>
                <a:cs typeface="Verdana"/>
              </a:rPr>
              <a:t>ar</a:t>
            </a:r>
            <a:r>
              <a:rPr dirty="0" smtClean="0" sz="2000" spc="9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ître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57725" y="3607461"/>
            <a:ext cx="77373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al</a:t>
            </a:r>
            <a:r>
              <a:rPr dirty="0" smtClean="0" sz="2000" spc="4" b="1">
                <a:latin typeface="Verdana"/>
                <a:cs typeface="Verdana"/>
              </a:rPr>
              <a:t>o</a:t>
            </a:r>
            <a:r>
              <a:rPr dirty="0" smtClean="0" sz="2000" spc="0" b="1">
                <a:latin typeface="Verdana"/>
                <a:cs typeface="Verdana"/>
              </a:rPr>
              <a:t>rs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684901" y="3607461"/>
            <a:ext cx="5918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que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31102" y="3607461"/>
            <a:ext cx="160284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l</a:t>
            </a:r>
            <a:r>
              <a:rPr dirty="0" smtClean="0" sz="2000" spc="-4" b="1">
                <a:latin typeface="Verdana"/>
                <a:cs typeface="Verdana"/>
              </a:rPr>
              <a:t>’</a:t>
            </a:r>
            <a:r>
              <a:rPr dirty="0" smtClean="0" sz="2000" spc="0" b="1">
                <a:latin typeface="Verdana"/>
                <a:cs typeface="Verdana"/>
              </a:rPr>
              <a:t>acciden</a:t>
            </a:r>
            <a:r>
              <a:rPr dirty="0" smtClean="0" sz="2000" spc="-9" b="1">
                <a:latin typeface="Verdana"/>
                <a:cs typeface="Verdana"/>
              </a:rPr>
              <a:t>t</a:t>
            </a:r>
            <a:r>
              <a:rPr dirty="0" smtClean="0" sz="2000" spc="0" b="1">
                <a:latin typeface="Verdana"/>
                <a:cs typeface="Verdana"/>
              </a:rPr>
              <a:t>é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387588" y="3607461"/>
            <a:ext cx="4111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 b="1">
                <a:latin typeface="Verdana"/>
                <a:cs typeface="Verdana"/>
              </a:rPr>
              <a:t>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65345" y="3922474"/>
            <a:ext cx="306808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000" spc="0" b="1">
                <a:latin typeface="Verdana"/>
                <a:cs typeface="Verdana"/>
              </a:rPr>
              <a:t>brûlure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super</a:t>
            </a:r>
            <a:r>
              <a:rPr dirty="0" smtClean="0" sz="2000" spc="4" b="1">
                <a:latin typeface="Verdana"/>
                <a:cs typeface="Verdana"/>
              </a:rPr>
              <a:t>f</a:t>
            </a:r>
            <a:r>
              <a:rPr dirty="0" smtClean="0" sz="2000" spc="0" b="1">
                <a:latin typeface="Verdana"/>
                <a:cs typeface="Verdana"/>
              </a:rPr>
              <a:t>iciel</a:t>
            </a:r>
            <a:r>
              <a:rPr dirty="0" smtClean="0" sz="2000" spc="-4" b="1">
                <a:latin typeface="Verdana"/>
                <a:cs typeface="Verdana"/>
              </a:rPr>
              <a:t>l</a:t>
            </a:r>
            <a:r>
              <a:rPr dirty="0" smtClean="0" sz="2000" spc="4" b="1">
                <a:latin typeface="Verdana"/>
                <a:cs typeface="Verdana"/>
              </a:rPr>
              <a:t>e</a:t>
            </a:r>
            <a:r>
              <a:rPr dirty="0" smtClean="0" sz="2400" spc="0" b="1">
                <a:latin typeface="Verdana"/>
                <a:cs typeface="Verdana"/>
              </a:rPr>
              <a:t>.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718943" y="3964077"/>
            <a:ext cx="103859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qu’une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779647" y="3964077"/>
            <a:ext cx="86320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4" b="1">
                <a:latin typeface="Verdana"/>
                <a:cs typeface="Verdana"/>
              </a:rPr>
              <a:t>f</a:t>
            </a:r>
            <a:r>
              <a:rPr dirty="0" smtClean="0" sz="2000" spc="0" b="1">
                <a:latin typeface="Verdana"/>
                <a:cs typeface="Verdana"/>
              </a:rPr>
              <a:t>ai</a:t>
            </a:r>
            <a:r>
              <a:rPr dirty="0" smtClean="0" sz="2000" spc="4" b="1">
                <a:latin typeface="Verdana"/>
                <a:cs typeface="Verdana"/>
              </a:rPr>
              <a:t>b</a:t>
            </a:r>
            <a:r>
              <a:rPr dirty="0" smtClean="0" sz="2000" spc="0" b="1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30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097915" y="3042030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 h="0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2870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577975" y="3042030"/>
            <a:ext cx="1665732" cy="0"/>
          </a:xfrm>
          <a:custGeom>
            <a:avLst/>
            <a:gdLst/>
            <a:ahLst/>
            <a:cxnLst/>
            <a:rect l="l" t="t" r="r" b="b"/>
            <a:pathLst>
              <a:path w="1665732" h="0">
                <a:moveTo>
                  <a:pt x="0" y="0"/>
                </a:moveTo>
                <a:lnTo>
                  <a:pt x="1665732" y="0"/>
                </a:lnTo>
              </a:path>
            </a:pathLst>
          </a:custGeom>
          <a:ln w="28702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3243707" y="3042030"/>
            <a:ext cx="67056" cy="0"/>
          </a:xfrm>
          <a:custGeom>
            <a:avLst/>
            <a:gdLst/>
            <a:ahLst/>
            <a:cxnLst/>
            <a:rect l="l" t="t" r="r" b="b"/>
            <a:pathLst>
              <a:path w="67056" h="0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28702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120140" y="4859782"/>
            <a:ext cx="480059" cy="0"/>
          </a:xfrm>
          <a:custGeom>
            <a:avLst/>
            <a:gdLst/>
            <a:ahLst/>
            <a:cxnLst/>
            <a:rect l="l" t="t" r="r" b="b"/>
            <a:pathLst>
              <a:path w="480059" h="0">
                <a:moveTo>
                  <a:pt x="0" y="0"/>
                </a:moveTo>
                <a:lnTo>
                  <a:pt x="480059" y="0"/>
                </a:lnTo>
              </a:path>
            </a:pathLst>
          </a:custGeom>
          <a:ln w="2870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600200" y="4859782"/>
            <a:ext cx="1891283" cy="0"/>
          </a:xfrm>
          <a:custGeom>
            <a:avLst/>
            <a:gdLst/>
            <a:ahLst/>
            <a:cxnLst/>
            <a:rect l="l" t="t" r="r" b="b"/>
            <a:pathLst>
              <a:path w="1891283" h="0">
                <a:moveTo>
                  <a:pt x="0" y="0"/>
                </a:moveTo>
                <a:lnTo>
                  <a:pt x="1891283" y="0"/>
                </a:lnTo>
              </a:path>
            </a:pathLst>
          </a:custGeom>
          <a:ln w="28701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3491484" y="4859782"/>
            <a:ext cx="67055" cy="0"/>
          </a:xfrm>
          <a:custGeom>
            <a:avLst/>
            <a:gdLst/>
            <a:ahLst/>
            <a:cxnLst/>
            <a:rect l="l" t="t" r="r" b="b"/>
            <a:pathLst>
              <a:path w="67055" h="0">
                <a:moveTo>
                  <a:pt x="0" y="0"/>
                </a:moveTo>
                <a:lnTo>
                  <a:pt x="67055" y="0"/>
                </a:lnTo>
              </a:path>
            </a:pathLst>
          </a:custGeom>
          <a:ln w="28701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365758" y="-20002"/>
            <a:ext cx="7126224" cy="118903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337818" y="2134759"/>
            <a:ext cx="670750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Les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différ</a:t>
            </a:r>
            <a:r>
              <a:rPr dirty="0" smtClean="0" sz="2000" spc="4" b="1">
                <a:latin typeface="Arial"/>
                <a:cs typeface="Arial"/>
              </a:rPr>
              <a:t>e</a:t>
            </a:r>
            <a:r>
              <a:rPr dirty="0" smtClean="0" sz="2000" spc="0" b="1">
                <a:latin typeface="Arial"/>
                <a:cs typeface="Arial"/>
              </a:rPr>
              <a:t>ntes</a:t>
            </a:r>
            <a:r>
              <a:rPr dirty="0" smtClean="0" sz="2000" spc="-4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possib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l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t</a:t>
            </a:r>
            <a:r>
              <a:rPr dirty="0" smtClean="0" sz="2000" spc="4" b="1">
                <a:latin typeface="Arial"/>
                <a:cs typeface="Arial"/>
              </a:rPr>
              <a:t>é</a:t>
            </a:r>
            <a:r>
              <a:rPr dirty="0" smtClean="0" sz="2000" spc="0" b="1">
                <a:latin typeface="Arial"/>
                <a:cs typeface="Arial"/>
              </a:rPr>
              <a:t>s</a:t>
            </a:r>
            <a:r>
              <a:rPr dirty="0" smtClean="0" sz="2000" spc="-2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de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subir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un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choc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électrique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85494" y="2782713"/>
            <a:ext cx="721678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Par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cont</a:t>
            </a:r>
            <a:r>
              <a:rPr dirty="0" smtClean="0" sz="2000" spc="4" b="1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ct</a:t>
            </a:r>
            <a:r>
              <a:rPr dirty="0" smtClean="0" sz="2000" spc="-34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direct</a:t>
            </a:r>
            <a:r>
              <a:rPr dirty="0" smtClean="0" sz="2000" spc="-14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: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cont</a:t>
            </a:r>
            <a:r>
              <a:rPr dirty="0" smtClean="0" sz="2000" spc="4" b="1">
                <a:latin typeface="Arial"/>
                <a:cs typeface="Arial"/>
              </a:rPr>
              <a:t>a</a:t>
            </a:r>
            <a:r>
              <a:rPr dirty="0" smtClean="0" sz="2000" spc="0" b="1">
                <a:latin typeface="Arial"/>
                <a:cs typeface="Arial"/>
              </a:rPr>
              <a:t>ct</a:t>
            </a:r>
            <a:r>
              <a:rPr dirty="0" smtClean="0" sz="2000" spc="-2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d’u</a:t>
            </a:r>
            <a:r>
              <a:rPr dirty="0" smtClean="0" sz="2000" spc="-4" b="1">
                <a:latin typeface="Arial"/>
                <a:cs typeface="Arial"/>
              </a:rPr>
              <a:t>n</a:t>
            </a:r>
            <a:r>
              <a:rPr dirty="0" smtClean="0" sz="2000" spc="0" b="1">
                <a:latin typeface="Arial"/>
                <a:cs typeface="Arial"/>
              </a:rPr>
              <a:t>e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personne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a</a:t>
            </a:r>
            <a:r>
              <a:rPr dirty="0" smtClean="0" sz="2000" spc="-19" b="1">
                <a:latin typeface="Arial"/>
                <a:cs typeface="Arial"/>
              </a:rPr>
              <a:t>v</a:t>
            </a:r>
            <a:r>
              <a:rPr dirty="0" smtClean="0" sz="2000" spc="0" b="1">
                <a:latin typeface="Arial"/>
                <a:cs typeface="Arial"/>
              </a:rPr>
              <a:t>ec</a:t>
            </a:r>
            <a:r>
              <a:rPr dirty="0" smtClean="0" sz="2000" spc="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une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partie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225702" y="3087513"/>
            <a:ext cx="695870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ac</a:t>
            </a:r>
            <a:r>
              <a:rPr dirty="0" smtClean="0" sz="2000" spc="4" b="1">
                <a:latin typeface="Arial"/>
                <a:cs typeface="Arial"/>
              </a:rPr>
              <a:t>t</a:t>
            </a:r>
            <a:r>
              <a:rPr dirty="0" smtClean="0" sz="2000" spc="0" b="1">
                <a:latin typeface="Arial"/>
                <a:cs typeface="Arial"/>
              </a:rPr>
              <a:t>i</a:t>
            </a:r>
            <a:r>
              <a:rPr dirty="0" smtClean="0" sz="2000" spc="-29" b="1">
                <a:latin typeface="Arial"/>
                <a:cs typeface="Arial"/>
              </a:rPr>
              <a:t>v</a:t>
            </a:r>
            <a:r>
              <a:rPr dirty="0" smtClean="0" sz="2000" spc="0" b="1">
                <a:latin typeface="Arial"/>
                <a:cs typeface="Arial"/>
              </a:rPr>
              <a:t>e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d’un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c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rcuit</a:t>
            </a:r>
            <a:r>
              <a:rPr dirty="0" smtClean="0" sz="2000" spc="-25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électrique</a:t>
            </a:r>
            <a:r>
              <a:rPr dirty="0" smtClean="0" sz="2000" spc="-3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(normale</a:t>
            </a:r>
            <a:r>
              <a:rPr dirty="0" smtClean="0" sz="2000" spc="-9" b="1">
                <a:latin typeface="Arial"/>
                <a:cs typeface="Arial"/>
              </a:rPr>
              <a:t>m</a:t>
            </a:r>
            <a:r>
              <a:rPr dirty="0" smtClean="0" sz="2000" spc="0" b="1">
                <a:latin typeface="Arial"/>
                <a:cs typeface="Arial"/>
              </a:rPr>
              <a:t>ent</a:t>
            </a:r>
            <a:r>
              <a:rPr dirty="0" smtClean="0" sz="2000" spc="-3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sous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tension)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26870" y="3719472"/>
            <a:ext cx="4122161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dirty="0" smtClean="0" sz="2000" spc="-9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entre</a:t>
            </a:r>
            <a:r>
              <a:rPr dirty="0" smtClean="0" sz="2000" spc="-24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deux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parties</a:t>
            </a:r>
            <a:r>
              <a:rPr dirty="0" smtClean="0" sz="2000" spc="-39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acti</a:t>
            </a:r>
            <a:r>
              <a:rPr dirty="0" smtClean="0" sz="2000" spc="-25" b="1">
                <a:solidFill>
                  <a:srgbClr val="333399"/>
                </a:solidFill>
                <a:latin typeface="Arial"/>
                <a:cs typeface="Arial"/>
              </a:rPr>
              <a:t>v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dirty="0" smtClean="0" sz="2000" spc="-9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dirty="0" smtClean="0" sz="2000" spc="4" b="1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2000" spc="-24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une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partie</a:t>
            </a:r>
            <a:r>
              <a:rPr dirty="0" smtClean="0" sz="2000" spc="-25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ac</a:t>
            </a:r>
            <a:r>
              <a:rPr dirty="0" smtClean="0" sz="2000" spc="4" b="1">
                <a:solidFill>
                  <a:srgbClr val="333399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dirty="0" smtClean="0" sz="2000" spc="-29" b="1">
                <a:solidFill>
                  <a:srgbClr val="333399"/>
                </a:solidFill>
                <a:latin typeface="Arial"/>
                <a:cs typeface="Arial"/>
              </a:rPr>
              <a:t>v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et</a:t>
            </a:r>
            <a:r>
              <a:rPr dirty="0" smtClean="0" sz="2000" spc="-25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la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t</a:t>
            </a:r>
            <a:r>
              <a:rPr dirty="0" smtClean="0" sz="2000" spc="4" b="1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rre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7744" y="4600845"/>
            <a:ext cx="760900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Par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cont</a:t>
            </a:r>
            <a:r>
              <a:rPr dirty="0" smtClean="0" sz="2000" spc="4" b="1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ct</a:t>
            </a:r>
            <a:r>
              <a:rPr dirty="0" smtClean="0" sz="2000" spc="-34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ind</a:t>
            </a:r>
            <a:r>
              <a:rPr dirty="0" smtClean="0" sz="2000" spc="-9" b="1">
                <a:solidFill>
                  <a:srgbClr val="A8121D"/>
                </a:solidFill>
                <a:latin typeface="Arial"/>
                <a:cs typeface="Arial"/>
              </a:rPr>
              <a:t>i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rect</a:t>
            </a:r>
            <a:r>
              <a:rPr dirty="0" smtClean="0" sz="2000" spc="-9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: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cont</a:t>
            </a:r>
            <a:r>
              <a:rPr dirty="0" smtClean="0" sz="2000" spc="4" b="1">
                <a:latin typeface="Arial"/>
                <a:cs typeface="Arial"/>
              </a:rPr>
              <a:t>a</a:t>
            </a:r>
            <a:r>
              <a:rPr dirty="0" smtClean="0" sz="2000" spc="0" b="1">
                <a:latin typeface="Arial"/>
                <a:cs typeface="Arial"/>
              </a:rPr>
              <a:t>ct</a:t>
            </a:r>
            <a:r>
              <a:rPr dirty="0" smtClean="0" sz="2000" spc="-2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d’u</a:t>
            </a:r>
            <a:r>
              <a:rPr dirty="0" smtClean="0" sz="2000" spc="-4" b="1">
                <a:latin typeface="Arial"/>
                <a:cs typeface="Arial"/>
              </a:rPr>
              <a:t>n</a:t>
            </a:r>
            <a:r>
              <a:rPr dirty="0" smtClean="0" sz="2000" spc="0" b="1">
                <a:latin typeface="Arial"/>
                <a:cs typeface="Arial"/>
              </a:rPr>
              <a:t>e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personne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a</a:t>
            </a:r>
            <a:r>
              <a:rPr dirty="0" smtClean="0" sz="2000" spc="-19" b="1">
                <a:latin typeface="Arial"/>
                <a:cs typeface="Arial"/>
              </a:rPr>
              <a:t>v</a:t>
            </a:r>
            <a:r>
              <a:rPr dirty="0" smtClean="0" sz="2000" spc="0" b="1">
                <a:latin typeface="Arial"/>
                <a:cs typeface="Arial"/>
              </a:rPr>
              <a:t>ec</a:t>
            </a:r>
            <a:r>
              <a:rPr dirty="0" smtClean="0" sz="2000" spc="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une</a:t>
            </a:r>
            <a:r>
              <a:rPr dirty="0" smtClean="0" sz="2000" spc="543" b="1">
                <a:latin typeface="Arial"/>
                <a:cs typeface="Arial"/>
              </a:rPr>
              <a:t> </a:t>
            </a:r>
            <a:r>
              <a:rPr dirty="0" smtClean="0" sz="2000" spc="-9" b="1">
                <a:latin typeface="Arial"/>
                <a:cs typeface="Arial"/>
              </a:rPr>
              <a:t>m</a:t>
            </a:r>
            <a:r>
              <a:rPr dirty="0" smtClean="0" sz="2000" spc="0" b="1">
                <a:latin typeface="Arial"/>
                <a:cs typeface="Arial"/>
              </a:rPr>
              <a:t>asse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07744" y="4905645"/>
            <a:ext cx="632447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m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se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sous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t</a:t>
            </a:r>
            <a:r>
              <a:rPr dirty="0" smtClean="0" sz="2000" spc="4" b="1">
                <a:latin typeface="Arial"/>
                <a:cs typeface="Arial"/>
              </a:rPr>
              <a:t>e</a:t>
            </a:r>
            <a:r>
              <a:rPr dirty="0" smtClean="0" sz="2000" spc="0" b="1">
                <a:latin typeface="Arial"/>
                <a:cs typeface="Arial"/>
              </a:rPr>
              <a:t>nsion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par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suite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d’un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déf</a:t>
            </a:r>
            <a:r>
              <a:rPr dirty="0" smtClean="0" sz="2000" spc="4" b="1">
                <a:latin typeface="Arial"/>
                <a:cs typeface="Arial"/>
              </a:rPr>
              <a:t>a</a:t>
            </a:r>
            <a:r>
              <a:rPr dirty="0" smtClean="0" sz="2000" spc="0" b="1">
                <a:latin typeface="Arial"/>
                <a:cs typeface="Arial"/>
              </a:rPr>
              <a:t>ut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d’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sole</a:t>
            </a:r>
            <a:r>
              <a:rPr dirty="0" smtClean="0" sz="2000" spc="-9" b="1">
                <a:latin typeface="Arial"/>
                <a:cs typeface="Arial"/>
              </a:rPr>
              <a:t>m</a:t>
            </a:r>
            <a:r>
              <a:rPr dirty="0" smtClean="0" sz="2000" spc="0" b="1">
                <a:latin typeface="Arial"/>
                <a:cs typeface="Arial"/>
              </a:rPr>
              <a:t>ent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14270" y="5474122"/>
            <a:ext cx="3431427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176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dirty="0" smtClean="0" sz="2000" spc="-9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dirty="0" smtClean="0" sz="2000" spc="4" b="1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2000" spc="-24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deux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-9" b="1">
                <a:solidFill>
                  <a:srgbClr val="333399"/>
                </a:solidFill>
                <a:latin typeface="Arial"/>
                <a:cs typeface="Arial"/>
              </a:rPr>
              <a:t>m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ass</a:t>
            </a:r>
            <a:r>
              <a:rPr dirty="0" smtClean="0" sz="2000" spc="4" b="1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-</a:t>
            </a:r>
            <a:r>
              <a:rPr dirty="0" smtClean="0" sz="2000" spc="-9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ent</a:t>
            </a:r>
            <a:r>
              <a:rPr dirty="0" smtClean="0" sz="2000" spc="4" b="1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2000" spc="-24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une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-9" b="1">
                <a:solidFill>
                  <a:srgbClr val="333399"/>
                </a:solidFill>
                <a:latin typeface="Arial"/>
                <a:cs typeface="Arial"/>
              </a:rPr>
              <a:t>m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asse</a:t>
            </a:r>
            <a:r>
              <a:rPr dirty="0" smtClean="0" sz="2000" spc="-19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et</a:t>
            </a:r>
            <a:r>
              <a:rPr dirty="0" smtClean="0" sz="2000" spc="-9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la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t</a:t>
            </a:r>
            <a:r>
              <a:rPr dirty="0" smtClean="0" sz="2000" spc="4" b="1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dirty="0" smtClean="0" sz="2000" spc="-9" b="1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dirty="0" smtClean="0" sz="2000" spc="0" b="1">
                <a:solidFill>
                  <a:srgbClr val="333399"/>
                </a:solidFill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31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673225" y="3767074"/>
            <a:ext cx="925449" cy="777875"/>
          </a:xfrm>
          <a:custGeom>
            <a:avLst/>
            <a:gdLst/>
            <a:ahLst/>
            <a:cxnLst/>
            <a:rect l="l" t="t" r="r" b="b"/>
            <a:pathLst>
              <a:path w="925449" h="777875">
                <a:moveTo>
                  <a:pt x="908050" y="122300"/>
                </a:moveTo>
                <a:lnTo>
                  <a:pt x="868299" y="103250"/>
                </a:lnTo>
                <a:lnTo>
                  <a:pt x="833374" y="112775"/>
                </a:lnTo>
                <a:lnTo>
                  <a:pt x="792099" y="58800"/>
                </a:lnTo>
                <a:lnTo>
                  <a:pt x="752475" y="33400"/>
                </a:lnTo>
                <a:lnTo>
                  <a:pt x="736600" y="33400"/>
                </a:lnTo>
                <a:lnTo>
                  <a:pt x="684149" y="128650"/>
                </a:lnTo>
                <a:lnTo>
                  <a:pt x="673100" y="104775"/>
                </a:lnTo>
                <a:lnTo>
                  <a:pt x="660400" y="90550"/>
                </a:lnTo>
                <a:lnTo>
                  <a:pt x="646049" y="79375"/>
                </a:lnTo>
                <a:lnTo>
                  <a:pt x="628650" y="66675"/>
                </a:lnTo>
                <a:lnTo>
                  <a:pt x="611124" y="58800"/>
                </a:lnTo>
                <a:lnTo>
                  <a:pt x="577850" y="47625"/>
                </a:lnTo>
                <a:lnTo>
                  <a:pt x="527050" y="34925"/>
                </a:lnTo>
                <a:lnTo>
                  <a:pt x="400050" y="0"/>
                </a:lnTo>
                <a:lnTo>
                  <a:pt x="312674" y="25400"/>
                </a:lnTo>
                <a:lnTo>
                  <a:pt x="274574" y="66675"/>
                </a:lnTo>
                <a:lnTo>
                  <a:pt x="242824" y="66675"/>
                </a:lnTo>
                <a:lnTo>
                  <a:pt x="214249" y="81025"/>
                </a:lnTo>
                <a:lnTo>
                  <a:pt x="198374" y="106425"/>
                </a:lnTo>
                <a:lnTo>
                  <a:pt x="187325" y="142875"/>
                </a:lnTo>
                <a:lnTo>
                  <a:pt x="169799" y="168275"/>
                </a:lnTo>
                <a:lnTo>
                  <a:pt x="150749" y="195325"/>
                </a:lnTo>
                <a:lnTo>
                  <a:pt x="122174" y="174625"/>
                </a:lnTo>
                <a:lnTo>
                  <a:pt x="90424" y="228600"/>
                </a:lnTo>
                <a:lnTo>
                  <a:pt x="55499" y="263525"/>
                </a:lnTo>
                <a:lnTo>
                  <a:pt x="31750" y="282575"/>
                </a:lnTo>
                <a:lnTo>
                  <a:pt x="0" y="290575"/>
                </a:lnTo>
                <a:lnTo>
                  <a:pt x="17399" y="361950"/>
                </a:lnTo>
                <a:lnTo>
                  <a:pt x="42799" y="377825"/>
                </a:lnTo>
                <a:lnTo>
                  <a:pt x="73025" y="390525"/>
                </a:lnTo>
                <a:lnTo>
                  <a:pt x="99949" y="406400"/>
                </a:lnTo>
                <a:lnTo>
                  <a:pt x="147574" y="415925"/>
                </a:lnTo>
                <a:lnTo>
                  <a:pt x="131699" y="442975"/>
                </a:lnTo>
                <a:lnTo>
                  <a:pt x="163449" y="460375"/>
                </a:lnTo>
                <a:lnTo>
                  <a:pt x="187325" y="504825"/>
                </a:lnTo>
                <a:lnTo>
                  <a:pt x="228600" y="531876"/>
                </a:lnTo>
                <a:lnTo>
                  <a:pt x="269875" y="628650"/>
                </a:lnTo>
                <a:lnTo>
                  <a:pt x="236474" y="665226"/>
                </a:lnTo>
                <a:lnTo>
                  <a:pt x="192024" y="709676"/>
                </a:lnTo>
                <a:lnTo>
                  <a:pt x="225425" y="730250"/>
                </a:lnTo>
                <a:lnTo>
                  <a:pt x="260350" y="746125"/>
                </a:lnTo>
                <a:lnTo>
                  <a:pt x="317500" y="766826"/>
                </a:lnTo>
                <a:lnTo>
                  <a:pt x="388874" y="777875"/>
                </a:lnTo>
                <a:lnTo>
                  <a:pt x="442849" y="771525"/>
                </a:lnTo>
                <a:lnTo>
                  <a:pt x="476250" y="755650"/>
                </a:lnTo>
                <a:lnTo>
                  <a:pt x="519049" y="765175"/>
                </a:lnTo>
                <a:lnTo>
                  <a:pt x="584200" y="762000"/>
                </a:lnTo>
                <a:lnTo>
                  <a:pt x="666750" y="747776"/>
                </a:lnTo>
                <a:lnTo>
                  <a:pt x="703199" y="744601"/>
                </a:lnTo>
                <a:lnTo>
                  <a:pt x="757174" y="750951"/>
                </a:lnTo>
                <a:lnTo>
                  <a:pt x="755650" y="714375"/>
                </a:lnTo>
                <a:lnTo>
                  <a:pt x="758825" y="654050"/>
                </a:lnTo>
                <a:lnTo>
                  <a:pt x="753999" y="592201"/>
                </a:lnTo>
                <a:lnTo>
                  <a:pt x="744474" y="541401"/>
                </a:lnTo>
                <a:lnTo>
                  <a:pt x="741299" y="500125"/>
                </a:lnTo>
                <a:lnTo>
                  <a:pt x="753999" y="463550"/>
                </a:lnTo>
                <a:lnTo>
                  <a:pt x="804799" y="477900"/>
                </a:lnTo>
                <a:lnTo>
                  <a:pt x="846074" y="474725"/>
                </a:lnTo>
                <a:lnTo>
                  <a:pt x="873125" y="450850"/>
                </a:lnTo>
                <a:lnTo>
                  <a:pt x="890524" y="414400"/>
                </a:lnTo>
                <a:lnTo>
                  <a:pt x="904875" y="357250"/>
                </a:lnTo>
                <a:lnTo>
                  <a:pt x="908050" y="296925"/>
                </a:lnTo>
                <a:lnTo>
                  <a:pt x="925449" y="201675"/>
                </a:lnTo>
                <a:lnTo>
                  <a:pt x="908050" y="122300"/>
                </a:lnTo>
                <a:close/>
              </a:path>
            </a:pathLst>
          </a:custGeom>
          <a:solidFill>
            <a:srgbClr val="9F9FC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673225" y="3767074"/>
            <a:ext cx="925449" cy="777875"/>
          </a:xfrm>
          <a:custGeom>
            <a:avLst/>
            <a:gdLst/>
            <a:ahLst/>
            <a:cxnLst/>
            <a:rect l="l" t="t" r="r" b="b"/>
            <a:pathLst>
              <a:path w="925449" h="777875">
                <a:moveTo>
                  <a:pt x="400050" y="0"/>
                </a:moveTo>
                <a:lnTo>
                  <a:pt x="527050" y="34925"/>
                </a:lnTo>
                <a:lnTo>
                  <a:pt x="577850" y="47625"/>
                </a:lnTo>
                <a:lnTo>
                  <a:pt x="611124" y="58800"/>
                </a:lnTo>
                <a:lnTo>
                  <a:pt x="628650" y="66675"/>
                </a:lnTo>
                <a:lnTo>
                  <a:pt x="646049" y="79375"/>
                </a:lnTo>
                <a:lnTo>
                  <a:pt x="660400" y="90550"/>
                </a:lnTo>
                <a:lnTo>
                  <a:pt x="673100" y="104775"/>
                </a:lnTo>
                <a:lnTo>
                  <a:pt x="684149" y="128650"/>
                </a:lnTo>
                <a:lnTo>
                  <a:pt x="736600" y="33400"/>
                </a:lnTo>
                <a:lnTo>
                  <a:pt x="752475" y="33400"/>
                </a:lnTo>
                <a:lnTo>
                  <a:pt x="792099" y="58800"/>
                </a:lnTo>
                <a:lnTo>
                  <a:pt x="833374" y="112775"/>
                </a:lnTo>
                <a:lnTo>
                  <a:pt x="868299" y="103250"/>
                </a:lnTo>
                <a:lnTo>
                  <a:pt x="908050" y="122300"/>
                </a:lnTo>
                <a:lnTo>
                  <a:pt x="925449" y="201675"/>
                </a:lnTo>
                <a:lnTo>
                  <a:pt x="908050" y="296925"/>
                </a:lnTo>
                <a:lnTo>
                  <a:pt x="904875" y="357250"/>
                </a:lnTo>
                <a:lnTo>
                  <a:pt x="890524" y="414400"/>
                </a:lnTo>
                <a:lnTo>
                  <a:pt x="873125" y="450850"/>
                </a:lnTo>
                <a:lnTo>
                  <a:pt x="846074" y="474725"/>
                </a:lnTo>
                <a:lnTo>
                  <a:pt x="804799" y="477900"/>
                </a:lnTo>
                <a:lnTo>
                  <a:pt x="753999" y="463550"/>
                </a:lnTo>
                <a:lnTo>
                  <a:pt x="741299" y="500125"/>
                </a:lnTo>
                <a:lnTo>
                  <a:pt x="744474" y="541401"/>
                </a:lnTo>
                <a:lnTo>
                  <a:pt x="753999" y="592201"/>
                </a:lnTo>
                <a:lnTo>
                  <a:pt x="758825" y="654050"/>
                </a:lnTo>
                <a:lnTo>
                  <a:pt x="755650" y="714375"/>
                </a:lnTo>
                <a:lnTo>
                  <a:pt x="757174" y="750951"/>
                </a:lnTo>
                <a:lnTo>
                  <a:pt x="703199" y="744601"/>
                </a:lnTo>
                <a:lnTo>
                  <a:pt x="666750" y="747776"/>
                </a:lnTo>
                <a:lnTo>
                  <a:pt x="584200" y="762000"/>
                </a:lnTo>
                <a:lnTo>
                  <a:pt x="519049" y="765175"/>
                </a:lnTo>
                <a:lnTo>
                  <a:pt x="476250" y="755650"/>
                </a:lnTo>
                <a:lnTo>
                  <a:pt x="442849" y="771525"/>
                </a:lnTo>
                <a:lnTo>
                  <a:pt x="388874" y="777875"/>
                </a:lnTo>
                <a:lnTo>
                  <a:pt x="317500" y="766826"/>
                </a:lnTo>
                <a:lnTo>
                  <a:pt x="260350" y="746125"/>
                </a:lnTo>
                <a:lnTo>
                  <a:pt x="225425" y="730250"/>
                </a:lnTo>
                <a:lnTo>
                  <a:pt x="192024" y="709676"/>
                </a:lnTo>
                <a:lnTo>
                  <a:pt x="236474" y="665226"/>
                </a:lnTo>
                <a:lnTo>
                  <a:pt x="269875" y="628650"/>
                </a:lnTo>
                <a:lnTo>
                  <a:pt x="228600" y="531876"/>
                </a:lnTo>
                <a:lnTo>
                  <a:pt x="187325" y="504825"/>
                </a:lnTo>
                <a:lnTo>
                  <a:pt x="163449" y="460375"/>
                </a:lnTo>
                <a:lnTo>
                  <a:pt x="131699" y="442975"/>
                </a:lnTo>
                <a:lnTo>
                  <a:pt x="147574" y="415925"/>
                </a:lnTo>
                <a:lnTo>
                  <a:pt x="99949" y="406400"/>
                </a:lnTo>
                <a:lnTo>
                  <a:pt x="73025" y="390525"/>
                </a:lnTo>
                <a:lnTo>
                  <a:pt x="42799" y="377825"/>
                </a:lnTo>
                <a:lnTo>
                  <a:pt x="17399" y="361950"/>
                </a:lnTo>
                <a:lnTo>
                  <a:pt x="0" y="290575"/>
                </a:lnTo>
                <a:lnTo>
                  <a:pt x="31750" y="282575"/>
                </a:lnTo>
                <a:lnTo>
                  <a:pt x="55499" y="263525"/>
                </a:lnTo>
                <a:lnTo>
                  <a:pt x="90424" y="228600"/>
                </a:lnTo>
                <a:lnTo>
                  <a:pt x="122174" y="174625"/>
                </a:lnTo>
                <a:lnTo>
                  <a:pt x="150749" y="195325"/>
                </a:lnTo>
                <a:lnTo>
                  <a:pt x="169799" y="168275"/>
                </a:lnTo>
                <a:lnTo>
                  <a:pt x="187325" y="142875"/>
                </a:lnTo>
                <a:lnTo>
                  <a:pt x="198374" y="106425"/>
                </a:lnTo>
                <a:lnTo>
                  <a:pt x="214249" y="81025"/>
                </a:lnTo>
                <a:lnTo>
                  <a:pt x="242824" y="66675"/>
                </a:lnTo>
                <a:lnTo>
                  <a:pt x="274574" y="66675"/>
                </a:lnTo>
                <a:lnTo>
                  <a:pt x="312674" y="25400"/>
                </a:lnTo>
                <a:lnTo>
                  <a:pt x="4000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577975" y="2441575"/>
            <a:ext cx="823849" cy="1376299"/>
          </a:xfrm>
          <a:custGeom>
            <a:avLst/>
            <a:gdLst/>
            <a:ahLst/>
            <a:cxnLst/>
            <a:rect l="l" t="t" r="r" b="b"/>
            <a:pathLst>
              <a:path w="823849" h="1376299">
                <a:moveTo>
                  <a:pt x="299974" y="820674"/>
                </a:moveTo>
                <a:lnTo>
                  <a:pt x="296799" y="908050"/>
                </a:lnTo>
                <a:lnTo>
                  <a:pt x="299974" y="1000125"/>
                </a:lnTo>
                <a:lnTo>
                  <a:pt x="314325" y="1106424"/>
                </a:lnTo>
                <a:lnTo>
                  <a:pt x="333375" y="1200150"/>
                </a:lnTo>
                <a:lnTo>
                  <a:pt x="344424" y="1238250"/>
                </a:lnTo>
                <a:lnTo>
                  <a:pt x="363474" y="1274699"/>
                </a:lnTo>
                <a:lnTo>
                  <a:pt x="390525" y="1314450"/>
                </a:lnTo>
                <a:lnTo>
                  <a:pt x="428625" y="1350899"/>
                </a:lnTo>
                <a:lnTo>
                  <a:pt x="450850" y="1366774"/>
                </a:lnTo>
                <a:lnTo>
                  <a:pt x="490474" y="1376299"/>
                </a:lnTo>
                <a:lnTo>
                  <a:pt x="520700" y="1366774"/>
                </a:lnTo>
                <a:lnTo>
                  <a:pt x="555625" y="1350899"/>
                </a:lnTo>
                <a:lnTo>
                  <a:pt x="601599" y="1304925"/>
                </a:lnTo>
                <a:lnTo>
                  <a:pt x="630174" y="1249299"/>
                </a:lnTo>
                <a:lnTo>
                  <a:pt x="650875" y="1185799"/>
                </a:lnTo>
                <a:lnTo>
                  <a:pt x="679450" y="1087374"/>
                </a:lnTo>
                <a:lnTo>
                  <a:pt x="698500" y="1006475"/>
                </a:lnTo>
                <a:lnTo>
                  <a:pt x="717550" y="927100"/>
                </a:lnTo>
                <a:lnTo>
                  <a:pt x="727075" y="871474"/>
                </a:lnTo>
                <a:lnTo>
                  <a:pt x="739775" y="781050"/>
                </a:lnTo>
                <a:lnTo>
                  <a:pt x="746125" y="700024"/>
                </a:lnTo>
                <a:lnTo>
                  <a:pt x="750824" y="649224"/>
                </a:lnTo>
                <a:lnTo>
                  <a:pt x="746125" y="620649"/>
                </a:lnTo>
                <a:lnTo>
                  <a:pt x="765175" y="625475"/>
                </a:lnTo>
                <a:lnTo>
                  <a:pt x="788924" y="614299"/>
                </a:lnTo>
                <a:lnTo>
                  <a:pt x="806450" y="588899"/>
                </a:lnTo>
                <a:lnTo>
                  <a:pt x="819150" y="561975"/>
                </a:lnTo>
                <a:lnTo>
                  <a:pt x="823849" y="534924"/>
                </a:lnTo>
                <a:lnTo>
                  <a:pt x="817499" y="508000"/>
                </a:lnTo>
                <a:lnTo>
                  <a:pt x="803275" y="490474"/>
                </a:lnTo>
                <a:lnTo>
                  <a:pt x="784225" y="485775"/>
                </a:lnTo>
                <a:lnTo>
                  <a:pt x="760349" y="485775"/>
                </a:lnTo>
                <a:lnTo>
                  <a:pt x="784225" y="425450"/>
                </a:lnTo>
                <a:lnTo>
                  <a:pt x="800100" y="334899"/>
                </a:lnTo>
                <a:lnTo>
                  <a:pt x="803275" y="236474"/>
                </a:lnTo>
                <a:lnTo>
                  <a:pt x="800100" y="123825"/>
                </a:lnTo>
                <a:lnTo>
                  <a:pt x="736600" y="44450"/>
                </a:lnTo>
                <a:lnTo>
                  <a:pt x="679450" y="7874"/>
                </a:lnTo>
                <a:lnTo>
                  <a:pt x="593725" y="0"/>
                </a:lnTo>
                <a:lnTo>
                  <a:pt x="515874" y="20574"/>
                </a:lnTo>
                <a:lnTo>
                  <a:pt x="455549" y="69850"/>
                </a:lnTo>
                <a:lnTo>
                  <a:pt x="401574" y="141224"/>
                </a:lnTo>
                <a:lnTo>
                  <a:pt x="382524" y="174625"/>
                </a:lnTo>
                <a:lnTo>
                  <a:pt x="365125" y="214249"/>
                </a:lnTo>
                <a:lnTo>
                  <a:pt x="349250" y="266700"/>
                </a:lnTo>
                <a:lnTo>
                  <a:pt x="334899" y="330200"/>
                </a:lnTo>
                <a:lnTo>
                  <a:pt x="323850" y="381000"/>
                </a:lnTo>
                <a:lnTo>
                  <a:pt x="315849" y="415925"/>
                </a:lnTo>
                <a:lnTo>
                  <a:pt x="299974" y="438150"/>
                </a:lnTo>
                <a:lnTo>
                  <a:pt x="254000" y="458724"/>
                </a:lnTo>
                <a:lnTo>
                  <a:pt x="200025" y="476250"/>
                </a:lnTo>
                <a:lnTo>
                  <a:pt x="142875" y="499999"/>
                </a:lnTo>
                <a:lnTo>
                  <a:pt x="88900" y="525399"/>
                </a:lnTo>
                <a:lnTo>
                  <a:pt x="52324" y="547624"/>
                </a:lnTo>
                <a:lnTo>
                  <a:pt x="23749" y="573024"/>
                </a:lnTo>
                <a:lnTo>
                  <a:pt x="6350" y="604774"/>
                </a:lnTo>
                <a:lnTo>
                  <a:pt x="0" y="641350"/>
                </a:lnTo>
                <a:lnTo>
                  <a:pt x="0" y="677799"/>
                </a:lnTo>
                <a:lnTo>
                  <a:pt x="9525" y="711200"/>
                </a:lnTo>
                <a:lnTo>
                  <a:pt x="30099" y="739775"/>
                </a:lnTo>
                <a:lnTo>
                  <a:pt x="58674" y="760349"/>
                </a:lnTo>
                <a:lnTo>
                  <a:pt x="99949" y="774700"/>
                </a:lnTo>
                <a:lnTo>
                  <a:pt x="152400" y="782574"/>
                </a:lnTo>
                <a:lnTo>
                  <a:pt x="206375" y="784225"/>
                </a:lnTo>
                <a:lnTo>
                  <a:pt x="265049" y="779399"/>
                </a:lnTo>
                <a:lnTo>
                  <a:pt x="307975" y="768350"/>
                </a:lnTo>
                <a:lnTo>
                  <a:pt x="299974" y="820674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577975" y="2441575"/>
            <a:ext cx="823849" cy="1376299"/>
          </a:xfrm>
          <a:custGeom>
            <a:avLst/>
            <a:gdLst/>
            <a:ahLst/>
            <a:cxnLst/>
            <a:rect l="l" t="t" r="r" b="b"/>
            <a:pathLst>
              <a:path w="823849" h="1376299">
                <a:moveTo>
                  <a:pt x="455549" y="69850"/>
                </a:moveTo>
                <a:lnTo>
                  <a:pt x="401574" y="141224"/>
                </a:lnTo>
                <a:lnTo>
                  <a:pt x="382524" y="174625"/>
                </a:lnTo>
                <a:lnTo>
                  <a:pt x="365125" y="214249"/>
                </a:lnTo>
                <a:lnTo>
                  <a:pt x="349250" y="266700"/>
                </a:lnTo>
                <a:lnTo>
                  <a:pt x="334899" y="330200"/>
                </a:lnTo>
                <a:lnTo>
                  <a:pt x="323850" y="381000"/>
                </a:lnTo>
                <a:lnTo>
                  <a:pt x="315849" y="415925"/>
                </a:lnTo>
                <a:lnTo>
                  <a:pt x="299974" y="438150"/>
                </a:lnTo>
                <a:lnTo>
                  <a:pt x="254000" y="458724"/>
                </a:lnTo>
                <a:lnTo>
                  <a:pt x="200025" y="476250"/>
                </a:lnTo>
                <a:lnTo>
                  <a:pt x="142875" y="499999"/>
                </a:lnTo>
                <a:lnTo>
                  <a:pt x="88900" y="525399"/>
                </a:lnTo>
                <a:lnTo>
                  <a:pt x="52324" y="547624"/>
                </a:lnTo>
                <a:lnTo>
                  <a:pt x="23749" y="573024"/>
                </a:lnTo>
                <a:lnTo>
                  <a:pt x="6350" y="604774"/>
                </a:lnTo>
                <a:lnTo>
                  <a:pt x="0" y="641350"/>
                </a:lnTo>
                <a:lnTo>
                  <a:pt x="0" y="677799"/>
                </a:lnTo>
                <a:lnTo>
                  <a:pt x="9525" y="711200"/>
                </a:lnTo>
                <a:lnTo>
                  <a:pt x="30099" y="739775"/>
                </a:lnTo>
                <a:lnTo>
                  <a:pt x="58674" y="760349"/>
                </a:lnTo>
                <a:lnTo>
                  <a:pt x="99949" y="774700"/>
                </a:lnTo>
                <a:lnTo>
                  <a:pt x="152400" y="782574"/>
                </a:lnTo>
                <a:lnTo>
                  <a:pt x="206375" y="784225"/>
                </a:lnTo>
                <a:lnTo>
                  <a:pt x="265049" y="779399"/>
                </a:lnTo>
                <a:lnTo>
                  <a:pt x="307975" y="768350"/>
                </a:lnTo>
                <a:lnTo>
                  <a:pt x="299974" y="820674"/>
                </a:lnTo>
                <a:lnTo>
                  <a:pt x="296799" y="908050"/>
                </a:lnTo>
                <a:lnTo>
                  <a:pt x="299974" y="1000125"/>
                </a:lnTo>
                <a:lnTo>
                  <a:pt x="314325" y="1106424"/>
                </a:lnTo>
                <a:lnTo>
                  <a:pt x="333375" y="1200150"/>
                </a:lnTo>
                <a:lnTo>
                  <a:pt x="344424" y="1238250"/>
                </a:lnTo>
                <a:lnTo>
                  <a:pt x="363474" y="1274699"/>
                </a:lnTo>
                <a:lnTo>
                  <a:pt x="390525" y="1314450"/>
                </a:lnTo>
                <a:lnTo>
                  <a:pt x="428625" y="1350899"/>
                </a:lnTo>
                <a:lnTo>
                  <a:pt x="450850" y="1366774"/>
                </a:lnTo>
                <a:lnTo>
                  <a:pt x="490474" y="1376299"/>
                </a:lnTo>
                <a:lnTo>
                  <a:pt x="520700" y="1366774"/>
                </a:lnTo>
                <a:lnTo>
                  <a:pt x="555625" y="1350899"/>
                </a:lnTo>
                <a:lnTo>
                  <a:pt x="601599" y="1304925"/>
                </a:lnTo>
                <a:lnTo>
                  <a:pt x="630174" y="1249299"/>
                </a:lnTo>
                <a:lnTo>
                  <a:pt x="650875" y="1185799"/>
                </a:lnTo>
                <a:lnTo>
                  <a:pt x="679450" y="1087374"/>
                </a:lnTo>
                <a:lnTo>
                  <a:pt x="698500" y="1006475"/>
                </a:lnTo>
                <a:lnTo>
                  <a:pt x="717550" y="927100"/>
                </a:lnTo>
                <a:lnTo>
                  <a:pt x="727075" y="871474"/>
                </a:lnTo>
                <a:lnTo>
                  <a:pt x="739775" y="781050"/>
                </a:lnTo>
                <a:lnTo>
                  <a:pt x="746125" y="700024"/>
                </a:lnTo>
                <a:lnTo>
                  <a:pt x="750824" y="649224"/>
                </a:lnTo>
                <a:lnTo>
                  <a:pt x="746125" y="620649"/>
                </a:lnTo>
                <a:lnTo>
                  <a:pt x="765175" y="625475"/>
                </a:lnTo>
                <a:lnTo>
                  <a:pt x="788924" y="614299"/>
                </a:lnTo>
                <a:lnTo>
                  <a:pt x="806450" y="588899"/>
                </a:lnTo>
                <a:lnTo>
                  <a:pt x="819150" y="561975"/>
                </a:lnTo>
                <a:lnTo>
                  <a:pt x="823849" y="534924"/>
                </a:lnTo>
                <a:lnTo>
                  <a:pt x="817499" y="508000"/>
                </a:lnTo>
                <a:lnTo>
                  <a:pt x="803275" y="490474"/>
                </a:lnTo>
                <a:lnTo>
                  <a:pt x="784225" y="485775"/>
                </a:lnTo>
                <a:lnTo>
                  <a:pt x="760349" y="485775"/>
                </a:lnTo>
                <a:lnTo>
                  <a:pt x="784225" y="425450"/>
                </a:lnTo>
                <a:lnTo>
                  <a:pt x="800100" y="334899"/>
                </a:lnTo>
                <a:lnTo>
                  <a:pt x="803275" y="236474"/>
                </a:lnTo>
                <a:lnTo>
                  <a:pt x="800100" y="123825"/>
                </a:lnTo>
                <a:lnTo>
                  <a:pt x="736600" y="44450"/>
                </a:lnTo>
                <a:lnTo>
                  <a:pt x="679450" y="7874"/>
                </a:lnTo>
                <a:lnTo>
                  <a:pt x="593725" y="0"/>
                </a:lnTo>
                <a:lnTo>
                  <a:pt x="515874" y="20574"/>
                </a:lnTo>
                <a:lnTo>
                  <a:pt x="455549" y="698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882775" y="3127375"/>
            <a:ext cx="155575" cy="88900"/>
          </a:xfrm>
          <a:custGeom>
            <a:avLst/>
            <a:gdLst/>
            <a:ahLst/>
            <a:cxnLst/>
            <a:rect l="l" t="t" r="r" b="b"/>
            <a:pathLst>
              <a:path w="155575" h="88900">
                <a:moveTo>
                  <a:pt x="0" y="88900"/>
                </a:moveTo>
                <a:lnTo>
                  <a:pt x="33400" y="80899"/>
                </a:lnTo>
                <a:lnTo>
                  <a:pt x="74675" y="63500"/>
                </a:lnTo>
                <a:lnTo>
                  <a:pt x="104775" y="49149"/>
                </a:lnTo>
                <a:lnTo>
                  <a:pt x="135000" y="26924"/>
                </a:lnTo>
                <a:lnTo>
                  <a:pt x="1555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887601" y="2362200"/>
            <a:ext cx="600075" cy="582549"/>
          </a:xfrm>
          <a:custGeom>
            <a:avLst/>
            <a:gdLst/>
            <a:ahLst/>
            <a:cxnLst/>
            <a:rect l="l" t="t" r="r" b="b"/>
            <a:pathLst>
              <a:path w="600075" h="582549">
                <a:moveTo>
                  <a:pt x="595249" y="214249"/>
                </a:moveTo>
                <a:lnTo>
                  <a:pt x="582549" y="196850"/>
                </a:lnTo>
                <a:lnTo>
                  <a:pt x="561975" y="180975"/>
                </a:lnTo>
                <a:lnTo>
                  <a:pt x="541274" y="171450"/>
                </a:lnTo>
                <a:lnTo>
                  <a:pt x="519049" y="163449"/>
                </a:lnTo>
                <a:lnTo>
                  <a:pt x="495300" y="146050"/>
                </a:lnTo>
                <a:lnTo>
                  <a:pt x="480949" y="120650"/>
                </a:lnTo>
                <a:lnTo>
                  <a:pt x="474599" y="88900"/>
                </a:lnTo>
                <a:lnTo>
                  <a:pt x="458724" y="55499"/>
                </a:lnTo>
                <a:lnTo>
                  <a:pt x="438150" y="31750"/>
                </a:lnTo>
                <a:lnTo>
                  <a:pt x="422275" y="19050"/>
                </a:lnTo>
                <a:lnTo>
                  <a:pt x="395224" y="11049"/>
                </a:lnTo>
                <a:lnTo>
                  <a:pt x="361950" y="3175"/>
                </a:lnTo>
                <a:lnTo>
                  <a:pt x="333375" y="0"/>
                </a:lnTo>
                <a:lnTo>
                  <a:pt x="288925" y="1524"/>
                </a:lnTo>
                <a:lnTo>
                  <a:pt x="252349" y="11049"/>
                </a:lnTo>
                <a:lnTo>
                  <a:pt x="223774" y="22225"/>
                </a:lnTo>
                <a:lnTo>
                  <a:pt x="196850" y="39624"/>
                </a:lnTo>
                <a:lnTo>
                  <a:pt x="160274" y="44450"/>
                </a:lnTo>
                <a:lnTo>
                  <a:pt x="114300" y="57150"/>
                </a:lnTo>
                <a:lnTo>
                  <a:pt x="79375" y="73025"/>
                </a:lnTo>
                <a:lnTo>
                  <a:pt x="50800" y="90424"/>
                </a:lnTo>
                <a:lnTo>
                  <a:pt x="25400" y="109474"/>
                </a:lnTo>
                <a:lnTo>
                  <a:pt x="7874" y="133350"/>
                </a:lnTo>
                <a:lnTo>
                  <a:pt x="1524" y="149225"/>
                </a:lnTo>
                <a:lnTo>
                  <a:pt x="0" y="168275"/>
                </a:lnTo>
                <a:lnTo>
                  <a:pt x="7874" y="190500"/>
                </a:lnTo>
                <a:lnTo>
                  <a:pt x="25400" y="203200"/>
                </a:lnTo>
                <a:lnTo>
                  <a:pt x="53975" y="212725"/>
                </a:lnTo>
                <a:lnTo>
                  <a:pt x="80899" y="214249"/>
                </a:lnTo>
                <a:lnTo>
                  <a:pt x="114300" y="212725"/>
                </a:lnTo>
                <a:lnTo>
                  <a:pt x="147574" y="211074"/>
                </a:lnTo>
                <a:lnTo>
                  <a:pt x="180975" y="201549"/>
                </a:lnTo>
                <a:lnTo>
                  <a:pt x="200025" y="193675"/>
                </a:lnTo>
                <a:lnTo>
                  <a:pt x="214249" y="204724"/>
                </a:lnTo>
                <a:lnTo>
                  <a:pt x="239649" y="211074"/>
                </a:lnTo>
                <a:lnTo>
                  <a:pt x="261874" y="212725"/>
                </a:lnTo>
                <a:lnTo>
                  <a:pt x="276225" y="223774"/>
                </a:lnTo>
                <a:lnTo>
                  <a:pt x="295275" y="234950"/>
                </a:lnTo>
                <a:lnTo>
                  <a:pt x="317500" y="236474"/>
                </a:lnTo>
                <a:lnTo>
                  <a:pt x="336550" y="234950"/>
                </a:lnTo>
                <a:lnTo>
                  <a:pt x="371475" y="223774"/>
                </a:lnTo>
                <a:lnTo>
                  <a:pt x="390525" y="217424"/>
                </a:lnTo>
                <a:lnTo>
                  <a:pt x="379349" y="238125"/>
                </a:lnTo>
                <a:lnTo>
                  <a:pt x="371475" y="260350"/>
                </a:lnTo>
                <a:lnTo>
                  <a:pt x="355600" y="290449"/>
                </a:lnTo>
                <a:lnTo>
                  <a:pt x="353949" y="322199"/>
                </a:lnTo>
                <a:lnTo>
                  <a:pt x="350774" y="360299"/>
                </a:lnTo>
                <a:lnTo>
                  <a:pt x="353949" y="392049"/>
                </a:lnTo>
                <a:lnTo>
                  <a:pt x="358775" y="422275"/>
                </a:lnTo>
                <a:lnTo>
                  <a:pt x="376174" y="444500"/>
                </a:lnTo>
                <a:lnTo>
                  <a:pt x="398399" y="458724"/>
                </a:lnTo>
                <a:lnTo>
                  <a:pt x="407924" y="482600"/>
                </a:lnTo>
                <a:lnTo>
                  <a:pt x="412750" y="504825"/>
                </a:lnTo>
                <a:lnTo>
                  <a:pt x="414274" y="533400"/>
                </a:lnTo>
                <a:lnTo>
                  <a:pt x="404749" y="565150"/>
                </a:lnTo>
                <a:lnTo>
                  <a:pt x="426974" y="573024"/>
                </a:lnTo>
                <a:lnTo>
                  <a:pt x="449199" y="582549"/>
                </a:lnTo>
                <a:lnTo>
                  <a:pt x="480949" y="569849"/>
                </a:lnTo>
                <a:lnTo>
                  <a:pt x="503174" y="553974"/>
                </a:lnTo>
                <a:lnTo>
                  <a:pt x="525399" y="534924"/>
                </a:lnTo>
                <a:lnTo>
                  <a:pt x="542925" y="517525"/>
                </a:lnTo>
                <a:lnTo>
                  <a:pt x="561975" y="495300"/>
                </a:lnTo>
                <a:lnTo>
                  <a:pt x="587375" y="455549"/>
                </a:lnTo>
                <a:lnTo>
                  <a:pt x="595249" y="430149"/>
                </a:lnTo>
                <a:lnTo>
                  <a:pt x="596900" y="400050"/>
                </a:lnTo>
                <a:lnTo>
                  <a:pt x="592074" y="366649"/>
                </a:lnTo>
                <a:lnTo>
                  <a:pt x="582549" y="344424"/>
                </a:lnTo>
                <a:lnTo>
                  <a:pt x="592074" y="315849"/>
                </a:lnTo>
                <a:lnTo>
                  <a:pt x="598424" y="277749"/>
                </a:lnTo>
                <a:lnTo>
                  <a:pt x="600075" y="247650"/>
                </a:lnTo>
                <a:lnTo>
                  <a:pt x="595249" y="214249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1887601" y="2362200"/>
            <a:ext cx="600075" cy="582549"/>
          </a:xfrm>
          <a:custGeom>
            <a:avLst/>
            <a:gdLst/>
            <a:ahLst/>
            <a:cxnLst/>
            <a:rect l="l" t="t" r="r" b="b"/>
            <a:pathLst>
              <a:path w="600075" h="582549">
                <a:moveTo>
                  <a:pt x="0" y="168275"/>
                </a:moveTo>
                <a:lnTo>
                  <a:pt x="1524" y="149225"/>
                </a:lnTo>
                <a:lnTo>
                  <a:pt x="7874" y="133350"/>
                </a:lnTo>
                <a:lnTo>
                  <a:pt x="25400" y="109474"/>
                </a:lnTo>
                <a:lnTo>
                  <a:pt x="50800" y="90424"/>
                </a:lnTo>
                <a:lnTo>
                  <a:pt x="79375" y="73025"/>
                </a:lnTo>
                <a:lnTo>
                  <a:pt x="114300" y="57150"/>
                </a:lnTo>
                <a:lnTo>
                  <a:pt x="160274" y="44450"/>
                </a:lnTo>
                <a:lnTo>
                  <a:pt x="196850" y="39624"/>
                </a:lnTo>
                <a:lnTo>
                  <a:pt x="223774" y="22225"/>
                </a:lnTo>
                <a:lnTo>
                  <a:pt x="252349" y="11049"/>
                </a:lnTo>
                <a:lnTo>
                  <a:pt x="288925" y="1524"/>
                </a:lnTo>
                <a:lnTo>
                  <a:pt x="333375" y="0"/>
                </a:lnTo>
                <a:lnTo>
                  <a:pt x="361950" y="3175"/>
                </a:lnTo>
                <a:lnTo>
                  <a:pt x="395224" y="11049"/>
                </a:lnTo>
                <a:lnTo>
                  <a:pt x="422275" y="19050"/>
                </a:lnTo>
                <a:lnTo>
                  <a:pt x="438150" y="31750"/>
                </a:lnTo>
                <a:lnTo>
                  <a:pt x="458724" y="55499"/>
                </a:lnTo>
                <a:lnTo>
                  <a:pt x="474599" y="88900"/>
                </a:lnTo>
                <a:lnTo>
                  <a:pt x="480949" y="120650"/>
                </a:lnTo>
                <a:lnTo>
                  <a:pt x="495300" y="146050"/>
                </a:lnTo>
                <a:lnTo>
                  <a:pt x="519049" y="163449"/>
                </a:lnTo>
                <a:lnTo>
                  <a:pt x="541274" y="171450"/>
                </a:lnTo>
                <a:lnTo>
                  <a:pt x="561975" y="180975"/>
                </a:lnTo>
                <a:lnTo>
                  <a:pt x="582549" y="196850"/>
                </a:lnTo>
                <a:lnTo>
                  <a:pt x="595249" y="214249"/>
                </a:lnTo>
                <a:lnTo>
                  <a:pt x="600075" y="247650"/>
                </a:lnTo>
                <a:lnTo>
                  <a:pt x="598424" y="277749"/>
                </a:lnTo>
                <a:lnTo>
                  <a:pt x="592074" y="315849"/>
                </a:lnTo>
                <a:lnTo>
                  <a:pt x="582549" y="344424"/>
                </a:lnTo>
                <a:lnTo>
                  <a:pt x="592074" y="366649"/>
                </a:lnTo>
                <a:lnTo>
                  <a:pt x="596900" y="400050"/>
                </a:lnTo>
                <a:lnTo>
                  <a:pt x="595249" y="430149"/>
                </a:lnTo>
                <a:lnTo>
                  <a:pt x="587375" y="455549"/>
                </a:lnTo>
                <a:lnTo>
                  <a:pt x="561975" y="495300"/>
                </a:lnTo>
                <a:lnTo>
                  <a:pt x="542925" y="517525"/>
                </a:lnTo>
                <a:lnTo>
                  <a:pt x="525399" y="534924"/>
                </a:lnTo>
                <a:lnTo>
                  <a:pt x="503174" y="553974"/>
                </a:lnTo>
                <a:lnTo>
                  <a:pt x="480949" y="569849"/>
                </a:lnTo>
                <a:lnTo>
                  <a:pt x="449199" y="582549"/>
                </a:lnTo>
                <a:lnTo>
                  <a:pt x="426974" y="573024"/>
                </a:lnTo>
                <a:lnTo>
                  <a:pt x="404749" y="565150"/>
                </a:lnTo>
                <a:lnTo>
                  <a:pt x="414274" y="533400"/>
                </a:lnTo>
                <a:lnTo>
                  <a:pt x="412750" y="504825"/>
                </a:lnTo>
                <a:lnTo>
                  <a:pt x="407924" y="482600"/>
                </a:lnTo>
                <a:lnTo>
                  <a:pt x="398399" y="458724"/>
                </a:lnTo>
                <a:lnTo>
                  <a:pt x="376174" y="444500"/>
                </a:lnTo>
                <a:lnTo>
                  <a:pt x="358775" y="422275"/>
                </a:lnTo>
                <a:lnTo>
                  <a:pt x="353949" y="392049"/>
                </a:lnTo>
                <a:lnTo>
                  <a:pt x="350774" y="360299"/>
                </a:lnTo>
                <a:lnTo>
                  <a:pt x="353949" y="322199"/>
                </a:lnTo>
                <a:lnTo>
                  <a:pt x="355600" y="290449"/>
                </a:lnTo>
                <a:lnTo>
                  <a:pt x="371475" y="260350"/>
                </a:lnTo>
                <a:lnTo>
                  <a:pt x="379349" y="238125"/>
                </a:lnTo>
                <a:lnTo>
                  <a:pt x="390525" y="217424"/>
                </a:lnTo>
                <a:lnTo>
                  <a:pt x="371475" y="223774"/>
                </a:lnTo>
                <a:lnTo>
                  <a:pt x="336550" y="234950"/>
                </a:lnTo>
                <a:lnTo>
                  <a:pt x="317500" y="236474"/>
                </a:lnTo>
                <a:lnTo>
                  <a:pt x="295275" y="234950"/>
                </a:lnTo>
                <a:lnTo>
                  <a:pt x="276225" y="223774"/>
                </a:lnTo>
                <a:lnTo>
                  <a:pt x="261874" y="212725"/>
                </a:lnTo>
                <a:lnTo>
                  <a:pt x="239649" y="211074"/>
                </a:lnTo>
                <a:lnTo>
                  <a:pt x="214249" y="204724"/>
                </a:lnTo>
                <a:lnTo>
                  <a:pt x="200025" y="193675"/>
                </a:lnTo>
                <a:lnTo>
                  <a:pt x="180975" y="201549"/>
                </a:lnTo>
                <a:lnTo>
                  <a:pt x="147574" y="211074"/>
                </a:lnTo>
                <a:lnTo>
                  <a:pt x="114300" y="212725"/>
                </a:lnTo>
                <a:lnTo>
                  <a:pt x="80899" y="214249"/>
                </a:lnTo>
                <a:lnTo>
                  <a:pt x="53975" y="212725"/>
                </a:lnTo>
                <a:lnTo>
                  <a:pt x="25400" y="203200"/>
                </a:lnTo>
                <a:lnTo>
                  <a:pt x="7874" y="190500"/>
                </a:lnTo>
                <a:lnTo>
                  <a:pt x="0" y="1682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2241550" y="2524125"/>
            <a:ext cx="85725" cy="101600"/>
          </a:xfrm>
          <a:custGeom>
            <a:avLst/>
            <a:gdLst/>
            <a:ahLst/>
            <a:cxnLst/>
            <a:rect l="l" t="t" r="r" b="b"/>
            <a:pathLst>
              <a:path w="85725" h="101600">
                <a:moveTo>
                  <a:pt x="68325" y="50800"/>
                </a:moveTo>
                <a:lnTo>
                  <a:pt x="46100" y="52450"/>
                </a:lnTo>
                <a:lnTo>
                  <a:pt x="52450" y="34925"/>
                </a:lnTo>
                <a:lnTo>
                  <a:pt x="55625" y="19050"/>
                </a:lnTo>
                <a:lnTo>
                  <a:pt x="50800" y="8000"/>
                </a:lnTo>
                <a:lnTo>
                  <a:pt x="33400" y="0"/>
                </a:lnTo>
                <a:lnTo>
                  <a:pt x="41275" y="14350"/>
                </a:lnTo>
                <a:lnTo>
                  <a:pt x="44450" y="30225"/>
                </a:lnTo>
                <a:lnTo>
                  <a:pt x="31750" y="47625"/>
                </a:lnTo>
                <a:lnTo>
                  <a:pt x="0" y="66675"/>
                </a:lnTo>
                <a:lnTo>
                  <a:pt x="20700" y="60325"/>
                </a:lnTo>
                <a:lnTo>
                  <a:pt x="11175" y="90550"/>
                </a:lnTo>
                <a:lnTo>
                  <a:pt x="30225" y="63500"/>
                </a:lnTo>
                <a:lnTo>
                  <a:pt x="38100" y="58800"/>
                </a:lnTo>
                <a:lnTo>
                  <a:pt x="47625" y="65150"/>
                </a:lnTo>
                <a:lnTo>
                  <a:pt x="50800" y="82550"/>
                </a:lnTo>
                <a:lnTo>
                  <a:pt x="38100" y="101600"/>
                </a:lnTo>
                <a:lnTo>
                  <a:pt x="50800" y="92075"/>
                </a:lnTo>
                <a:lnTo>
                  <a:pt x="57150" y="82550"/>
                </a:lnTo>
                <a:lnTo>
                  <a:pt x="53975" y="66675"/>
                </a:lnTo>
                <a:lnTo>
                  <a:pt x="66675" y="63500"/>
                </a:lnTo>
                <a:lnTo>
                  <a:pt x="74675" y="66675"/>
                </a:lnTo>
                <a:lnTo>
                  <a:pt x="85725" y="73025"/>
                </a:lnTo>
                <a:lnTo>
                  <a:pt x="68325" y="5080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2241550" y="2524125"/>
            <a:ext cx="85725" cy="101600"/>
          </a:xfrm>
          <a:custGeom>
            <a:avLst/>
            <a:gdLst/>
            <a:ahLst/>
            <a:cxnLst/>
            <a:rect l="l" t="t" r="r" b="b"/>
            <a:pathLst>
              <a:path w="85725" h="101600">
                <a:moveTo>
                  <a:pt x="0" y="66675"/>
                </a:moveTo>
                <a:lnTo>
                  <a:pt x="31750" y="47625"/>
                </a:lnTo>
                <a:lnTo>
                  <a:pt x="44450" y="30225"/>
                </a:lnTo>
                <a:lnTo>
                  <a:pt x="41275" y="14350"/>
                </a:lnTo>
                <a:lnTo>
                  <a:pt x="33400" y="0"/>
                </a:lnTo>
                <a:lnTo>
                  <a:pt x="50800" y="8000"/>
                </a:lnTo>
                <a:lnTo>
                  <a:pt x="55625" y="19050"/>
                </a:lnTo>
                <a:lnTo>
                  <a:pt x="52450" y="34925"/>
                </a:lnTo>
                <a:lnTo>
                  <a:pt x="46100" y="52450"/>
                </a:lnTo>
                <a:lnTo>
                  <a:pt x="68325" y="50800"/>
                </a:lnTo>
                <a:lnTo>
                  <a:pt x="85725" y="73025"/>
                </a:lnTo>
                <a:lnTo>
                  <a:pt x="74675" y="66675"/>
                </a:lnTo>
                <a:lnTo>
                  <a:pt x="66675" y="63500"/>
                </a:lnTo>
                <a:lnTo>
                  <a:pt x="53975" y="66675"/>
                </a:lnTo>
                <a:lnTo>
                  <a:pt x="57150" y="82550"/>
                </a:lnTo>
                <a:lnTo>
                  <a:pt x="50800" y="92075"/>
                </a:lnTo>
                <a:lnTo>
                  <a:pt x="38100" y="101600"/>
                </a:lnTo>
                <a:lnTo>
                  <a:pt x="50800" y="82550"/>
                </a:lnTo>
                <a:lnTo>
                  <a:pt x="47625" y="65150"/>
                </a:lnTo>
                <a:lnTo>
                  <a:pt x="38100" y="58800"/>
                </a:lnTo>
                <a:lnTo>
                  <a:pt x="30225" y="63500"/>
                </a:lnTo>
                <a:lnTo>
                  <a:pt x="11175" y="90550"/>
                </a:lnTo>
                <a:lnTo>
                  <a:pt x="20700" y="60325"/>
                </a:lnTo>
                <a:lnTo>
                  <a:pt x="0" y="66675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2282825" y="2773426"/>
            <a:ext cx="39750" cy="96774"/>
          </a:xfrm>
          <a:custGeom>
            <a:avLst/>
            <a:gdLst/>
            <a:ahLst/>
            <a:cxnLst/>
            <a:rect l="l" t="t" r="r" b="b"/>
            <a:pathLst>
              <a:path w="39750" h="96774">
                <a:moveTo>
                  <a:pt x="17525" y="61849"/>
                </a:moveTo>
                <a:lnTo>
                  <a:pt x="25400" y="53975"/>
                </a:lnTo>
                <a:lnTo>
                  <a:pt x="33400" y="42799"/>
                </a:lnTo>
                <a:lnTo>
                  <a:pt x="38100" y="22225"/>
                </a:lnTo>
                <a:lnTo>
                  <a:pt x="39750" y="0"/>
                </a:lnTo>
                <a:lnTo>
                  <a:pt x="33400" y="19050"/>
                </a:lnTo>
                <a:lnTo>
                  <a:pt x="25400" y="38100"/>
                </a:lnTo>
                <a:lnTo>
                  <a:pt x="14350" y="47625"/>
                </a:lnTo>
                <a:lnTo>
                  <a:pt x="0" y="47625"/>
                </a:lnTo>
                <a:lnTo>
                  <a:pt x="6350" y="77724"/>
                </a:lnTo>
                <a:lnTo>
                  <a:pt x="11175" y="96774"/>
                </a:lnTo>
                <a:lnTo>
                  <a:pt x="38100" y="85725"/>
                </a:lnTo>
                <a:lnTo>
                  <a:pt x="15875" y="87249"/>
                </a:lnTo>
                <a:lnTo>
                  <a:pt x="15875" y="76200"/>
                </a:lnTo>
                <a:lnTo>
                  <a:pt x="17525" y="6184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2282825" y="2773426"/>
            <a:ext cx="39750" cy="96774"/>
          </a:xfrm>
          <a:custGeom>
            <a:avLst/>
            <a:gdLst/>
            <a:ahLst/>
            <a:cxnLst/>
            <a:rect l="l" t="t" r="r" b="b"/>
            <a:pathLst>
              <a:path w="39750" h="96774">
                <a:moveTo>
                  <a:pt x="0" y="47625"/>
                </a:moveTo>
                <a:lnTo>
                  <a:pt x="14350" y="47625"/>
                </a:lnTo>
                <a:lnTo>
                  <a:pt x="25400" y="38100"/>
                </a:lnTo>
                <a:lnTo>
                  <a:pt x="33400" y="19050"/>
                </a:lnTo>
                <a:lnTo>
                  <a:pt x="39750" y="0"/>
                </a:lnTo>
                <a:lnTo>
                  <a:pt x="38100" y="22225"/>
                </a:lnTo>
                <a:lnTo>
                  <a:pt x="33400" y="42799"/>
                </a:lnTo>
                <a:lnTo>
                  <a:pt x="25400" y="53975"/>
                </a:lnTo>
                <a:lnTo>
                  <a:pt x="17525" y="61849"/>
                </a:lnTo>
                <a:lnTo>
                  <a:pt x="15875" y="76200"/>
                </a:lnTo>
                <a:lnTo>
                  <a:pt x="15875" y="87249"/>
                </a:lnTo>
                <a:lnTo>
                  <a:pt x="38100" y="85725"/>
                </a:lnTo>
                <a:lnTo>
                  <a:pt x="11175" y="96774"/>
                </a:lnTo>
                <a:lnTo>
                  <a:pt x="6350" y="77724"/>
                </a:lnTo>
                <a:lnTo>
                  <a:pt x="0" y="47625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2085975" y="2555875"/>
            <a:ext cx="61975" cy="25400"/>
          </a:xfrm>
          <a:custGeom>
            <a:avLst/>
            <a:gdLst/>
            <a:ahLst/>
            <a:cxnLst/>
            <a:rect l="l" t="t" r="r" b="b"/>
            <a:pathLst>
              <a:path w="61975" h="25400">
                <a:moveTo>
                  <a:pt x="0" y="8000"/>
                </a:moveTo>
                <a:lnTo>
                  <a:pt x="11175" y="20700"/>
                </a:lnTo>
                <a:lnTo>
                  <a:pt x="25400" y="25400"/>
                </a:lnTo>
                <a:lnTo>
                  <a:pt x="41275" y="20700"/>
                </a:lnTo>
                <a:lnTo>
                  <a:pt x="61975" y="0"/>
                </a:lnTo>
                <a:lnTo>
                  <a:pt x="33400" y="12700"/>
                </a:lnTo>
                <a:lnTo>
                  <a:pt x="20700" y="12700"/>
                </a:lnTo>
                <a:lnTo>
                  <a:pt x="0" y="800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2085975" y="2555875"/>
            <a:ext cx="61975" cy="25400"/>
          </a:xfrm>
          <a:custGeom>
            <a:avLst/>
            <a:gdLst/>
            <a:ahLst/>
            <a:cxnLst/>
            <a:rect l="l" t="t" r="r" b="b"/>
            <a:pathLst>
              <a:path w="61975" h="25400">
                <a:moveTo>
                  <a:pt x="20700" y="12700"/>
                </a:moveTo>
                <a:lnTo>
                  <a:pt x="33400" y="12700"/>
                </a:lnTo>
                <a:lnTo>
                  <a:pt x="61975" y="0"/>
                </a:lnTo>
                <a:lnTo>
                  <a:pt x="41275" y="20700"/>
                </a:lnTo>
                <a:lnTo>
                  <a:pt x="25400" y="25400"/>
                </a:lnTo>
                <a:lnTo>
                  <a:pt x="11175" y="20700"/>
                </a:lnTo>
                <a:lnTo>
                  <a:pt x="0" y="8000"/>
                </a:lnTo>
                <a:lnTo>
                  <a:pt x="20700" y="1270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2081276" y="2509901"/>
            <a:ext cx="41275" cy="44450"/>
          </a:xfrm>
          <a:custGeom>
            <a:avLst/>
            <a:gdLst/>
            <a:ahLst/>
            <a:cxnLst/>
            <a:rect l="l" t="t" r="r" b="b"/>
            <a:pathLst>
              <a:path w="41275" h="44450">
                <a:moveTo>
                  <a:pt x="0" y="44450"/>
                </a:moveTo>
                <a:lnTo>
                  <a:pt x="12700" y="44450"/>
                </a:lnTo>
                <a:lnTo>
                  <a:pt x="23749" y="38100"/>
                </a:lnTo>
                <a:lnTo>
                  <a:pt x="31750" y="22225"/>
                </a:lnTo>
                <a:lnTo>
                  <a:pt x="41275" y="0"/>
                </a:lnTo>
                <a:lnTo>
                  <a:pt x="17399" y="34925"/>
                </a:lnTo>
                <a:lnTo>
                  <a:pt x="0" y="444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2081276" y="2509901"/>
            <a:ext cx="41275" cy="44450"/>
          </a:xfrm>
          <a:custGeom>
            <a:avLst/>
            <a:gdLst/>
            <a:ahLst/>
            <a:cxnLst/>
            <a:rect l="l" t="t" r="r" b="b"/>
            <a:pathLst>
              <a:path w="41275" h="44450">
                <a:moveTo>
                  <a:pt x="0" y="44450"/>
                </a:moveTo>
                <a:lnTo>
                  <a:pt x="12700" y="44450"/>
                </a:lnTo>
                <a:lnTo>
                  <a:pt x="23749" y="38100"/>
                </a:lnTo>
                <a:lnTo>
                  <a:pt x="31750" y="22225"/>
                </a:lnTo>
                <a:lnTo>
                  <a:pt x="41275" y="0"/>
                </a:lnTo>
                <a:lnTo>
                  <a:pt x="17399" y="34925"/>
                </a:lnTo>
                <a:lnTo>
                  <a:pt x="0" y="4445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2397125" y="3646551"/>
            <a:ext cx="250825" cy="271399"/>
          </a:xfrm>
          <a:custGeom>
            <a:avLst/>
            <a:gdLst/>
            <a:ahLst/>
            <a:cxnLst/>
            <a:rect l="l" t="t" r="r" b="b"/>
            <a:pathLst>
              <a:path w="250825" h="271399">
                <a:moveTo>
                  <a:pt x="250825" y="107950"/>
                </a:moveTo>
                <a:lnTo>
                  <a:pt x="231775" y="185674"/>
                </a:lnTo>
                <a:lnTo>
                  <a:pt x="225425" y="80899"/>
                </a:lnTo>
                <a:lnTo>
                  <a:pt x="154050" y="28575"/>
                </a:lnTo>
                <a:lnTo>
                  <a:pt x="128650" y="36449"/>
                </a:lnTo>
                <a:lnTo>
                  <a:pt x="101600" y="0"/>
                </a:lnTo>
                <a:lnTo>
                  <a:pt x="55625" y="1524"/>
                </a:lnTo>
                <a:lnTo>
                  <a:pt x="33274" y="61849"/>
                </a:lnTo>
                <a:lnTo>
                  <a:pt x="15875" y="99949"/>
                </a:lnTo>
                <a:lnTo>
                  <a:pt x="0" y="161925"/>
                </a:lnTo>
                <a:lnTo>
                  <a:pt x="128650" y="242824"/>
                </a:lnTo>
                <a:lnTo>
                  <a:pt x="206375" y="271399"/>
                </a:lnTo>
                <a:lnTo>
                  <a:pt x="233425" y="236474"/>
                </a:lnTo>
                <a:lnTo>
                  <a:pt x="250825" y="107950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2397125" y="3646551"/>
            <a:ext cx="250825" cy="271399"/>
          </a:xfrm>
          <a:custGeom>
            <a:avLst/>
            <a:gdLst/>
            <a:ahLst/>
            <a:cxnLst/>
            <a:rect l="l" t="t" r="r" b="b"/>
            <a:pathLst>
              <a:path w="250825" h="271399">
                <a:moveTo>
                  <a:pt x="0" y="161925"/>
                </a:moveTo>
                <a:lnTo>
                  <a:pt x="15875" y="99949"/>
                </a:lnTo>
                <a:lnTo>
                  <a:pt x="33274" y="61849"/>
                </a:lnTo>
                <a:lnTo>
                  <a:pt x="55625" y="1524"/>
                </a:lnTo>
                <a:lnTo>
                  <a:pt x="101600" y="0"/>
                </a:lnTo>
                <a:lnTo>
                  <a:pt x="128650" y="36449"/>
                </a:lnTo>
                <a:lnTo>
                  <a:pt x="154050" y="28575"/>
                </a:lnTo>
                <a:lnTo>
                  <a:pt x="225425" y="80899"/>
                </a:lnTo>
                <a:lnTo>
                  <a:pt x="231775" y="185674"/>
                </a:lnTo>
                <a:lnTo>
                  <a:pt x="250825" y="107950"/>
                </a:lnTo>
                <a:lnTo>
                  <a:pt x="233425" y="236474"/>
                </a:lnTo>
                <a:lnTo>
                  <a:pt x="206375" y="271399"/>
                </a:lnTo>
                <a:lnTo>
                  <a:pt x="128650" y="242824"/>
                </a:lnTo>
                <a:lnTo>
                  <a:pt x="0" y="161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308100" y="5507037"/>
            <a:ext cx="7083425" cy="147637"/>
          </a:xfrm>
          <a:custGeom>
            <a:avLst/>
            <a:gdLst/>
            <a:ahLst/>
            <a:cxnLst/>
            <a:rect l="l" t="t" r="r" b="b"/>
            <a:pathLst>
              <a:path w="7083425" h="147637">
                <a:moveTo>
                  <a:pt x="0" y="147637"/>
                </a:moveTo>
                <a:lnTo>
                  <a:pt x="7083425" y="147637"/>
                </a:lnTo>
                <a:lnTo>
                  <a:pt x="7083425" y="0"/>
                </a:lnTo>
                <a:lnTo>
                  <a:pt x="0" y="0"/>
                </a:lnTo>
                <a:lnTo>
                  <a:pt x="0" y="14763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308100" y="5507037"/>
            <a:ext cx="7083425" cy="147637"/>
          </a:xfrm>
          <a:custGeom>
            <a:avLst/>
            <a:gdLst/>
            <a:ahLst/>
            <a:cxnLst/>
            <a:rect l="l" t="t" r="r" b="b"/>
            <a:pathLst>
              <a:path w="7083425" h="147637">
                <a:moveTo>
                  <a:pt x="0" y="147637"/>
                </a:moveTo>
                <a:lnTo>
                  <a:pt x="7083425" y="147637"/>
                </a:lnTo>
                <a:lnTo>
                  <a:pt x="7083425" y="0"/>
                </a:lnTo>
                <a:lnTo>
                  <a:pt x="0" y="0"/>
                </a:lnTo>
                <a:lnTo>
                  <a:pt x="0" y="147637"/>
                </a:lnTo>
                <a:close/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768350" y="3497326"/>
            <a:ext cx="7407275" cy="0"/>
          </a:xfrm>
          <a:custGeom>
            <a:avLst/>
            <a:gdLst/>
            <a:ahLst/>
            <a:cxnLst/>
            <a:rect l="l" t="t" r="r" b="b"/>
            <a:pathLst>
              <a:path w="7407275" h="0">
                <a:moveTo>
                  <a:pt x="0" y="0"/>
                </a:moveTo>
                <a:lnTo>
                  <a:pt x="74072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833437" y="3771900"/>
            <a:ext cx="7334313" cy="6350"/>
          </a:xfrm>
          <a:custGeom>
            <a:avLst/>
            <a:gdLst/>
            <a:ahLst/>
            <a:cxnLst/>
            <a:rect l="l" t="t" r="r" b="b"/>
            <a:pathLst>
              <a:path w="7334313" h="6350">
                <a:moveTo>
                  <a:pt x="0" y="6350"/>
                </a:moveTo>
                <a:lnTo>
                  <a:pt x="7334313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3346450" y="5661025"/>
            <a:ext cx="0" cy="239712"/>
          </a:xfrm>
          <a:custGeom>
            <a:avLst/>
            <a:gdLst/>
            <a:ahLst/>
            <a:cxnLst/>
            <a:rect l="l" t="t" r="r" b="b"/>
            <a:pathLst>
              <a:path w="0" h="239712">
                <a:moveTo>
                  <a:pt x="0" y="0"/>
                </a:moveTo>
                <a:lnTo>
                  <a:pt x="0" y="239712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3159125" y="5889625"/>
            <a:ext cx="368300" cy="0"/>
          </a:xfrm>
          <a:custGeom>
            <a:avLst/>
            <a:gdLst/>
            <a:ahLst/>
            <a:cxnLst/>
            <a:rect l="l" t="t" r="r" b="b"/>
            <a:pathLst>
              <a:path w="368300" h="0">
                <a:moveTo>
                  <a:pt x="0" y="0"/>
                </a:moveTo>
                <a:lnTo>
                  <a:pt x="368300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3206750" y="5964237"/>
            <a:ext cx="295275" cy="0"/>
          </a:xfrm>
          <a:custGeom>
            <a:avLst/>
            <a:gdLst/>
            <a:ahLst/>
            <a:cxnLst/>
            <a:rect l="l" t="t" r="r" b="b"/>
            <a:pathLst>
              <a:path w="295275" h="0">
                <a:moveTo>
                  <a:pt x="0" y="0"/>
                </a:moveTo>
                <a:lnTo>
                  <a:pt x="2952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3282950" y="6016625"/>
            <a:ext cx="138175" cy="0"/>
          </a:xfrm>
          <a:custGeom>
            <a:avLst/>
            <a:gdLst/>
            <a:ahLst/>
            <a:cxnLst/>
            <a:rect l="l" t="t" r="r" b="b"/>
            <a:pathLst>
              <a:path w="138175" h="0">
                <a:moveTo>
                  <a:pt x="0" y="0"/>
                </a:moveTo>
                <a:lnTo>
                  <a:pt x="13817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566926" y="3876675"/>
            <a:ext cx="217424" cy="219075"/>
          </a:xfrm>
          <a:custGeom>
            <a:avLst/>
            <a:gdLst/>
            <a:ahLst/>
            <a:cxnLst/>
            <a:rect l="l" t="t" r="r" b="b"/>
            <a:pathLst>
              <a:path w="217424" h="219075">
                <a:moveTo>
                  <a:pt x="0" y="134874"/>
                </a:moveTo>
                <a:lnTo>
                  <a:pt x="58674" y="219075"/>
                </a:lnTo>
                <a:lnTo>
                  <a:pt x="112649" y="206375"/>
                </a:lnTo>
                <a:lnTo>
                  <a:pt x="160274" y="172974"/>
                </a:lnTo>
                <a:lnTo>
                  <a:pt x="209550" y="134874"/>
                </a:lnTo>
                <a:lnTo>
                  <a:pt x="217424" y="85725"/>
                </a:lnTo>
                <a:lnTo>
                  <a:pt x="120650" y="0"/>
                </a:lnTo>
                <a:lnTo>
                  <a:pt x="66675" y="61849"/>
                </a:lnTo>
                <a:lnTo>
                  <a:pt x="0" y="134874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566926" y="3876675"/>
            <a:ext cx="217424" cy="219075"/>
          </a:xfrm>
          <a:custGeom>
            <a:avLst/>
            <a:gdLst/>
            <a:ahLst/>
            <a:cxnLst/>
            <a:rect l="l" t="t" r="r" b="b"/>
            <a:pathLst>
              <a:path w="217424" h="219075">
                <a:moveTo>
                  <a:pt x="0" y="134874"/>
                </a:moveTo>
                <a:lnTo>
                  <a:pt x="58674" y="219075"/>
                </a:lnTo>
                <a:lnTo>
                  <a:pt x="112649" y="206375"/>
                </a:lnTo>
                <a:lnTo>
                  <a:pt x="160274" y="172974"/>
                </a:lnTo>
                <a:lnTo>
                  <a:pt x="209550" y="134874"/>
                </a:lnTo>
                <a:lnTo>
                  <a:pt x="217424" y="85725"/>
                </a:lnTo>
                <a:lnTo>
                  <a:pt x="120650" y="0"/>
                </a:lnTo>
                <a:lnTo>
                  <a:pt x="66675" y="61849"/>
                </a:lnTo>
                <a:lnTo>
                  <a:pt x="0" y="1348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2182876" y="4365625"/>
            <a:ext cx="206375" cy="44450"/>
          </a:xfrm>
          <a:custGeom>
            <a:avLst/>
            <a:gdLst/>
            <a:ahLst/>
            <a:cxnLst/>
            <a:rect l="l" t="t" r="r" b="b"/>
            <a:pathLst>
              <a:path w="206375" h="44450">
                <a:moveTo>
                  <a:pt x="0" y="44450"/>
                </a:moveTo>
                <a:lnTo>
                  <a:pt x="2063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916176" y="3775075"/>
            <a:ext cx="284099" cy="352425"/>
          </a:xfrm>
          <a:custGeom>
            <a:avLst/>
            <a:gdLst/>
            <a:ahLst/>
            <a:cxnLst/>
            <a:rect l="l" t="t" r="r" b="b"/>
            <a:pathLst>
              <a:path w="284099" h="352425">
                <a:moveTo>
                  <a:pt x="0" y="84074"/>
                </a:moveTo>
                <a:lnTo>
                  <a:pt x="34925" y="207899"/>
                </a:lnTo>
                <a:lnTo>
                  <a:pt x="138049" y="352425"/>
                </a:lnTo>
                <a:lnTo>
                  <a:pt x="176149" y="301625"/>
                </a:lnTo>
                <a:lnTo>
                  <a:pt x="284099" y="61849"/>
                </a:lnTo>
                <a:lnTo>
                  <a:pt x="233299" y="0"/>
                </a:lnTo>
                <a:lnTo>
                  <a:pt x="152400" y="61849"/>
                </a:lnTo>
                <a:lnTo>
                  <a:pt x="79375" y="28575"/>
                </a:lnTo>
                <a:lnTo>
                  <a:pt x="0" y="84074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1916176" y="3775075"/>
            <a:ext cx="284099" cy="352425"/>
          </a:xfrm>
          <a:custGeom>
            <a:avLst/>
            <a:gdLst/>
            <a:ahLst/>
            <a:cxnLst/>
            <a:rect l="l" t="t" r="r" b="b"/>
            <a:pathLst>
              <a:path w="284099" h="352425">
                <a:moveTo>
                  <a:pt x="79375" y="28575"/>
                </a:moveTo>
                <a:lnTo>
                  <a:pt x="0" y="84074"/>
                </a:lnTo>
                <a:lnTo>
                  <a:pt x="34925" y="207899"/>
                </a:lnTo>
                <a:lnTo>
                  <a:pt x="138049" y="352425"/>
                </a:lnTo>
                <a:lnTo>
                  <a:pt x="176149" y="301625"/>
                </a:lnTo>
                <a:lnTo>
                  <a:pt x="284099" y="61849"/>
                </a:lnTo>
                <a:lnTo>
                  <a:pt x="233299" y="0"/>
                </a:lnTo>
                <a:lnTo>
                  <a:pt x="152400" y="61849"/>
                </a:lnTo>
                <a:lnTo>
                  <a:pt x="79375" y="285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2065401" y="3911600"/>
            <a:ext cx="79375" cy="39624"/>
          </a:xfrm>
          <a:custGeom>
            <a:avLst/>
            <a:gdLst/>
            <a:ahLst/>
            <a:cxnLst/>
            <a:rect l="l" t="t" r="r" b="b"/>
            <a:pathLst>
              <a:path w="79375" h="39624">
                <a:moveTo>
                  <a:pt x="0" y="0"/>
                </a:moveTo>
                <a:lnTo>
                  <a:pt x="36449" y="33274"/>
                </a:lnTo>
                <a:lnTo>
                  <a:pt x="79375" y="39624"/>
                </a:lnTo>
                <a:lnTo>
                  <a:pt x="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2065401" y="3911600"/>
            <a:ext cx="79375" cy="39624"/>
          </a:xfrm>
          <a:custGeom>
            <a:avLst/>
            <a:gdLst/>
            <a:ahLst/>
            <a:cxnLst/>
            <a:rect l="l" t="t" r="r" b="b"/>
            <a:pathLst>
              <a:path w="79375" h="39624">
                <a:moveTo>
                  <a:pt x="0" y="0"/>
                </a:moveTo>
                <a:lnTo>
                  <a:pt x="79375" y="39624"/>
                </a:lnTo>
                <a:lnTo>
                  <a:pt x="36449" y="33274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1936750" y="3927475"/>
            <a:ext cx="31750" cy="25400"/>
          </a:xfrm>
          <a:custGeom>
            <a:avLst/>
            <a:gdLst/>
            <a:ahLst/>
            <a:cxnLst/>
            <a:rect l="l" t="t" r="r" b="b"/>
            <a:pathLst>
              <a:path w="31750" h="25400">
                <a:moveTo>
                  <a:pt x="31750" y="0"/>
                </a:moveTo>
                <a:lnTo>
                  <a:pt x="0" y="25400"/>
                </a:lnTo>
                <a:lnTo>
                  <a:pt x="20700" y="17399"/>
                </a:lnTo>
                <a:lnTo>
                  <a:pt x="3175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1936750" y="3927475"/>
            <a:ext cx="31750" cy="25400"/>
          </a:xfrm>
          <a:custGeom>
            <a:avLst/>
            <a:gdLst/>
            <a:ahLst/>
            <a:cxnLst/>
            <a:rect l="l" t="t" r="r" b="b"/>
            <a:pathLst>
              <a:path w="31750" h="25400">
                <a:moveTo>
                  <a:pt x="31750" y="0"/>
                </a:moveTo>
                <a:lnTo>
                  <a:pt x="0" y="25400"/>
                </a:lnTo>
                <a:lnTo>
                  <a:pt x="20700" y="17399"/>
                </a:lnTo>
                <a:lnTo>
                  <a:pt x="317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1974850" y="3875151"/>
            <a:ext cx="130175" cy="357124"/>
          </a:xfrm>
          <a:custGeom>
            <a:avLst/>
            <a:gdLst/>
            <a:ahLst/>
            <a:cxnLst/>
            <a:rect l="l" t="t" r="r" b="b"/>
            <a:pathLst>
              <a:path w="130175" h="357124">
                <a:moveTo>
                  <a:pt x="33400" y="0"/>
                </a:moveTo>
                <a:lnTo>
                  <a:pt x="4825" y="55499"/>
                </a:lnTo>
                <a:lnTo>
                  <a:pt x="27050" y="107950"/>
                </a:lnTo>
                <a:lnTo>
                  <a:pt x="0" y="249174"/>
                </a:lnTo>
                <a:lnTo>
                  <a:pt x="71500" y="357124"/>
                </a:lnTo>
                <a:lnTo>
                  <a:pt x="130175" y="215900"/>
                </a:lnTo>
                <a:lnTo>
                  <a:pt x="71500" y="107950"/>
                </a:lnTo>
                <a:lnTo>
                  <a:pt x="82550" y="39624"/>
                </a:lnTo>
                <a:lnTo>
                  <a:pt x="33400" y="0"/>
                </a:lnTo>
                <a:close/>
              </a:path>
            </a:pathLst>
          </a:custGeom>
          <a:solidFill>
            <a:srgbClr val="FF0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1974850" y="3875151"/>
            <a:ext cx="130175" cy="357124"/>
          </a:xfrm>
          <a:custGeom>
            <a:avLst/>
            <a:gdLst/>
            <a:ahLst/>
            <a:cxnLst/>
            <a:rect l="l" t="t" r="r" b="b"/>
            <a:pathLst>
              <a:path w="130175" h="357124">
                <a:moveTo>
                  <a:pt x="33400" y="0"/>
                </a:moveTo>
                <a:lnTo>
                  <a:pt x="82550" y="39624"/>
                </a:lnTo>
                <a:lnTo>
                  <a:pt x="71500" y="107950"/>
                </a:lnTo>
                <a:lnTo>
                  <a:pt x="130175" y="215900"/>
                </a:lnTo>
                <a:lnTo>
                  <a:pt x="71500" y="357124"/>
                </a:lnTo>
                <a:lnTo>
                  <a:pt x="0" y="249174"/>
                </a:lnTo>
                <a:lnTo>
                  <a:pt x="27050" y="107950"/>
                </a:lnTo>
                <a:lnTo>
                  <a:pt x="4825" y="55499"/>
                </a:lnTo>
                <a:lnTo>
                  <a:pt x="3340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2003425" y="3978275"/>
            <a:ext cx="39750" cy="25400"/>
          </a:xfrm>
          <a:custGeom>
            <a:avLst/>
            <a:gdLst/>
            <a:ahLst/>
            <a:cxnLst/>
            <a:rect l="l" t="t" r="r" b="b"/>
            <a:pathLst>
              <a:path w="39750" h="25400">
                <a:moveTo>
                  <a:pt x="22225" y="15875"/>
                </a:moveTo>
                <a:lnTo>
                  <a:pt x="0" y="8000"/>
                </a:lnTo>
                <a:lnTo>
                  <a:pt x="23875" y="25400"/>
                </a:lnTo>
                <a:lnTo>
                  <a:pt x="39750" y="0"/>
                </a:lnTo>
                <a:lnTo>
                  <a:pt x="22225" y="15875"/>
                </a:lnTo>
                <a:close/>
              </a:path>
            </a:pathLst>
          </a:custGeom>
          <a:solidFill>
            <a:srgbClr val="DF4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2003425" y="3978275"/>
            <a:ext cx="39750" cy="25400"/>
          </a:xfrm>
          <a:custGeom>
            <a:avLst/>
            <a:gdLst/>
            <a:ahLst/>
            <a:cxnLst/>
            <a:rect l="l" t="t" r="r" b="b"/>
            <a:pathLst>
              <a:path w="39750" h="25400">
                <a:moveTo>
                  <a:pt x="0" y="8000"/>
                </a:moveTo>
                <a:lnTo>
                  <a:pt x="22225" y="15875"/>
                </a:lnTo>
                <a:lnTo>
                  <a:pt x="39750" y="0"/>
                </a:lnTo>
                <a:lnTo>
                  <a:pt x="23875" y="25400"/>
                </a:lnTo>
                <a:lnTo>
                  <a:pt x="0" y="80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1819275" y="3952875"/>
            <a:ext cx="115824" cy="142875"/>
          </a:xfrm>
          <a:custGeom>
            <a:avLst/>
            <a:gdLst/>
            <a:ahLst/>
            <a:cxnLst/>
            <a:rect l="l" t="t" r="r" b="b"/>
            <a:pathLst>
              <a:path w="115824" h="142875">
                <a:moveTo>
                  <a:pt x="55499" y="60325"/>
                </a:moveTo>
                <a:lnTo>
                  <a:pt x="44450" y="65024"/>
                </a:lnTo>
                <a:lnTo>
                  <a:pt x="34925" y="57150"/>
                </a:lnTo>
                <a:lnTo>
                  <a:pt x="23749" y="36449"/>
                </a:lnTo>
                <a:lnTo>
                  <a:pt x="19050" y="20574"/>
                </a:lnTo>
                <a:lnTo>
                  <a:pt x="20574" y="0"/>
                </a:lnTo>
                <a:lnTo>
                  <a:pt x="9525" y="12700"/>
                </a:lnTo>
                <a:lnTo>
                  <a:pt x="0" y="34925"/>
                </a:lnTo>
                <a:lnTo>
                  <a:pt x="19050" y="57150"/>
                </a:lnTo>
                <a:lnTo>
                  <a:pt x="22225" y="71374"/>
                </a:lnTo>
                <a:lnTo>
                  <a:pt x="34925" y="85725"/>
                </a:lnTo>
                <a:lnTo>
                  <a:pt x="49149" y="95250"/>
                </a:lnTo>
                <a:lnTo>
                  <a:pt x="61849" y="109474"/>
                </a:lnTo>
                <a:lnTo>
                  <a:pt x="73025" y="127000"/>
                </a:lnTo>
                <a:lnTo>
                  <a:pt x="98425" y="134874"/>
                </a:lnTo>
                <a:lnTo>
                  <a:pt x="115824" y="142875"/>
                </a:lnTo>
                <a:lnTo>
                  <a:pt x="84074" y="118999"/>
                </a:lnTo>
                <a:lnTo>
                  <a:pt x="68199" y="99949"/>
                </a:lnTo>
                <a:lnTo>
                  <a:pt x="57150" y="85725"/>
                </a:lnTo>
                <a:lnTo>
                  <a:pt x="55499" y="603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1819275" y="3952875"/>
            <a:ext cx="115824" cy="142875"/>
          </a:xfrm>
          <a:custGeom>
            <a:avLst/>
            <a:gdLst/>
            <a:ahLst/>
            <a:cxnLst/>
            <a:rect l="l" t="t" r="r" b="b"/>
            <a:pathLst>
              <a:path w="115824" h="142875">
                <a:moveTo>
                  <a:pt x="0" y="34925"/>
                </a:moveTo>
                <a:lnTo>
                  <a:pt x="19050" y="57150"/>
                </a:lnTo>
                <a:lnTo>
                  <a:pt x="22225" y="71374"/>
                </a:lnTo>
                <a:lnTo>
                  <a:pt x="34925" y="85725"/>
                </a:lnTo>
                <a:lnTo>
                  <a:pt x="49149" y="95250"/>
                </a:lnTo>
                <a:lnTo>
                  <a:pt x="61849" y="109474"/>
                </a:lnTo>
                <a:lnTo>
                  <a:pt x="73025" y="127000"/>
                </a:lnTo>
                <a:lnTo>
                  <a:pt x="98425" y="134874"/>
                </a:lnTo>
                <a:lnTo>
                  <a:pt x="115824" y="142875"/>
                </a:lnTo>
                <a:lnTo>
                  <a:pt x="84074" y="118999"/>
                </a:lnTo>
                <a:lnTo>
                  <a:pt x="68199" y="99949"/>
                </a:lnTo>
                <a:lnTo>
                  <a:pt x="57150" y="85725"/>
                </a:lnTo>
                <a:lnTo>
                  <a:pt x="55499" y="60325"/>
                </a:lnTo>
                <a:lnTo>
                  <a:pt x="44450" y="65024"/>
                </a:lnTo>
                <a:lnTo>
                  <a:pt x="34925" y="57150"/>
                </a:lnTo>
                <a:lnTo>
                  <a:pt x="23749" y="36449"/>
                </a:lnTo>
                <a:lnTo>
                  <a:pt x="19050" y="20574"/>
                </a:lnTo>
                <a:lnTo>
                  <a:pt x="20574" y="0"/>
                </a:lnTo>
                <a:lnTo>
                  <a:pt x="9525" y="12700"/>
                </a:lnTo>
                <a:lnTo>
                  <a:pt x="0" y="34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1901825" y="4324350"/>
            <a:ext cx="123825" cy="117475"/>
          </a:xfrm>
          <a:custGeom>
            <a:avLst/>
            <a:gdLst/>
            <a:ahLst/>
            <a:cxnLst/>
            <a:rect l="l" t="t" r="r" b="b"/>
            <a:pathLst>
              <a:path w="123825" h="117475">
                <a:moveTo>
                  <a:pt x="74675" y="60325"/>
                </a:moveTo>
                <a:lnTo>
                  <a:pt x="58800" y="49149"/>
                </a:lnTo>
                <a:lnTo>
                  <a:pt x="53975" y="39624"/>
                </a:lnTo>
                <a:lnTo>
                  <a:pt x="69850" y="44450"/>
                </a:lnTo>
                <a:lnTo>
                  <a:pt x="98425" y="45974"/>
                </a:lnTo>
                <a:lnTo>
                  <a:pt x="123825" y="39624"/>
                </a:lnTo>
                <a:lnTo>
                  <a:pt x="93725" y="36449"/>
                </a:lnTo>
                <a:lnTo>
                  <a:pt x="55625" y="31750"/>
                </a:lnTo>
                <a:lnTo>
                  <a:pt x="30225" y="20574"/>
                </a:lnTo>
                <a:lnTo>
                  <a:pt x="0" y="0"/>
                </a:lnTo>
                <a:lnTo>
                  <a:pt x="14224" y="17399"/>
                </a:lnTo>
                <a:lnTo>
                  <a:pt x="25400" y="30099"/>
                </a:lnTo>
                <a:lnTo>
                  <a:pt x="41275" y="44450"/>
                </a:lnTo>
                <a:lnTo>
                  <a:pt x="53975" y="60325"/>
                </a:lnTo>
                <a:lnTo>
                  <a:pt x="71500" y="76200"/>
                </a:lnTo>
                <a:lnTo>
                  <a:pt x="82550" y="117475"/>
                </a:lnTo>
                <a:lnTo>
                  <a:pt x="81025" y="79375"/>
                </a:lnTo>
                <a:lnTo>
                  <a:pt x="74675" y="603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1901825" y="4324350"/>
            <a:ext cx="123825" cy="117475"/>
          </a:xfrm>
          <a:custGeom>
            <a:avLst/>
            <a:gdLst/>
            <a:ahLst/>
            <a:cxnLst/>
            <a:rect l="l" t="t" r="r" b="b"/>
            <a:pathLst>
              <a:path w="123825" h="117475">
                <a:moveTo>
                  <a:pt x="0" y="0"/>
                </a:moveTo>
                <a:lnTo>
                  <a:pt x="14224" y="17399"/>
                </a:lnTo>
                <a:lnTo>
                  <a:pt x="25400" y="30099"/>
                </a:lnTo>
                <a:lnTo>
                  <a:pt x="41275" y="44450"/>
                </a:lnTo>
                <a:lnTo>
                  <a:pt x="53975" y="60325"/>
                </a:lnTo>
                <a:lnTo>
                  <a:pt x="71500" y="76200"/>
                </a:lnTo>
                <a:lnTo>
                  <a:pt x="82550" y="117475"/>
                </a:lnTo>
                <a:lnTo>
                  <a:pt x="81025" y="79375"/>
                </a:lnTo>
                <a:lnTo>
                  <a:pt x="74675" y="60325"/>
                </a:lnTo>
                <a:lnTo>
                  <a:pt x="58800" y="49149"/>
                </a:lnTo>
                <a:lnTo>
                  <a:pt x="53975" y="39624"/>
                </a:lnTo>
                <a:lnTo>
                  <a:pt x="69850" y="44450"/>
                </a:lnTo>
                <a:lnTo>
                  <a:pt x="98425" y="45974"/>
                </a:lnTo>
                <a:lnTo>
                  <a:pt x="123825" y="39624"/>
                </a:lnTo>
                <a:lnTo>
                  <a:pt x="93725" y="36449"/>
                </a:lnTo>
                <a:lnTo>
                  <a:pt x="55625" y="31750"/>
                </a:lnTo>
                <a:lnTo>
                  <a:pt x="30225" y="20574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1958975" y="5351526"/>
            <a:ext cx="330200" cy="215900"/>
          </a:xfrm>
          <a:custGeom>
            <a:avLst/>
            <a:gdLst/>
            <a:ahLst/>
            <a:cxnLst/>
            <a:rect l="l" t="t" r="r" b="b"/>
            <a:pathLst>
              <a:path w="330200" h="215900">
                <a:moveTo>
                  <a:pt x="133350" y="76200"/>
                </a:moveTo>
                <a:lnTo>
                  <a:pt x="101600" y="90424"/>
                </a:lnTo>
                <a:lnTo>
                  <a:pt x="81025" y="117475"/>
                </a:lnTo>
                <a:lnTo>
                  <a:pt x="52450" y="141224"/>
                </a:lnTo>
                <a:lnTo>
                  <a:pt x="27050" y="161925"/>
                </a:lnTo>
                <a:lnTo>
                  <a:pt x="11175" y="182499"/>
                </a:lnTo>
                <a:lnTo>
                  <a:pt x="0" y="200025"/>
                </a:lnTo>
                <a:lnTo>
                  <a:pt x="4825" y="212725"/>
                </a:lnTo>
                <a:lnTo>
                  <a:pt x="15875" y="215900"/>
                </a:lnTo>
                <a:lnTo>
                  <a:pt x="68325" y="201549"/>
                </a:lnTo>
                <a:lnTo>
                  <a:pt x="131825" y="176149"/>
                </a:lnTo>
                <a:lnTo>
                  <a:pt x="188975" y="146050"/>
                </a:lnTo>
                <a:lnTo>
                  <a:pt x="236600" y="112649"/>
                </a:lnTo>
                <a:lnTo>
                  <a:pt x="260350" y="88900"/>
                </a:lnTo>
                <a:lnTo>
                  <a:pt x="265175" y="103124"/>
                </a:lnTo>
                <a:lnTo>
                  <a:pt x="300100" y="87249"/>
                </a:lnTo>
                <a:lnTo>
                  <a:pt x="327025" y="80899"/>
                </a:lnTo>
                <a:lnTo>
                  <a:pt x="330200" y="65024"/>
                </a:lnTo>
                <a:lnTo>
                  <a:pt x="328675" y="47625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92100" y="15875"/>
                </a:lnTo>
                <a:lnTo>
                  <a:pt x="265175" y="23749"/>
                </a:lnTo>
                <a:lnTo>
                  <a:pt x="233425" y="26924"/>
                </a:lnTo>
                <a:lnTo>
                  <a:pt x="192150" y="34925"/>
                </a:lnTo>
                <a:lnTo>
                  <a:pt x="180975" y="53975"/>
                </a:lnTo>
                <a:lnTo>
                  <a:pt x="161925" y="66675"/>
                </a:lnTo>
                <a:lnTo>
                  <a:pt x="133350" y="76200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1958975" y="5351526"/>
            <a:ext cx="330200" cy="215900"/>
          </a:xfrm>
          <a:custGeom>
            <a:avLst/>
            <a:gdLst/>
            <a:ahLst/>
            <a:cxnLst/>
            <a:rect l="l" t="t" r="r" b="b"/>
            <a:pathLst>
              <a:path w="330200" h="215900">
                <a:moveTo>
                  <a:pt x="192150" y="34925"/>
                </a:moveTo>
                <a:lnTo>
                  <a:pt x="180975" y="53975"/>
                </a:lnTo>
                <a:lnTo>
                  <a:pt x="161925" y="66675"/>
                </a:lnTo>
                <a:lnTo>
                  <a:pt x="133350" y="76200"/>
                </a:lnTo>
                <a:lnTo>
                  <a:pt x="101600" y="90424"/>
                </a:lnTo>
                <a:lnTo>
                  <a:pt x="81025" y="117475"/>
                </a:lnTo>
                <a:lnTo>
                  <a:pt x="52450" y="141224"/>
                </a:lnTo>
                <a:lnTo>
                  <a:pt x="27050" y="161925"/>
                </a:lnTo>
                <a:lnTo>
                  <a:pt x="11175" y="182499"/>
                </a:lnTo>
                <a:lnTo>
                  <a:pt x="0" y="200025"/>
                </a:lnTo>
                <a:lnTo>
                  <a:pt x="4825" y="212725"/>
                </a:lnTo>
                <a:lnTo>
                  <a:pt x="15875" y="215900"/>
                </a:lnTo>
                <a:lnTo>
                  <a:pt x="68325" y="201549"/>
                </a:lnTo>
                <a:lnTo>
                  <a:pt x="131825" y="176149"/>
                </a:lnTo>
                <a:lnTo>
                  <a:pt x="188975" y="146050"/>
                </a:lnTo>
                <a:lnTo>
                  <a:pt x="236600" y="112649"/>
                </a:lnTo>
                <a:lnTo>
                  <a:pt x="260350" y="88900"/>
                </a:lnTo>
                <a:lnTo>
                  <a:pt x="265175" y="103124"/>
                </a:lnTo>
                <a:lnTo>
                  <a:pt x="300100" y="87249"/>
                </a:lnTo>
                <a:lnTo>
                  <a:pt x="327025" y="80899"/>
                </a:lnTo>
                <a:lnTo>
                  <a:pt x="330200" y="65024"/>
                </a:lnTo>
                <a:lnTo>
                  <a:pt x="328675" y="47625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92100" y="15875"/>
                </a:lnTo>
                <a:lnTo>
                  <a:pt x="265175" y="23749"/>
                </a:lnTo>
                <a:lnTo>
                  <a:pt x="233425" y="26924"/>
                </a:lnTo>
                <a:lnTo>
                  <a:pt x="192150" y="349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1709801" y="5305425"/>
            <a:ext cx="328549" cy="222250"/>
          </a:xfrm>
          <a:custGeom>
            <a:avLst/>
            <a:gdLst/>
            <a:ahLst/>
            <a:cxnLst/>
            <a:rect l="l" t="t" r="r" b="b"/>
            <a:pathLst>
              <a:path w="328549" h="222250">
                <a:moveTo>
                  <a:pt x="79375" y="117475"/>
                </a:moveTo>
                <a:lnTo>
                  <a:pt x="52324" y="144525"/>
                </a:lnTo>
                <a:lnTo>
                  <a:pt x="26924" y="165100"/>
                </a:lnTo>
                <a:lnTo>
                  <a:pt x="9525" y="185800"/>
                </a:lnTo>
                <a:lnTo>
                  <a:pt x="0" y="204850"/>
                </a:lnTo>
                <a:lnTo>
                  <a:pt x="3175" y="217550"/>
                </a:lnTo>
                <a:lnTo>
                  <a:pt x="15875" y="222250"/>
                </a:lnTo>
                <a:lnTo>
                  <a:pt x="68199" y="204850"/>
                </a:lnTo>
                <a:lnTo>
                  <a:pt x="133350" y="177800"/>
                </a:lnTo>
                <a:lnTo>
                  <a:pt x="188849" y="147700"/>
                </a:lnTo>
                <a:lnTo>
                  <a:pt x="234950" y="112775"/>
                </a:lnTo>
                <a:lnTo>
                  <a:pt x="257175" y="88900"/>
                </a:lnTo>
                <a:lnTo>
                  <a:pt x="263525" y="106425"/>
                </a:lnTo>
                <a:lnTo>
                  <a:pt x="296799" y="87249"/>
                </a:lnTo>
                <a:lnTo>
                  <a:pt x="327025" y="82550"/>
                </a:lnTo>
                <a:lnTo>
                  <a:pt x="328549" y="66675"/>
                </a:lnTo>
                <a:lnTo>
                  <a:pt x="327025" y="49149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88925" y="15875"/>
                </a:lnTo>
                <a:lnTo>
                  <a:pt x="261874" y="23749"/>
                </a:lnTo>
                <a:lnTo>
                  <a:pt x="233299" y="28575"/>
                </a:lnTo>
                <a:lnTo>
                  <a:pt x="192024" y="36449"/>
                </a:lnTo>
                <a:lnTo>
                  <a:pt x="179324" y="55499"/>
                </a:lnTo>
                <a:lnTo>
                  <a:pt x="161925" y="68199"/>
                </a:lnTo>
                <a:lnTo>
                  <a:pt x="133350" y="76200"/>
                </a:lnTo>
                <a:lnTo>
                  <a:pt x="101600" y="92075"/>
                </a:lnTo>
                <a:lnTo>
                  <a:pt x="79375" y="117475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1709801" y="5305425"/>
            <a:ext cx="328549" cy="222250"/>
          </a:xfrm>
          <a:custGeom>
            <a:avLst/>
            <a:gdLst/>
            <a:ahLst/>
            <a:cxnLst/>
            <a:rect l="l" t="t" r="r" b="b"/>
            <a:pathLst>
              <a:path w="328549" h="222250">
                <a:moveTo>
                  <a:pt x="192024" y="36449"/>
                </a:moveTo>
                <a:lnTo>
                  <a:pt x="179324" y="55499"/>
                </a:lnTo>
                <a:lnTo>
                  <a:pt x="161925" y="68199"/>
                </a:lnTo>
                <a:lnTo>
                  <a:pt x="133350" y="76200"/>
                </a:lnTo>
                <a:lnTo>
                  <a:pt x="101600" y="92075"/>
                </a:lnTo>
                <a:lnTo>
                  <a:pt x="79375" y="117475"/>
                </a:lnTo>
                <a:lnTo>
                  <a:pt x="52324" y="144525"/>
                </a:lnTo>
                <a:lnTo>
                  <a:pt x="26924" y="165100"/>
                </a:lnTo>
                <a:lnTo>
                  <a:pt x="9525" y="185800"/>
                </a:lnTo>
                <a:lnTo>
                  <a:pt x="0" y="204850"/>
                </a:lnTo>
                <a:lnTo>
                  <a:pt x="3175" y="217550"/>
                </a:lnTo>
                <a:lnTo>
                  <a:pt x="15875" y="222250"/>
                </a:lnTo>
                <a:lnTo>
                  <a:pt x="68199" y="204850"/>
                </a:lnTo>
                <a:lnTo>
                  <a:pt x="133350" y="177800"/>
                </a:lnTo>
                <a:lnTo>
                  <a:pt x="188849" y="147700"/>
                </a:lnTo>
                <a:lnTo>
                  <a:pt x="234950" y="112775"/>
                </a:lnTo>
                <a:lnTo>
                  <a:pt x="257175" y="88900"/>
                </a:lnTo>
                <a:lnTo>
                  <a:pt x="263525" y="106425"/>
                </a:lnTo>
                <a:lnTo>
                  <a:pt x="296799" y="87249"/>
                </a:lnTo>
                <a:lnTo>
                  <a:pt x="327025" y="82550"/>
                </a:lnTo>
                <a:lnTo>
                  <a:pt x="328549" y="66675"/>
                </a:lnTo>
                <a:lnTo>
                  <a:pt x="327025" y="49149"/>
                </a:lnTo>
                <a:lnTo>
                  <a:pt x="323850" y="31750"/>
                </a:lnTo>
                <a:lnTo>
                  <a:pt x="317500" y="17399"/>
                </a:lnTo>
                <a:lnTo>
                  <a:pt x="307975" y="0"/>
                </a:lnTo>
                <a:lnTo>
                  <a:pt x="288925" y="15875"/>
                </a:lnTo>
                <a:lnTo>
                  <a:pt x="261874" y="23749"/>
                </a:lnTo>
                <a:lnTo>
                  <a:pt x="233299" y="28575"/>
                </a:lnTo>
                <a:lnTo>
                  <a:pt x="192024" y="364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1793875" y="4449826"/>
            <a:ext cx="563626" cy="1007999"/>
          </a:xfrm>
          <a:custGeom>
            <a:avLst/>
            <a:gdLst/>
            <a:ahLst/>
            <a:cxnLst/>
            <a:rect l="l" t="t" r="r" b="b"/>
            <a:pathLst>
              <a:path w="563626" h="1007999">
                <a:moveTo>
                  <a:pt x="234950" y="579374"/>
                </a:moveTo>
                <a:lnTo>
                  <a:pt x="215900" y="527050"/>
                </a:lnTo>
                <a:lnTo>
                  <a:pt x="220725" y="492125"/>
                </a:lnTo>
                <a:lnTo>
                  <a:pt x="234950" y="439674"/>
                </a:lnTo>
                <a:lnTo>
                  <a:pt x="258825" y="384175"/>
                </a:lnTo>
                <a:lnTo>
                  <a:pt x="290575" y="322199"/>
                </a:lnTo>
                <a:lnTo>
                  <a:pt x="312800" y="236474"/>
                </a:lnTo>
                <a:lnTo>
                  <a:pt x="336550" y="144399"/>
                </a:lnTo>
                <a:lnTo>
                  <a:pt x="330200" y="236474"/>
                </a:lnTo>
                <a:lnTo>
                  <a:pt x="336550" y="339725"/>
                </a:lnTo>
                <a:lnTo>
                  <a:pt x="341375" y="385699"/>
                </a:lnTo>
                <a:lnTo>
                  <a:pt x="336550" y="455549"/>
                </a:lnTo>
                <a:lnTo>
                  <a:pt x="322325" y="527050"/>
                </a:lnTo>
                <a:lnTo>
                  <a:pt x="325500" y="604774"/>
                </a:lnTo>
                <a:lnTo>
                  <a:pt x="330200" y="680974"/>
                </a:lnTo>
                <a:lnTo>
                  <a:pt x="325500" y="784225"/>
                </a:lnTo>
                <a:lnTo>
                  <a:pt x="309625" y="858774"/>
                </a:lnTo>
                <a:lnTo>
                  <a:pt x="290575" y="930275"/>
                </a:lnTo>
                <a:lnTo>
                  <a:pt x="255650" y="1007999"/>
                </a:lnTo>
                <a:lnTo>
                  <a:pt x="317500" y="977900"/>
                </a:lnTo>
                <a:lnTo>
                  <a:pt x="368300" y="949325"/>
                </a:lnTo>
                <a:lnTo>
                  <a:pt x="427100" y="936625"/>
                </a:lnTo>
                <a:lnTo>
                  <a:pt x="474725" y="925449"/>
                </a:lnTo>
                <a:lnTo>
                  <a:pt x="479425" y="889000"/>
                </a:lnTo>
                <a:lnTo>
                  <a:pt x="484250" y="844550"/>
                </a:lnTo>
                <a:lnTo>
                  <a:pt x="477900" y="795274"/>
                </a:lnTo>
                <a:lnTo>
                  <a:pt x="471550" y="742950"/>
                </a:lnTo>
                <a:lnTo>
                  <a:pt x="488950" y="679450"/>
                </a:lnTo>
                <a:lnTo>
                  <a:pt x="503300" y="622300"/>
                </a:lnTo>
                <a:lnTo>
                  <a:pt x="514350" y="552450"/>
                </a:lnTo>
                <a:lnTo>
                  <a:pt x="525526" y="490474"/>
                </a:lnTo>
                <a:lnTo>
                  <a:pt x="531876" y="438150"/>
                </a:lnTo>
                <a:lnTo>
                  <a:pt x="527050" y="385699"/>
                </a:lnTo>
                <a:lnTo>
                  <a:pt x="519175" y="339725"/>
                </a:lnTo>
                <a:lnTo>
                  <a:pt x="525526" y="273050"/>
                </a:lnTo>
                <a:lnTo>
                  <a:pt x="539750" y="217424"/>
                </a:lnTo>
                <a:lnTo>
                  <a:pt x="558800" y="144399"/>
                </a:lnTo>
                <a:lnTo>
                  <a:pt x="563626" y="0"/>
                </a:lnTo>
                <a:lnTo>
                  <a:pt x="236600" y="45974"/>
                </a:lnTo>
                <a:lnTo>
                  <a:pt x="193675" y="25400"/>
                </a:lnTo>
                <a:lnTo>
                  <a:pt x="133350" y="127000"/>
                </a:lnTo>
                <a:lnTo>
                  <a:pt x="109600" y="222250"/>
                </a:lnTo>
                <a:lnTo>
                  <a:pt x="95250" y="314325"/>
                </a:lnTo>
                <a:lnTo>
                  <a:pt x="81025" y="390525"/>
                </a:lnTo>
                <a:lnTo>
                  <a:pt x="47625" y="452374"/>
                </a:lnTo>
                <a:lnTo>
                  <a:pt x="38100" y="506349"/>
                </a:lnTo>
                <a:lnTo>
                  <a:pt x="47625" y="561975"/>
                </a:lnTo>
                <a:lnTo>
                  <a:pt x="69850" y="647700"/>
                </a:lnTo>
                <a:lnTo>
                  <a:pt x="73025" y="719074"/>
                </a:lnTo>
                <a:lnTo>
                  <a:pt x="58800" y="781050"/>
                </a:lnTo>
                <a:lnTo>
                  <a:pt x="38100" y="852424"/>
                </a:lnTo>
                <a:lnTo>
                  <a:pt x="14350" y="920750"/>
                </a:lnTo>
                <a:lnTo>
                  <a:pt x="0" y="973074"/>
                </a:lnTo>
                <a:lnTo>
                  <a:pt x="49275" y="952500"/>
                </a:lnTo>
                <a:lnTo>
                  <a:pt x="111125" y="915924"/>
                </a:lnTo>
                <a:lnTo>
                  <a:pt x="182625" y="900049"/>
                </a:lnTo>
                <a:lnTo>
                  <a:pt x="228600" y="882650"/>
                </a:lnTo>
                <a:lnTo>
                  <a:pt x="236600" y="838200"/>
                </a:lnTo>
                <a:lnTo>
                  <a:pt x="227075" y="787400"/>
                </a:lnTo>
                <a:lnTo>
                  <a:pt x="236600" y="717550"/>
                </a:lnTo>
                <a:lnTo>
                  <a:pt x="247650" y="639699"/>
                </a:lnTo>
                <a:lnTo>
                  <a:pt x="234950" y="579374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1793875" y="4449826"/>
            <a:ext cx="563626" cy="1007999"/>
          </a:xfrm>
          <a:custGeom>
            <a:avLst/>
            <a:gdLst/>
            <a:ahLst/>
            <a:cxnLst/>
            <a:rect l="l" t="t" r="r" b="b"/>
            <a:pathLst>
              <a:path w="563626" h="1007999">
                <a:moveTo>
                  <a:pt x="193675" y="25400"/>
                </a:moveTo>
                <a:lnTo>
                  <a:pt x="133350" y="127000"/>
                </a:lnTo>
                <a:lnTo>
                  <a:pt x="109600" y="222250"/>
                </a:lnTo>
                <a:lnTo>
                  <a:pt x="95250" y="314325"/>
                </a:lnTo>
                <a:lnTo>
                  <a:pt x="81025" y="390525"/>
                </a:lnTo>
                <a:lnTo>
                  <a:pt x="47625" y="452374"/>
                </a:lnTo>
                <a:lnTo>
                  <a:pt x="38100" y="506349"/>
                </a:lnTo>
                <a:lnTo>
                  <a:pt x="47625" y="561975"/>
                </a:lnTo>
                <a:lnTo>
                  <a:pt x="69850" y="647700"/>
                </a:lnTo>
                <a:lnTo>
                  <a:pt x="73025" y="719074"/>
                </a:lnTo>
                <a:lnTo>
                  <a:pt x="58800" y="781050"/>
                </a:lnTo>
                <a:lnTo>
                  <a:pt x="38100" y="852424"/>
                </a:lnTo>
                <a:lnTo>
                  <a:pt x="14350" y="920750"/>
                </a:lnTo>
                <a:lnTo>
                  <a:pt x="0" y="973074"/>
                </a:lnTo>
                <a:lnTo>
                  <a:pt x="49275" y="952500"/>
                </a:lnTo>
                <a:lnTo>
                  <a:pt x="111125" y="915924"/>
                </a:lnTo>
                <a:lnTo>
                  <a:pt x="182625" y="900049"/>
                </a:lnTo>
                <a:lnTo>
                  <a:pt x="228600" y="882650"/>
                </a:lnTo>
                <a:lnTo>
                  <a:pt x="236600" y="838200"/>
                </a:lnTo>
                <a:lnTo>
                  <a:pt x="227075" y="787400"/>
                </a:lnTo>
                <a:lnTo>
                  <a:pt x="236600" y="717550"/>
                </a:lnTo>
                <a:lnTo>
                  <a:pt x="247650" y="639699"/>
                </a:lnTo>
                <a:lnTo>
                  <a:pt x="234950" y="579374"/>
                </a:lnTo>
                <a:lnTo>
                  <a:pt x="215900" y="527050"/>
                </a:lnTo>
                <a:lnTo>
                  <a:pt x="220725" y="492125"/>
                </a:lnTo>
                <a:lnTo>
                  <a:pt x="234950" y="439674"/>
                </a:lnTo>
                <a:lnTo>
                  <a:pt x="258825" y="384175"/>
                </a:lnTo>
                <a:lnTo>
                  <a:pt x="290575" y="322199"/>
                </a:lnTo>
                <a:lnTo>
                  <a:pt x="312800" y="236474"/>
                </a:lnTo>
                <a:lnTo>
                  <a:pt x="336550" y="144399"/>
                </a:lnTo>
                <a:lnTo>
                  <a:pt x="330200" y="236474"/>
                </a:lnTo>
                <a:lnTo>
                  <a:pt x="336550" y="339725"/>
                </a:lnTo>
                <a:lnTo>
                  <a:pt x="341375" y="385699"/>
                </a:lnTo>
                <a:lnTo>
                  <a:pt x="336550" y="455549"/>
                </a:lnTo>
                <a:lnTo>
                  <a:pt x="322325" y="527050"/>
                </a:lnTo>
                <a:lnTo>
                  <a:pt x="325500" y="604774"/>
                </a:lnTo>
                <a:lnTo>
                  <a:pt x="330200" y="680974"/>
                </a:lnTo>
                <a:lnTo>
                  <a:pt x="325500" y="784225"/>
                </a:lnTo>
                <a:lnTo>
                  <a:pt x="309625" y="858774"/>
                </a:lnTo>
                <a:lnTo>
                  <a:pt x="290575" y="930275"/>
                </a:lnTo>
                <a:lnTo>
                  <a:pt x="255650" y="1007999"/>
                </a:lnTo>
                <a:lnTo>
                  <a:pt x="317500" y="977900"/>
                </a:lnTo>
                <a:lnTo>
                  <a:pt x="368300" y="949325"/>
                </a:lnTo>
                <a:lnTo>
                  <a:pt x="427100" y="936625"/>
                </a:lnTo>
                <a:lnTo>
                  <a:pt x="474725" y="925449"/>
                </a:lnTo>
                <a:lnTo>
                  <a:pt x="479425" y="889000"/>
                </a:lnTo>
                <a:lnTo>
                  <a:pt x="484250" y="844550"/>
                </a:lnTo>
                <a:lnTo>
                  <a:pt x="477900" y="795274"/>
                </a:lnTo>
                <a:lnTo>
                  <a:pt x="471550" y="742950"/>
                </a:lnTo>
                <a:lnTo>
                  <a:pt x="488950" y="679450"/>
                </a:lnTo>
                <a:lnTo>
                  <a:pt x="503300" y="622300"/>
                </a:lnTo>
                <a:lnTo>
                  <a:pt x="514350" y="552450"/>
                </a:lnTo>
                <a:lnTo>
                  <a:pt x="525526" y="490474"/>
                </a:lnTo>
                <a:lnTo>
                  <a:pt x="531876" y="438150"/>
                </a:lnTo>
                <a:lnTo>
                  <a:pt x="527050" y="385699"/>
                </a:lnTo>
                <a:lnTo>
                  <a:pt x="519175" y="339725"/>
                </a:lnTo>
                <a:lnTo>
                  <a:pt x="525526" y="273050"/>
                </a:lnTo>
                <a:lnTo>
                  <a:pt x="539750" y="217424"/>
                </a:lnTo>
                <a:lnTo>
                  <a:pt x="558800" y="144399"/>
                </a:lnTo>
                <a:lnTo>
                  <a:pt x="563626" y="0"/>
                </a:lnTo>
                <a:lnTo>
                  <a:pt x="236600" y="45974"/>
                </a:lnTo>
                <a:lnTo>
                  <a:pt x="193675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2295525" y="3892550"/>
            <a:ext cx="88900" cy="182499"/>
          </a:xfrm>
          <a:custGeom>
            <a:avLst/>
            <a:gdLst/>
            <a:ahLst/>
            <a:cxnLst/>
            <a:rect l="l" t="t" r="r" b="b"/>
            <a:pathLst>
              <a:path w="88900" h="182499">
                <a:moveTo>
                  <a:pt x="57150" y="85725"/>
                </a:moveTo>
                <a:lnTo>
                  <a:pt x="55625" y="69850"/>
                </a:lnTo>
                <a:lnTo>
                  <a:pt x="55625" y="58674"/>
                </a:lnTo>
                <a:lnTo>
                  <a:pt x="61975" y="44450"/>
                </a:lnTo>
                <a:lnTo>
                  <a:pt x="74675" y="31750"/>
                </a:lnTo>
                <a:lnTo>
                  <a:pt x="88900" y="25400"/>
                </a:lnTo>
                <a:lnTo>
                  <a:pt x="81025" y="22225"/>
                </a:lnTo>
                <a:lnTo>
                  <a:pt x="71500" y="22225"/>
                </a:lnTo>
                <a:lnTo>
                  <a:pt x="60325" y="23749"/>
                </a:lnTo>
                <a:lnTo>
                  <a:pt x="55625" y="11049"/>
                </a:lnTo>
                <a:lnTo>
                  <a:pt x="47625" y="0"/>
                </a:lnTo>
                <a:lnTo>
                  <a:pt x="49275" y="17399"/>
                </a:lnTo>
                <a:lnTo>
                  <a:pt x="44450" y="30099"/>
                </a:lnTo>
                <a:lnTo>
                  <a:pt x="36575" y="45974"/>
                </a:lnTo>
                <a:lnTo>
                  <a:pt x="25400" y="52324"/>
                </a:lnTo>
                <a:lnTo>
                  <a:pt x="17399" y="60325"/>
                </a:lnTo>
                <a:lnTo>
                  <a:pt x="0" y="65024"/>
                </a:lnTo>
                <a:lnTo>
                  <a:pt x="20700" y="65024"/>
                </a:lnTo>
                <a:lnTo>
                  <a:pt x="39750" y="52324"/>
                </a:lnTo>
                <a:lnTo>
                  <a:pt x="33400" y="69850"/>
                </a:lnTo>
                <a:lnTo>
                  <a:pt x="20700" y="90424"/>
                </a:lnTo>
                <a:lnTo>
                  <a:pt x="11049" y="103124"/>
                </a:lnTo>
                <a:lnTo>
                  <a:pt x="6350" y="123825"/>
                </a:lnTo>
                <a:lnTo>
                  <a:pt x="6350" y="142875"/>
                </a:lnTo>
                <a:lnTo>
                  <a:pt x="11049" y="165100"/>
                </a:lnTo>
                <a:lnTo>
                  <a:pt x="27050" y="182499"/>
                </a:lnTo>
                <a:lnTo>
                  <a:pt x="19050" y="168275"/>
                </a:lnTo>
                <a:lnTo>
                  <a:pt x="12700" y="142875"/>
                </a:lnTo>
                <a:lnTo>
                  <a:pt x="14224" y="123825"/>
                </a:lnTo>
                <a:lnTo>
                  <a:pt x="22225" y="103124"/>
                </a:lnTo>
                <a:lnTo>
                  <a:pt x="36575" y="85725"/>
                </a:lnTo>
                <a:lnTo>
                  <a:pt x="50800" y="76200"/>
                </a:lnTo>
                <a:lnTo>
                  <a:pt x="49275" y="85725"/>
                </a:lnTo>
                <a:lnTo>
                  <a:pt x="39750" y="112649"/>
                </a:lnTo>
                <a:lnTo>
                  <a:pt x="30225" y="120650"/>
                </a:lnTo>
                <a:lnTo>
                  <a:pt x="22225" y="128524"/>
                </a:lnTo>
                <a:lnTo>
                  <a:pt x="42925" y="118999"/>
                </a:lnTo>
                <a:lnTo>
                  <a:pt x="55625" y="101600"/>
                </a:lnTo>
                <a:lnTo>
                  <a:pt x="57150" y="8572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2295525" y="3892550"/>
            <a:ext cx="88900" cy="182499"/>
          </a:xfrm>
          <a:custGeom>
            <a:avLst/>
            <a:gdLst/>
            <a:ahLst/>
            <a:cxnLst/>
            <a:rect l="l" t="t" r="r" b="b"/>
            <a:pathLst>
              <a:path w="88900" h="182499">
                <a:moveTo>
                  <a:pt x="47625" y="0"/>
                </a:moveTo>
                <a:lnTo>
                  <a:pt x="55625" y="11049"/>
                </a:lnTo>
                <a:lnTo>
                  <a:pt x="60325" y="23749"/>
                </a:lnTo>
                <a:lnTo>
                  <a:pt x="71500" y="22225"/>
                </a:lnTo>
                <a:lnTo>
                  <a:pt x="81025" y="22225"/>
                </a:lnTo>
                <a:lnTo>
                  <a:pt x="88900" y="25400"/>
                </a:lnTo>
                <a:lnTo>
                  <a:pt x="74675" y="31750"/>
                </a:lnTo>
                <a:lnTo>
                  <a:pt x="61975" y="44450"/>
                </a:lnTo>
                <a:lnTo>
                  <a:pt x="55625" y="58674"/>
                </a:lnTo>
                <a:lnTo>
                  <a:pt x="55625" y="69850"/>
                </a:lnTo>
                <a:lnTo>
                  <a:pt x="57150" y="85725"/>
                </a:lnTo>
                <a:lnTo>
                  <a:pt x="55625" y="101600"/>
                </a:lnTo>
                <a:lnTo>
                  <a:pt x="42925" y="118999"/>
                </a:lnTo>
                <a:lnTo>
                  <a:pt x="22225" y="128524"/>
                </a:lnTo>
                <a:lnTo>
                  <a:pt x="30225" y="120650"/>
                </a:lnTo>
                <a:lnTo>
                  <a:pt x="39750" y="112649"/>
                </a:lnTo>
                <a:lnTo>
                  <a:pt x="49275" y="85725"/>
                </a:lnTo>
                <a:lnTo>
                  <a:pt x="50800" y="76200"/>
                </a:lnTo>
                <a:lnTo>
                  <a:pt x="36575" y="85725"/>
                </a:lnTo>
                <a:lnTo>
                  <a:pt x="22225" y="103124"/>
                </a:lnTo>
                <a:lnTo>
                  <a:pt x="14224" y="123825"/>
                </a:lnTo>
                <a:lnTo>
                  <a:pt x="12700" y="142875"/>
                </a:lnTo>
                <a:lnTo>
                  <a:pt x="19050" y="168275"/>
                </a:lnTo>
                <a:lnTo>
                  <a:pt x="27050" y="182499"/>
                </a:lnTo>
                <a:lnTo>
                  <a:pt x="11049" y="165100"/>
                </a:lnTo>
                <a:lnTo>
                  <a:pt x="6350" y="142875"/>
                </a:lnTo>
                <a:lnTo>
                  <a:pt x="6350" y="123825"/>
                </a:lnTo>
                <a:lnTo>
                  <a:pt x="11049" y="103124"/>
                </a:lnTo>
                <a:lnTo>
                  <a:pt x="20700" y="90424"/>
                </a:lnTo>
                <a:lnTo>
                  <a:pt x="33400" y="69850"/>
                </a:lnTo>
                <a:lnTo>
                  <a:pt x="39750" y="52324"/>
                </a:lnTo>
                <a:lnTo>
                  <a:pt x="20700" y="65024"/>
                </a:lnTo>
                <a:lnTo>
                  <a:pt x="0" y="65024"/>
                </a:lnTo>
                <a:lnTo>
                  <a:pt x="17399" y="60325"/>
                </a:lnTo>
                <a:lnTo>
                  <a:pt x="25400" y="52324"/>
                </a:lnTo>
                <a:lnTo>
                  <a:pt x="36575" y="45974"/>
                </a:lnTo>
                <a:lnTo>
                  <a:pt x="44450" y="30099"/>
                </a:lnTo>
                <a:lnTo>
                  <a:pt x="49275" y="17399"/>
                </a:lnTo>
                <a:lnTo>
                  <a:pt x="4762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0" name="object 70"/>
          <p:cNvSpPr/>
          <p:nvPr/>
        </p:nvSpPr>
        <p:spPr>
          <a:xfrm>
            <a:off x="2308225" y="4143375"/>
            <a:ext cx="90550" cy="165100"/>
          </a:xfrm>
          <a:custGeom>
            <a:avLst/>
            <a:gdLst/>
            <a:ahLst/>
            <a:cxnLst/>
            <a:rect l="l" t="t" r="r" b="b"/>
            <a:pathLst>
              <a:path w="90550" h="165100">
                <a:moveTo>
                  <a:pt x="69850" y="125349"/>
                </a:moveTo>
                <a:lnTo>
                  <a:pt x="71500" y="138049"/>
                </a:lnTo>
                <a:lnTo>
                  <a:pt x="76200" y="155575"/>
                </a:lnTo>
                <a:lnTo>
                  <a:pt x="84200" y="165100"/>
                </a:lnTo>
                <a:lnTo>
                  <a:pt x="82550" y="150749"/>
                </a:lnTo>
                <a:lnTo>
                  <a:pt x="81025" y="138049"/>
                </a:lnTo>
                <a:lnTo>
                  <a:pt x="81025" y="127000"/>
                </a:lnTo>
                <a:lnTo>
                  <a:pt x="84200" y="117475"/>
                </a:lnTo>
                <a:lnTo>
                  <a:pt x="90550" y="98425"/>
                </a:lnTo>
                <a:lnTo>
                  <a:pt x="77850" y="92075"/>
                </a:lnTo>
                <a:lnTo>
                  <a:pt x="66675" y="73025"/>
                </a:lnTo>
                <a:lnTo>
                  <a:pt x="61975" y="47625"/>
                </a:lnTo>
                <a:lnTo>
                  <a:pt x="60325" y="25400"/>
                </a:lnTo>
                <a:lnTo>
                  <a:pt x="63500" y="0"/>
                </a:lnTo>
                <a:lnTo>
                  <a:pt x="57150" y="14224"/>
                </a:lnTo>
                <a:lnTo>
                  <a:pt x="52450" y="41275"/>
                </a:lnTo>
                <a:lnTo>
                  <a:pt x="52450" y="55499"/>
                </a:lnTo>
                <a:lnTo>
                  <a:pt x="53975" y="69850"/>
                </a:lnTo>
                <a:lnTo>
                  <a:pt x="36575" y="71374"/>
                </a:lnTo>
                <a:lnTo>
                  <a:pt x="17525" y="82550"/>
                </a:lnTo>
                <a:lnTo>
                  <a:pt x="0" y="98425"/>
                </a:lnTo>
                <a:lnTo>
                  <a:pt x="19050" y="90424"/>
                </a:lnTo>
                <a:lnTo>
                  <a:pt x="38100" y="82550"/>
                </a:lnTo>
                <a:lnTo>
                  <a:pt x="57150" y="82550"/>
                </a:lnTo>
                <a:lnTo>
                  <a:pt x="39750" y="93599"/>
                </a:lnTo>
                <a:lnTo>
                  <a:pt x="31750" y="107950"/>
                </a:lnTo>
                <a:lnTo>
                  <a:pt x="23875" y="123825"/>
                </a:lnTo>
                <a:lnTo>
                  <a:pt x="19050" y="138049"/>
                </a:lnTo>
                <a:lnTo>
                  <a:pt x="28575" y="127000"/>
                </a:lnTo>
                <a:lnTo>
                  <a:pt x="41275" y="109474"/>
                </a:lnTo>
                <a:lnTo>
                  <a:pt x="60325" y="98425"/>
                </a:lnTo>
                <a:lnTo>
                  <a:pt x="66675" y="96774"/>
                </a:lnTo>
                <a:lnTo>
                  <a:pt x="65150" y="111125"/>
                </a:lnTo>
                <a:lnTo>
                  <a:pt x="69850" y="125349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1" name="object 71"/>
          <p:cNvSpPr/>
          <p:nvPr/>
        </p:nvSpPr>
        <p:spPr>
          <a:xfrm>
            <a:off x="2308225" y="4143375"/>
            <a:ext cx="90550" cy="165100"/>
          </a:xfrm>
          <a:custGeom>
            <a:avLst/>
            <a:gdLst/>
            <a:ahLst/>
            <a:cxnLst/>
            <a:rect l="l" t="t" r="r" b="b"/>
            <a:pathLst>
              <a:path w="90550" h="165100">
                <a:moveTo>
                  <a:pt x="90550" y="98425"/>
                </a:moveTo>
                <a:lnTo>
                  <a:pt x="77850" y="92075"/>
                </a:lnTo>
                <a:lnTo>
                  <a:pt x="66675" y="73025"/>
                </a:lnTo>
                <a:lnTo>
                  <a:pt x="61975" y="47625"/>
                </a:lnTo>
                <a:lnTo>
                  <a:pt x="60325" y="25400"/>
                </a:lnTo>
                <a:lnTo>
                  <a:pt x="63500" y="0"/>
                </a:lnTo>
                <a:lnTo>
                  <a:pt x="57150" y="14224"/>
                </a:lnTo>
                <a:lnTo>
                  <a:pt x="52450" y="41275"/>
                </a:lnTo>
                <a:lnTo>
                  <a:pt x="52450" y="55499"/>
                </a:lnTo>
                <a:lnTo>
                  <a:pt x="53975" y="69850"/>
                </a:lnTo>
                <a:lnTo>
                  <a:pt x="36575" y="71374"/>
                </a:lnTo>
                <a:lnTo>
                  <a:pt x="17525" y="82550"/>
                </a:lnTo>
                <a:lnTo>
                  <a:pt x="0" y="98425"/>
                </a:lnTo>
                <a:lnTo>
                  <a:pt x="19050" y="90424"/>
                </a:lnTo>
                <a:lnTo>
                  <a:pt x="38100" y="82550"/>
                </a:lnTo>
                <a:lnTo>
                  <a:pt x="57150" y="82550"/>
                </a:lnTo>
                <a:lnTo>
                  <a:pt x="39750" y="93599"/>
                </a:lnTo>
                <a:lnTo>
                  <a:pt x="31750" y="107950"/>
                </a:lnTo>
                <a:lnTo>
                  <a:pt x="23875" y="123825"/>
                </a:lnTo>
                <a:lnTo>
                  <a:pt x="19050" y="138049"/>
                </a:lnTo>
                <a:lnTo>
                  <a:pt x="28575" y="127000"/>
                </a:lnTo>
                <a:lnTo>
                  <a:pt x="41275" y="109474"/>
                </a:lnTo>
                <a:lnTo>
                  <a:pt x="60325" y="98425"/>
                </a:lnTo>
                <a:lnTo>
                  <a:pt x="66675" y="96774"/>
                </a:lnTo>
                <a:lnTo>
                  <a:pt x="65150" y="111125"/>
                </a:lnTo>
                <a:lnTo>
                  <a:pt x="69850" y="125349"/>
                </a:lnTo>
                <a:lnTo>
                  <a:pt x="71500" y="138049"/>
                </a:lnTo>
                <a:lnTo>
                  <a:pt x="76200" y="155575"/>
                </a:lnTo>
                <a:lnTo>
                  <a:pt x="84200" y="165100"/>
                </a:lnTo>
                <a:lnTo>
                  <a:pt x="82550" y="150749"/>
                </a:lnTo>
                <a:lnTo>
                  <a:pt x="81025" y="138049"/>
                </a:lnTo>
                <a:lnTo>
                  <a:pt x="81025" y="127000"/>
                </a:lnTo>
                <a:lnTo>
                  <a:pt x="84200" y="117475"/>
                </a:lnTo>
                <a:lnTo>
                  <a:pt x="90550" y="984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2" name="object 72"/>
          <p:cNvSpPr/>
          <p:nvPr/>
        </p:nvSpPr>
        <p:spPr>
          <a:xfrm>
            <a:off x="2028825" y="2714625"/>
            <a:ext cx="88900" cy="42799"/>
          </a:xfrm>
          <a:custGeom>
            <a:avLst/>
            <a:gdLst/>
            <a:ahLst/>
            <a:cxnLst/>
            <a:rect l="l" t="t" r="r" b="b"/>
            <a:pathLst>
              <a:path w="88900" h="42799">
                <a:moveTo>
                  <a:pt x="0" y="7874"/>
                </a:moveTo>
                <a:lnTo>
                  <a:pt x="20700" y="0"/>
                </a:lnTo>
                <a:lnTo>
                  <a:pt x="39750" y="1524"/>
                </a:lnTo>
                <a:lnTo>
                  <a:pt x="58800" y="9525"/>
                </a:lnTo>
                <a:lnTo>
                  <a:pt x="76200" y="22225"/>
                </a:lnTo>
                <a:lnTo>
                  <a:pt x="88900" y="42799"/>
                </a:lnTo>
              </a:path>
            </a:pathLst>
          </a:custGeom>
          <a:ln w="254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3" name="object 73"/>
          <p:cNvSpPr/>
          <p:nvPr/>
        </p:nvSpPr>
        <p:spPr>
          <a:xfrm>
            <a:off x="1922526" y="2714625"/>
            <a:ext cx="69850" cy="28575"/>
          </a:xfrm>
          <a:custGeom>
            <a:avLst/>
            <a:gdLst/>
            <a:ahLst/>
            <a:cxnLst/>
            <a:rect l="l" t="t" r="r" b="b"/>
            <a:pathLst>
              <a:path w="69850" h="28575">
                <a:moveTo>
                  <a:pt x="0" y="28575"/>
                </a:moveTo>
                <a:lnTo>
                  <a:pt x="11049" y="14224"/>
                </a:lnTo>
                <a:lnTo>
                  <a:pt x="28575" y="6350"/>
                </a:lnTo>
                <a:lnTo>
                  <a:pt x="50800" y="0"/>
                </a:lnTo>
                <a:lnTo>
                  <a:pt x="69850" y="3175"/>
                </a:lnTo>
              </a:path>
            </a:pathLst>
          </a:custGeom>
          <a:ln w="254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4" name="object 74"/>
          <p:cNvSpPr/>
          <p:nvPr/>
        </p:nvSpPr>
        <p:spPr>
          <a:xfrm>
            <a:off x="19272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218" y="137182"/>
                </a:lnTo>
                <a:lnTo>
                  <a:pt x="1106" y="156503"/>
                </a:lnTo>
                <a:lnTo>
                  <a:pt x="2627" y="174552"/>
                </a:lnTo>
                <a:lnTo>
                  <a:pt x="4722" y="191061"/>
                </a:lnTo>
                <a:lnTo>
                  <a:pt x="7334" y="205764"/>
                </a:lnTo>
                <a:lnTo>
                  <a:pt x="10407" y="218393"/>
                </a:lnTo>
                <a:lnTo>
                  <a:pt x="13883" y="228680"/>
                </a:lnTo>
                <a:lnTo>
                  <a:pt x="17705" y="236360"/>
                </a:lnTo>
                <a:lnTo>
                  <a:pt x="26162" y="242824"/>
                </a:lnTo>
                <a:lnTo>
                  <a:pt x="29576" y="241804"/>
                </a:lnTo>
                <a:lnTo>
                  <a:pt x="37655" y="230595"/>
                </a:lnTo>
                <a:lnTo>
                  <a:pt x="41229" y="220858"/>
                </a:lnTo>
                <a:lnTo>
                  <a:pt x="44413" y="208723"/>
                </a:lnTo>
                <a:lnTo>
                  <a:pt x="47150" y="194456"/>
                </a:lnTo>
                <a:lnTo>
                  <a:pt x="49381" y="178324"/>
                </a:lnTo>
                <a:lnTo>
                  <a:pt x="51047" y="160595"/>
                </a:lnTo>
                <a:lnTo>
                  <a:pt x="52090" y="141535"/>
                </a:lnTo>
                <a:lnTo>
                  <a:pt x="52450" y="121412"/>
                </a:lnTo>
                <a:lnTo>
                  <a:pt x="52229" y="105603"/>
                </a:lnTo>
                <a:lnTo>
                  <a:pt x="51330" y="86288"/>
                </a:lnTo>
                <a:lnTo>
                  <a:pt x="49796" y="68245"/>
                </a:lnTo>
                <a:lnTo>
                  <a:pt x="47683" y="51741"/>
                </a:lnTo>
                <a:lnTo>
                  <a:pt x="45052" y="37044"/>
                </a:lnTo>
                <a:lnTo>
                  <a:pt x="41960" y="24420"/>
                </a:lnTo>
                <a:lnTo>
                  <a:pt x="38466" y="14137"/>
                </a:lnTo>
                <a:lnTo>
                  <a:pt x="34630" y="6461"/>
                </a:lnTo>
                <a:lnTo>
                  <a:pt x="26162" y="0"/>
                </a:lnTo>
                <a:lnTo>
                  <a:pt x="22758" y="1014"/>
                </a:lnTo>
                <a:lnTo>
                  <a:pt x="14698" y="12215"/>
                </a:lnTo>
                <a:lnTo>
                  <a:pt x="11141" y="21950"/>
                </a:lnTo>
                <a:lnTo>
                  <a:pt x="7974" y="34086"/>
                </a:lnTo>
                <a:lnTo>
                  <a:pt x="5255" y="48354"/>
                </a:lnTo>
                <a:lnTo>
                  <a:pt x="3041" y="64488"/>
                </a:lnTo>
                <a:lnTo>
                  <a:pt x="1389" y="82220"/>
                </a:lnTo>
                <a:lnTo>
                  <a:pt x="357" y="101284"/>
                </a:lnTo>
                <a:lnTo>
                  <a:pt x="0" y="1214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5" name="object 75"/>
          <p:cNvSpPr/>
          <p:nvPr/>
        </p:nvSpPr>
        <p:spPr>
          <a:xfrm>
            <a:off x="19272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357" y="101284"/>
                </a:lnTo>
                <a:lnTo>
                  <a:pt x="1389" y="82220"/>
                </a:lnTo>
                <a:lnTo>
                  <a:pt x="3041" y="64488"/>
                </a:lnTo>
                <a:lnTo>
                  <a:pt x="5255" y="48354"/>
                </a:lnTo>
                <a:lnTo>
                  <a:pt x="7974" y="34086"/>
                </a:lnTo>
                <a:lnTo>
                  <a:pt x="11141" y="21950"/>
                </a:lnTo>
                <a:lnTo>
                  <a:pt x="14698" y="12215"/>
                </a:lnTo>
                <a:lnTo>
                  <a:pt x="22758" y="1014"/>
                </a:lnTo>
                <a:lnTo>
                  <a:pt x="26162" y="0"/>
                </a:lnTo>
                <a:lnTo>
                  <a:pt x="30509" y="1659"/>
                </a:lnTo>
                <a:lnTo>
                  <a:pt x="38466" y="14137"/>
                </a:lnTo>
                <a:lnTo>
                  <a:pt x="41960" y="24420"/>
                </a:lnTo>
                <a:lnTo>
                  <a:pt x="45052" y="37044"/>
                </a:lnTo>
                <a:lnTo>
                  <a:pt x="47683" y="51741"/>
                </a:lnTo>
                <a:lnTo>
                  <a:pt x="49796" y="68245"/>
                </a:lnTo>
                <a:lnTo>
                  <a:pt x="51330" y="86288"/>
                </a:lnTo>
                <a:lnTo>
                  <a:pt x="52229" y="105603"/>
                </a:lnTo>
                <a:lnTo>
                  <a:pt x="52450" y="121412"/>
                </a:lnTo>
                <a:lnTo>
                  <a:pt x="52090" y="141535"/>
                </a:lnTo>
                <a:lnTo>
                  <a:pt x="51047" y="160595"/>
                </a:lnTo>
                <a:lnTo>
                  <a:pt x="49381" y="178324"/>
                </a:lnTo>
                <a:lnTo>
                  <a:pt x="47150" y="194456"/>
                </a:lnTo>
                <a:lnTo>
                  <a:pt x="44413" y="208723"/>
                </a:lnTo>
                <a:lnTo>
                  <a:pt x="41229" y="220858"/>
                </a:lnTo>
                <a:lnTo>
                  <a:pt x="37655" y="230595"/>
                </a:lnTo>
                <a:lnTo>
                  <a:pt x="29576" y="241804"/>
                </a:lnTo>
                <a:lnTo>
                  <a:pt x="26162" y="242824"/>
                </a:lnTo>
                <a:lnTo>
                  <a:pt x="21817" y="241163"/>
                </a:lnTo>
                <a:lnTo>
                  <a:pt x="13883" y="228680"/>
                </a:lnTo>
                <a:lnTo>
                  <a:pt x="10407" y="218393"/>
                </a:lnTo>
                <a:lnTo>
                  <a:pt x="7334" y="205764"/>
                </a:lnTo>
                <a:lnTo>
                  <a:pt x="4722" y="191061"/>
                </a:lnTo>
                <a:lnTo>
                  <a:pt x="2627" y="174552"/>
                </a:lnTo>
                <a:lnTo>
                  <a:pt x="1106" y="156503"/>
                </a:lnTo>
                <a:lnTo>
                  <a:pt x="218" y="137182"/>
                </a:lnTo>
                <a:lnTo>
                  <a:pt x="0" y="121412"/>
                </a:lnTo>
                <a:close/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6" name="object 76"/>
          <p:cNvSpPr/>
          <p:nvPr/>
        </p:nvSpPr>
        <p:spPr>
          <a:xfrm>
            <a:off x="20415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218" y="137182"/>
                </a:lnTo>
                <a:lnTo>
                  <a:pt x="1106" y="156503"/>
                </a:lnTo>
                <a:lnTo>
                  <a:pt x="2627" y="174552"/>
                </a:lnTo>
                <a:lnTo>
                  <a:pt x="4722" y="191061"/>
                </a:lnTo>
                <a:lnTo>
                  <a:pt x="7334" y="205764"/>
                </a:lnTo>
                <a:lnTo>
                  <a:pt x="10407" y="218393"/>
                </a:lnTo>
                <a:lnTo>
                  <a:pt x="13883" y="228680"/>
                </a:lnTo>
                <a:lnTo>
                  <a:pt x="17705" y="236360"/>
                </a:lnTo>
                <a:lnTo>
                  <a:pt x="26162" y="242824"/>
                </a:lnTo>
                <a:lnTo>
                  <a:pt x="29576" y="241804"/>
                </a:lnTo>
                <a:lnTo>
                  <a:pt x="37655" y="230595"/>
                </a:lnTo>
                <a:lnTo>
                  <a:pt x="41229" y="220858"/>
                </a:lnTo>
                <a:lnTo>
                  <a:pt x="44413" y="208723"/>
                </a:lnTo>
                <a:lnTo>
                  <a:pt x="47150" y="194456"/>
                </a:lnTo>
                <a:lnTo>
                  <a:pt x="49381" y="178324"/>
                </a:lnTo>
                <a:lnTo>
                  <a:pt x="51047" y="160595"/>
                </a:lnTo>
                <a:lnTo>
                  <a:pt x="52090" y="141535"/>
                </a:lnTo>
                <a:lnTo>
                  <a:pt x="52450" y="121412"/>
                </a:lnTo>
                <a:lnTo>
                  <a:pt x="52229" y="105603"/>
                </a:lnTo>
                <a:lnTo>
                  <a:pt x="51330" y="86288"/>
                </a:lnTo>
                <a:lnTo>
                  <a:pt x="49796" y="68245"/>
                </a:lnTo>
                <a:lnTo>
                  <a:pt x="47683" y="51741"/>
                </a:lnTo>
                <a:lnTo>
                  <a:pt x="45052" y="37044"/>
                </a:lnTo>
                <a:lnTo>
                  <a:pt x="41960" y="24420"/>
                </a:lnTo>
                <a:lnTo>
                  <a:pt x="38466" y="14137"/>
                </a:lnTo>
                <a:lnTo>
                  <a:pt x="34630" y="6461"/>
                </a:lnTo>
                <a:lnTo>
                  <a:pt x="26162" y="0"/>
                </a:lnTo>
                <a:lnTo>
                  <a:pt x="22758" y="1014"/>
                </a:lnTo>
                <a:lnTo>
                  <a:pt x="14698" y="12215"/>
                </a:lnTo>
                <a:lnTo>
                  <a:pt x="11141" y="21950"/>
                </a:lnTo>
                <a:lnTo>
                  <a:pt x="7974" y="34086"/>
                </a:lnTo>
                <a:lnTo>
                  <a:pt x="5255" y="48354"/>
                </a:lnTo>
                <a:lnTo>
                  <a:pt x="3041" y="64488"/>
                </a:lnTo>
                <a:lnTo>
                  <a:pt x="1389" y="82220"/>
                </a:lnTo>
                <a:lnTo>
                  <a:pt x="357" y="101284"/>
                </a:lnTo>
                <a:lnTo>
                  <a:pt x="0" y="1214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7" name="object 77"/>
          <p:cNvSpPr/>
          <p:nvPr/>
        </p:nvSpPr>
        <p:spPr>
          <a:xfrm>
            <a:off x="2041525" y="2749550"/>
            <a:ext cx="52450" cy="242824"/>
          </a:xfrm>
          <a:custGeom>
            <a:avLst/>
            <a:gdLst/>
            <a:ahLst/>
            <a:cxnLst/>
            <a:rect l="l" t="t" r="r" b="b"/>
            <a:pathLst>
              <a:path w="52450" h="242824">
                <a:moveTo>
                  <a:pt x="0" y="121412"/>
                </a:moveTo>
                <a:lnTo>
                  <a:pt x="357" y="101284"/>
                </a:lnTo>
                <a:lnTo>
                  <a:pt x="1389" y="82220"/>
                </a:lnTo>
                <a:lnTo>
                  <a:pt x="3041" y="64488"/>
                </a:lnTo>
                <a:lnTo>
                  <a:pt x="5255" y="48354"/>
                </a:lnTo>
                <a:lnTo>
                  <a:pt x="7974" y="34086"/>
                </a:lnTo>
                <a:lnTo>
                  <a:pt x="11141" y="21950"/>
                </a:lnTo>
                <a:lnTo>
                  <a:pt x="14698" y="12215"/>
                </a:lnTo>
                <a:lnTo>
                  <a:pt x="22758" y="1014"/>
                </a:lnTo>
                <a:lnTo>
                  <a:pt x="26162" y="0"/>
                </a:lnTo>
                <a:lnTo>
                  <a:pt x="30509" y="1659"/>
                </a:lnTo>
                <a:lnTo>
                  <a:pt x="38466" y="14137"/>
                </a:lnTo>
                <a:lnTo>
                  <a:pt x="41960" y="24420"/>
                </a:lnTo>
                <a:lnTo>
                  <a:pt x="45052" y="37044"/>
                </a:lnTo>
                <a:lnTo>
                  <a:pt x="47683" y="51741"/>
                </a:lnTo>
                <a:lnTo>
                  <a:pt x="49796" y="68245"/>
                </a:lnTo>
                <a:lnTo>
                  <a:pt x="51330" y="86288"/>
                </a:lnTo>
                <a:lnTo>
                  <a:pt x="52229" y="105603"/>
                </a:lnTo>
                <a:lnTo>
                  <a:pt x="52450" y="121412"/>
                </a:lnTo>
                <a:lnTo>
                  <a:pt x="52090" y="141535"/>
                </a:lnTo>
                <a:lnTo>
                  <a:pt x="51047" y="160595"/>
                </a:lnTo>
                <a:lnTo>
                  <a:pt x="49381" y="178324"/>
                </a:lnTo>
                <a:lnTo>
                  <a:pt x="47150" y="194456"/>
                </a:lnTo>
                <a:lnTo>
                  <a:pt x="44413" y="208723"/>
                </a:lnTo>
                <a:lnTo>
                  <a:pt x="41229" y="220858"/>
                </a:lnTo>
                <a:lnTo>
                  <a:pt x="37655" y="230595"/>
                </a:lnTo>
                <a:lnTo>
                  <a:pt x="29576" y="241804"/>
                </a:lnTo>
                <a:lnTo>
                  <a:pt x="26162" y="242824"/>
                </a:lnTo>
                <a:lnTo>
                  <a:pt x="21817" y="241163"/>
                </a:lnTo>
                <a:lnTo>
                  <a:pt x="13883" y="228680"/>
                </a:lnTo>
                <a:lnTo>
                  <a:pt x="10407" y="218393"/>
                </a:lnTo>
                <a:lnTo>
                  <a:pt x="7334" y="205764"/>
                </a:lnTo>
                <a:lnTo>
                  <a:pt x="4722" y="191061"/>
                </a:lnTo>
                <a:lnTo>
                  <a:pt x="2627" y="174552"/>
                </a:lnTo>
                <a:lnTo>
                  <a:pt x="1106" y="156503"/>
                </a:lnTo>
                <a:lnTo>
                  <a:pt x="218" y="137182"/>
                </a:lnTo>
                <a:lnTo>
                  <a:pt x="0" y="121412"/>
                </a:lnTo>
                <a:close/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8" name="object 78"/>
          <p:cNvSpPr/>
          <p:nvPr/>
        </p:nvSpPr>
        <p:spPr>
          <a:xfrm>
            <a:off x="1916176" y="3511550"/>
            <a:ext cx="244348" cy="55499"/>
          </a:xfrm>
          <a:custGeom>
            <a:avLst/>
            <a:gdLst/>
            <a:ahLst/>
            <a:cxnLst/>
            <a:rect l="l" t="t" r="r" b="b"/>
            <a:pathLst>
              <a:path w="244348" h="55499">
                <a:moveTo>
                  <a:pt x="244348" y="42799"/>
                </a:moveTo>
                <a:lnTo>
                  <a:pt x="220599" y="28575"/>
                </a:lnTo>
                <a:lnTo>
                  <a:pt x="185674" y="11049"/>
                </a:lnTo>
                <a:lnTo>
                  <a:pt x="152400" y="4699"/>
                </a:lnTo>
                <a:lnTo>
                  <a:pt x="111125" y="0"/>
                </a:lnTo>
                <a:lnTo>
                  <a:pt x="74549" y="1524"/>
                </a:lnTo>
                <a:lnTo>
                  <a:pt x="49149" y="15875"/>
                </a:lnTo>
                <a:lnTo>
                  <a:pt x="22225" y="34925"/>
                </a:lnTo>
                <a:lnTo>
                  <a:pt x="0" y="554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9" name="object 79"/>
          <p:cNvSpPr/>
          <p:nvPr/>
        </p:nvSpPr>
        <p:spPr>
          <a:xfrm>
            <a:off x="1968500" y="3341751"/>
            <a:ext cx="104775" cy="177673"/>
          </a:xfrm>
          <a:custGeom>
            <a:avLst/>
            <a:gdLst/>
            <a:ahLst/>
            <a:cxnLst/>
            <a:rect l="l" t="t" r="r" b="b"/>
            <a:pathLst>
              <a:path w="104775" h="177673">
                <a:moveTo>
                  <a:pt x="14224" y="125349"/>
                </a:moveTo>
                <a:lnTo>
                  <a:pt x="3175" y="177673"/>
                </a:lnTo>
                <a:lnTo>
                  <a:pt x="28575" y="168148"/>
                </a:lnTo>
                <a:lnTo>
                  <a:pt x="53975" y="166624"/>
                </a:lnTo>
                <a:lnTo>
                  <a:pt x="82550" y="168148"/>
                </a:lnTo>
                <a:lnTo>
                  <a:pt x="104775" y="169799"/>
                </a:lnTo>
                <a:lnTo>
                  <a:pt x="90424" y="141224"/>
                </a:lnTo>
                <a:lnTo>
                  <a:pt x="82550" y="107823"/>
                </a:lnTo>
                <a:lnTo>
                  <a:pt x="80899" y="74549"/>
                </a:lnTo>
                <a:lnTo>
                  <a:pt x="85725" y="42799"/>
                </a:lnTo>
                <a:lnTo>
                  <a:pt x="96774" y="0"/>
                </a:lnTo>
                <a:lnTo>
                  <a:pt x="45974" y="20574"/>
                </a:lnTo>
                <a:lnTo>
                  <a:pt x="0" y="15875"/>
                </a:lnTo>
                <a:lnTo>
                  <a:pt x="12700" y="65024"/>
                </a:lnTo>
                <a:lnTo>
                  <a:pt x="17399" y="91948"/>
                </a:lnTo>
                <a:lnTo>
                  <a:pt x="14224" y="12534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0" name="object 80"/>
          <p:cNvSpPr/>
          <p:nvPr/>
        </p:nvSpPr>
        <p:spPr>
          <a:xfrm>
            <a:off x="1968500" y="3341751"/>
            <a:ext cx="104775" cy="177673"/>
          </a:xfrm>
          <a:custGeom>
            <a:avLst/>
            <a:gdLst/>
            <a:ahLst/>
            <a:cxnLst/>
            <a:rect l="l" t="t" r="r" b="b"/>
            <a:pathLst>
              <a:path w="104775" h="177673">
                <a:moveTo>
                  <a:pt x="96774" y="0"/>
                </a:moveTo>
                <a:lnTo>
                  <a:pt x="45974" y="20574"/>
                </a:lnTo>
                <a:lnTo>
                  <a:pt x="0" y="15875"/>
                </a:lnTo>
                <a:lnTo>
                  <a:pt x="12700" y="65024"/>
                </a:lnTo>
                <a:lnTo>
                  <a:pt x="17399" y="91948"/>
                </a:lnTo>
                <a:lnTo>
                  <a:pt x="14224" y="125349"/>
                </a:lnTo>
                <a:lnTo>
                  <a:pt x="3175" y="177673"/>
                </a:lnTo>
                <a:lnTo>
                  <a:pt x="28575" y="168148"/>
                </a:lnTo>
                <a:lnTo>
                  <a:pt x="53975" y="166624"/>
                </a:lnTo>
                <a:lnTo>
                  <a:pt x="82550" y="168148"/>
                </a:lnTo>
                <a:lnTo>
                  <a:pt x="104775" y="169799"/>
                </a:lnTo>
                <a:lnTo>
                  <a:pt x="90424" y="141224"/>
                </a:lnTo>
                <a:lnTo>
                  <a:pt x="82550" y="107823"/>
                </a:lnTo>
                <a:lnTo>
                  <a:pt x="80899" y="74549"/>
                </a:lnTo>
                <a:lnTo>
                  <a:pt x="85725" y="42799"/>
                </a:lnTo>
                <a:lnTo>
                  <a:pt x="96774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1" name="object 81"/>
          <p:cNvSpPr/>
          <p:nvPr/>
        </p:nvSpPr>
        <p:spPr>
          <a:xfrm>
            <a:off x="1450975" y="3670300"/>
            <a:ext cx="279400" cy="338074"/>
          </a:xfrm>
          <a:custGeom>
            <a:avLst/>
            <a:gdLst/>
            <a:ahLst/>
            <a:cxnLst/>
            <a:rect l="l" t="t" r="r" b="b"/>
            <a:pathLst>
              <a:path w="279400" h="338074">
                <a:moveTo>
                  <a:pt x="12700" y="71374"/>
                </a:moveTo>
                <a:lnTo>
                  <a:pt x="4699" y="104775"/>
                </a:lnTo>
                <a:lnTo>
                  <a:pt x="0" y="160274"/>
                </a:lnTo>
                <a:lnTo>
                  <a:pt x="3175" y="193675"/>
                </a:lnTo>
                <a:lnTo>
                  <a:pt x="17399" y="222250"/>
                </a:lnTo>
                <a:lnTo>
                  <a:pt x="28575" y="238125"/>
                </a:lnTo>
                <a:lnTo>
                  <a:pt x="38100" y="250825"/>
                </a:lnTo>
                <a:lnTo>
                  <a:pt x="55499" y="269875"/>
                </a:lnTo>
                <a:lnTo>
                  <a:pt x="63500" y="280924"/>
                </a:lnTo>
                <a:lnTo>
                  <a:pt x="69850" y="295275"/>
                </a:lnTo>
                <a:lnTo>
                  <a:pt x="65024" y="325374"/>
                </a:lnTo>
                <a:lnTo>
                  <a:pt x="173100" y="338074"/>
                </a:lnTo>
                <a:lnTo>
                  <a:pt x="179450" y="287274"/>
                </a:lnTo>
                <a:lnTo>
                  <a:pt x="193675" y="269875"/>
                </a:lnTo>
                <a:lnTo>
                  <a:pt x="215900" y="247650"/>
                </a:lnTo>
                <a:lnTo>
                  <a:pt x="231775" y="236474"/>
                </a:lnTo>
                <a:lnTo>
                  <a:pt x="246125" y="209550"/>
                </a:lnTo>
                <a:lnTo>
                  <a:pt x="250825" y="188849"/>
                </a:lnTo>
                <a:lnTo>
                  <a:pt x="252475" y="153924"/>
                </a:lnTo>
                <a:lnTo>
                  <a:pt x="255650" y="127000"/>
                </a:lnTo>
                <a:lnTo>
                  <a:pt x="279400" y="65024"/>
                </a:lnTo>
                <a:lnTo>
                  <a:pt x="277875" y="42799"/>
                </a:lnTo>
                <a:lnTo>
                  <a:pt x="274700" y="30099"/>
                </a:lnTo>
                <a:lnTo>
                  <a:pt x="266700" y="19050"/>
                </a:lnTo>
                <a:lnTo>
                  <a:pt x="254000" y="14224"/>
                </a:lnTo>
                <a:lnTo>
                  <a:pt x="246125" y="19050"/>
                </a:lnTo>
                <a:lnTo>
                  <a:pt x="242950" y="25400"/>
                </a:lnTo>
                <a:lnTo>
                  <a:pt x="239775" y="44450"/>
                </a:lnTo>
                <a:lnTo>
                  <a:pt x="227075" y="17399"/>
                </a:lnTo>
                <a:lnTo>
                  <a:pt x="217550" y="6350"/>
                </a:lnTo>
                <a:lnTo>
                  <a:pt x="201675" y="3175"/>
                </a:lnTo>
                <a:lnTo>
                  <a:pt x="185800" y="0"/>
                </a:lnTo>
                <a:lnTo>
                  <a:pt x="176275" y="11049"/>
                </a:lnTo>
                <a:lnTo>
                  <a:pt x="161925" y="11049"/>
                </a:lnTo>
                <a:lnTo>
                  <a:pt x="147700" y="12700"/>
                </a:lnTo>
                <a:lnTo>
                  <a:pt x="136525" y="12700"/>
                </a:lnTo>
                <a:lnTo>
                  <a:pt x="128650" y="25400"/>
                </a:lnTo>
                <a:lnTo>
                  <a:pt x="115950" y="23749"/>
                </a:lnTo>
                <a:lnTo>
                  <a:pt x="106425" y="25400"/>
                </a:lnTo>
                <a:lnTo>
                  <a:pt x="88900" y="28575"/>
                </a:lnTo>
                <a:lnTo>
                  <a:pt x="44450" y="42799"/>
                </a:lnTo>
                <a:lnTo>
                  <a:pt x="30099" y="53975"/>
                </a:lnTo>
                <a:lnTo>
                  <a:pt x="20574" y="63500"/>
                </a:lnTo>
                <a:lnTo>
                  <a:pt x="12700" y="71374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2" name="object 82"/>
          <p:cNvSpPr/>
          <p:nvPr/>
        </p:nvSpPr>
        <p:spPr>
          <a:xfrm>
            <a:off x="1450975" y="3670300"/>
            <a:ext cx="279400" cy="338074"/>
          </a:xfrm>
          <a:custGeom>
            <a:avLst/>
            <a:gdLst/>
            <a:ahLst/>
            <a:cxnLst/>
            <a:rect l="l" t="t" r="r" b="b"/>
            <a:pathLst>
              <a:path w="279400" h="338074">
                <a:moveTo>
                  <a:pt x="63500" y="280924"/>
                </a:moveTo>
                <a:lnTo>
                  <a:pt x="55499" y="269875"/>
                </a:lnTo>
                <a:lnTo>
                  <a:pt x="38100" y="250825"/>
                </a:lnTo>
                <a:lnTo>
                  <a:pt x="28575" y="238125"/>
                </a:lnTo>
                <a:lnTo>
                  <a:pt x="17399" y="222250"/>
                </a:lnTo>
                <a:lnTo>
                  <a:pt x="3175" y="193675"/>
                </a:lnTo>
                <a:lnTo>
                  <a:pt x="0" y="160274"/>
                </a:lnTo>
                <a:lnTo>
                  <a:pt x="4699" y="104775"/>
                </a:lnTo>
                <a:lnTo>
                  <a:pt x="12700" y="71374"/>
                </a:lnTo>
                <a:lnTo>
                  <a:pt x="20574" y="63500"/>
                </a:lnTo>
                <a:lnTo>
                  <a:pt x="30099" y="53975"/>
                </a:lnTo>
                <a:lnTo>
                  <a:pt x="44450" y="42799"/>
                </a:lnTo>
                <a:lnTo>
                  <a:pt x="88900" y="28575"/>
                </a:lnTo>
                <a:lnTo>
                  <a:pt x="106425" y="25400"/>
                </a:lnTo>
                <a:lnTo>
                  <a:pt x="115950" y="23749"/>
                </a:lnTo>
                <a:lnTo>
                  <a:pt x="128650" y="25400"/>
                </a:lnTo>
                <a:lnTo>
                  <a:pt x="136525" y="12700"/>
                </a:lnTo>
                <a:lnTo>
                  <a:pt x="147700" y="12700"/>
                </a:lnTo>
                <a:lnTo>
                  <a:pt x="161925" y="11049"/>
                </a:lnTo>
                <a:lnTo>
                  <a:pt x="176275" y="11049"/>
                </a:lnTo>
                <a:lnTo>
                  <a:pt x="185800" y="0"/>
                </a:lnTo>
                <a:lnTo>
                  <a:pt x="201675" y="3175"/>
                </a:lnTo>
                <a:lnTo>
                  <a:pt x="217550" y="6350"/>
                </a:lnTo>
                <a:lnTo>
                  <a:pt x="227075" y="17399"/>
                </a:lnTo>
                <a:lnTo>
                  <a:pt x="239775" y="44450"/>
                </a:lnTo>
                <a:lnTo>
                  <a:pt x="242950" y="25400"/>
                </a:lnTo>
                <a:lnTo>
                  <a:pt x="246125" y="19050"/>
                </a:lnTo>
                <a:lnTo>
                  <a:pt x="254000" y="14224"/>
                </a:lnTo>
                <a:lnTo>
                  <a:pt x="266700" y="19050"/>
                </a:lnTo>
                <a:lnTo>
                  <a:pt x="274700" y="30099"/>
                </a:lnTo>
                <a:lnTo>
                  <a:pt x="277875" y="42799"/>
                </a:lnTo>
                <a:lnTo>
                  <a:pt x="279400" y="65024"/>
                </a:lnTo>
                <a:lnTo>
                  <a:pt x="255650" y="127000"/>
                </a:lnTo>
                <a:lnTo>
                  <a:pt x="252475" y="153924"/>
                </a:lnTo>
                <a:lnTo>
                  <a:pt x="250825" y="188849"/>
                </a:lnTo>
                <a:lnTo>
                  <a:pt x="246125" y="209550"/>
                </a:lnTo>
                <a:lnTo>
                  <a:pt x="231775" y="236474"/>
                </a:lnTo>
                <a:lnTo>
                  <a:pt x="215900" y="247650"/>
                </a:lnTo>
                <a:lnTo>
                  <a:pt x="193675" y="269875"/>
                </a:lnTo>
                <a:lnTo>
                  <a:pt x="179450" y="287274"/>
                </a:lnTo>
                <a:lnTo>
                  <a:pt x="173100" y="338074"/>
                </a:lnTo>
                <a:lnTo>
                  <a:pt x="65024" y="325374"/>
                </a:lnTo>
                <a:lnTo>
                  <a:pt x="69850" y="295275"/>
                </a:lnTo>
                <a:lnTo>
                  <a:pt x="63500" y="2809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3" name="object 83"/>
          <p:cNvSpPr/>
          <p:nvPr/>
        </p:nvSpPr>
        <p:spPr>
          <a:xfrm>
            <a:off x="1579626" y="3822700"/>
            <a:ext cx="69850" cy="80899"/>
          </a:xfrm>
          <a:custGeom>
            <a:avLst/>
            <a:gdLst/>
            <a:ahLst/>
            <a:cxnLst/>
            <a:rect l="l" t="t" r="r" b="b"/>
            <a:pathLst>
              <a:path w="69850" h="80899">
                <a:moveTo>
                  <a:pt x="69850" y="0"/>
                </a:moveTo>
                <a:lnTo>
                  <a:pt x="30099" y="33274"/>
                </a:lnTo>
                <a:lnTo>
                  <a:pt x="17399" y="45974"/>
                </a:lnTo>
                <a:lnTo>
                  <a:pt x="4699" y="66675"/>
                </a:lnTo>
                <a:lnTo>
                  <a:pt x="0" y="808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4" name="object 84"/>
          <p:cNvSpPr/>
          <p:nvPr/>
        </p:nvSpPr>
        <p:spPr>
          <a:xfrm>
            <a:off x="1449451" y="3676650"/>
            <a:ext cx="241173" cy="168275"/>
          </a:xfrm>
          <a:custGeom>
            <a:avLst/>
            <a:gdLst/>
            <a:ahLst/>
            <a:cxnLst/>
            <a:rect l="l" t="t" r="r" b="b"/>
            <a:pathLst>
              <a:path w="241173" h="168275">
                <a:moveTo>
                  <a:pt x="47625" y="153924"/>
                </a:moveTo>
                <a:lnTo>
                  <a:pt x="52324" y="141224"/>
                </a:lnTo>
                <a:lnTo>
                  <a:pt x="60325" y="158750"/>
                </a:lnTo>
                <a:lnTo>
                  <a:pt x="71374" y="165100"/>
                </a:lnTo>
                <a:lnTo>
                  <a:pt x="82550" y="168275"/>
                </a:lnTo>
                <a:lnTo>
                  <a:pt x="95250" y="163449"/>
                </a:lnTo>
                <a:lnTo>
                  <a:pt x="107950" y="153924"/>
                </a:lnTo>
                <a:lnTo>
                  <a:pt x="109474" y="136525"/>
                </a:lnTo>
                <a:lnTo>
                  <a:pt x="115824" y="150749"/>
                </a:lnTo>
                <a:lnTo>
                  <a:pt x="120650" y="158750"/>
                </a:lnTo>
                <a:lnTo>
                  <a:pt x="131699" y="166624"/>
                </a:lnTo>
                <a:lnTo>
                  <a:pt x="138049" y="168275"/>
                </a:lnTo>
                <a:lnTo>
                  <a:pt x="146050" y="168275"/>
                </a:lnTo>
                <a:lnTo>
                  <a:pt x="155448" y="161925"/>
                </a:lnTo>
                <a:lnTo>
                  <a:pt x="163449" y="155575"/>
                </a:lnTo>
                <a:lnTo>
                  <a:pt x="168148" y="144399"/>
                </a:lnTo>
                <a:lnTo>
                  <a:pt x="172974" y="131699"/>
                </a:lnTo>
                <a:lnTo>
                  <a:pt x="179324" y="146050"/>
                </a:lnTo>
                <a:lnTo>
                  <a:pt x="190500" y="155575"/>
                </a:lnTo>
                <a:lnTo>
                  <a:pt x="204724" y="157099"/>
                </a:lnTo>
                <a:lnTo>
                  <a:pt x="215900" y="153924"/>
                </a:lnTo>
                <a:lnTo>
                  <a:pt x="223774" y="142875"/>
                </a:lnTo>
                <a:lnTo>
                  <a:pt x="228473" y="133350"/>
                </a:lnTo>
                <a:lnTo>
                  <a:pt x="233299" y="125349"/>
                </a:lnTo>
                <a:lnTo>
                  <a:pt x="237998" y="107950"/>
                </a:lnTo>
                <a:lnTo>
                  <a:pt x="241173" y="90424"/>
                </a:lnTo>
                <a:lnTo>
                  <a:pt x="241173" y="47625"/>
                </a:lnTo>
                <a:lnTo>
                  <a:pt x="231648" y="17399"/>
                </a:lnTo>
                <a:lnTo>
                  <a:pt x="222123" y="9525"/>
                </a:lnTo>
                <a:lnTo>
                  <a:pt x="206375" y="1524"/>
                </a:lnTo>
                <a:lnTo>
                  <a:pt x="193675" y="0"/>
                </a:lnTo>
                <a:lnTo>
                  <a:pt x="184150" y="6350"/>
                </a:lnTo>
                <a:lnTo>
                  <a:pt x="168148" y="3175"/>
                </a:lnTo>
                <a:lnTo>
                  <a:pt x="155448" y="4699"/>
                </a:lnTo>
                <a:lnTo>
                  <a:pt x="142875" y="6350"/>
                </a:lnTo>
                <a:lnTo>
                  <a:pt x="133350" y="12700"/>
                </a:lnTo>
                <a:lnTo>
                  <a:pt x="122174" y="12700"/>
                </a:lnTo>
                <a:lnTo>
                  <a:pt x="111125" y="11049"/>
                </a:lnTo>
                <a:lnTo>
                  <a:pt x="93599" y="12700"/>
                </a:lnTo>
                <a:lnTo>
                  <a:pt x="45974" y="22225"/>
                </a:lnTo>
                <a:lnTo>
                  <a:pt x="33274" y="28575"/>
                </a:lnTo>
                <a:lnTo>
                  <a:pt x="23749" y="34925"/>
                </a:lnTo>
                <a:lnTo>
                  <a:pt x="17399" y="47625"/>
                </a:lnTo>
                <a:lnTo>
                  <a:pt x="4699" y="73025"/>
                </a:lnTo>
                <a:lnTo>
                  <a:pt x="0" y="128524"/>
                </a:lnTo>
                <a:lnTo>
                  <a:pt x="3175" y="147574"/>
                </a:lnTo>
                <a:lnTo>
                  <a:pt x="7874" y="158750"/>
                </a:lnTo>
                <a:lnTo>
                  <a:pt x="17399" y="165100"/>
                </a:lnTo>
                <a:lnTo>
                  <a:pt x="26924" y="166624"/>
                </a:lnTo>
                <a:lnTo>
                  <a:pt x="41275" y="161925"/>
                </a:lnTo>
                <a:lnTo>
                  <a:pt x="47625" y="153924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5" name="object 85"/>
          <p:cNvSpPr/>
          <p:nvPr/>
        </p:nvSpPr>
        <p:spPr>
          <a:xfrm>
            <a:off x="1449451" y="3676650"/>
            <a:ext cx="241173" cy="168275"/>
          </a:xfrm>
          <a:custGeom>
            <a:avLst/>
            <a:gdLst/>
            <a:ahLst/>
            <a:cxnLst/>
            <a:rect l="l" t="t" r="r" b="b"/>
            <a:pathLst>
              <a:path w="241173" h="168275">
                <a:moveTo>
                  <a:pt x="26924" y="166624"/>
                </a:moveTo>
                <a:lnTo>
                  <a:pt x="17399" y="165100"/>
                </a:lnTo>
                <a:lnTo>
                  <a:pt x="7874" y="158750"/>
                </a:lnTo>
                <a:lnTo>
                  <a:pt x="3175" y="147574"/>
                </a:lnTo>
                <a:lnTo>
                  <a:pt x="0" y="128524"/>
                </a:lnTo>
                <a:lnTo>
                  <a:pt x="4699" y="73025"/>
                </a:lnTo>
                <a:lnTo>
                  <a:pt x="17399" y="47625"/>
                </a:lnTo>
                <a:lnTo>
                  <a:pt x="23749" y="34925"/>
                </a:lnTo>
                <a:lnTo>
                  <a:pt x="33274" y="28575"/>
                </a:lnTo>
                <a:lnTo>
                  <a:pt x="45974" y="22225"/>
                </a:lnTo>
                <a:lnTo>
                  <a:pt x="93599" y="12700"/>
                </a:lnTo>
                <a:lnTo>
                  <a:pt x="111125" y="11049"/>
                </a:lnTo>
                <a:lnTo>
                  <a:pt x="122174" y="12700"/>
                </a:lnTo>
                <a:lnTo>
                  <a:pt x="133350" y="12700"/>
                </a:lnTo>
                <a:lnTo>
                  <a:pt x="142875" y="6350"/>
                </a:lnTo>
                <a:lnTo>
                  <a:pt x="155448" y="4699"/>
                </a:lnTo>
                <a:lnTo>
                  <a:pt x="168148" y="3175"/>
                </a:lnTo>
                <a:lnTo>
                  <a:pt x="184150" y="6350"/>
                </a:lnTo>
                <a:lnTo>
                  <a:pt x="193675" y="0"/>
                </a:lnTo>
                <a:lnTo>
                  <a:pt x="206375" y="1524"/>
                </a:lnTo>
                <a:lnTo>
                  <a:pt x="222123" y="9525"/>
                </a:lnTo>
                <a:lnTo>
                  <a:pt x="231648" y="17399"/>
                </a:lnTo>
                <a:lnTo>
                  <a:pt x="241173" y="47625"/>
                </a:lnTo>
                <a:lnTo>
                  <a:pt x="241173" y="90424"/>
                </a:lnTo>
                <a:lnTo>
                  <a:pt x="237998" y="107950"/>
                </a:lnTo>
                <a:lnTo>
                  <a:pt x="233299" y="125349"/>
                </a:lnTo>
                <a:lnTo>
                  <a:pt x="228473" y="133350"/>
                </a:lnTo>
                <a:lnTo>
                  <a:pt x="223774" y="142875"/>
                </a:lnTo>
                <a:lnTo>
                  <a:pt x="215900" y="153924"/>
                </a:lnTo>
                <a:lnTo>
                  <a:pt x="204724" y="157099"/>
                </a:lnTo>
                <a:lnTo>
                  <a:pt x="190500" y="155575"/>
                </a:lnTo>
                <a:lnTo>
                  <a:pt x="179324" y="146050"/>
                </a:lnTo>
                <a:lnTo>
                  <a:pt x="172974" y="131699"/>
                </a:lnTo>
                <a:lnTo>
                  <a:pt x="168148" y="144399"/>
                </a:lnTo>
                <a:lnTo>
                  <a:pt x="163449" y="155575"/>
                </a:lnTo>
                <a:lnTo>
                  <a:pt x="155448" y="161925"/>
                </a:lnTo>
                <a:lnTo>
                  <a:pt x="146050" y="168275"/>
                </a:lnTo>
                <a:lnTo>
                  <a:pt x="138049" y="168275"/>
                </a:lnTo>
                <a:lnTo>
                  <a:pt x="131699" y="166624"/>
                </a:lnTo>
                <a:lnTo>
                  <a:pt x="120650" y="158750"/>
                </a:lnTo>
                <a:lnTo>
                  <a:pt x="115824" y="150749"/>
                </a:lnTo>
                <a:lnTo>
                  <a:pt x="109474" y="136525"/>
                </a:lnTo>
                <a:lnTo>
                  <a:pt x="107950" y="153924"/>
                </a:lnTo>
                <a:lnTo>
                  <a:pt x="95250" y="163449"/>
                </a:lnTo>
                <a:lnTo>
                  <a:pt x="82550" y="168275"/>
                </a:lnTo>
                <a:lnTo>
                  <a:pt x="71374" y="165100"/>
                </a:lnTo>
                <a:lnTo>
                  <a:pt x="60325" y="158750"/>
                </a:lnTo>
                <a:lnTo>
                  <a:pt x="52324" y="141224"/>
                </a:lnTo>
                <a:lnTo>
                  <a:pt x="47625" y="153924"/>
                </a:lnTo>
                <a:lnTo>
                  <a:pt x="41275" y="161925"/>
                </a:lnTo>
                <a:lnTo>
                  <a:pt x="26924" y="1666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6" name="object 86"/>
          <p:cNvSpPr/>
          <p:nvPr/>
        </p:nvSpPr>
        <p:spPr>
          <a:xfrm>
            <a:off x="1504950" y="3741801"/>
            <a:ext cx="3175" cy="88900"/>
          </a:xfrm>
          <a:custGeom>
            <a:avLst/>
            <a:gdLst/>
            <a:ahLst/>
            <a:cxnLst/>
            <a:rect l="l" t="t" r="r" b="b"/>
            <a:pathLst>
              <a:path w="3175" h="88900">
                <a:moveTo>
                  <a:pt x="3175" y="0"/>
                </a:moveTo>
                <a:lnTo>
                  <a:pt x="0" y="889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7" name="object 87"/>
          <p:cNvSpPr/>
          <p:nvPr/>
        </p:nvSpPr>
        <p:spPr>
          <a:xfrm>
            <a:off x="1560449" y="3735451"/>
            <a:ext cx="6350" cy="90424"/>
          </a:xfrm>
          <a:custGeom>
            <a:avLst/>
            <a:gdLst/>
            <a:ahLst/>
            <a:cxnLst/>
            <a:rect l="l" t="t" r="r" b="b"/>
            <a:pathLst>
              <a:path w="6350" h="90424">
                <a:moveTo>
                  <a:pt x="6350" y="0"/>
                </a:moveTo>
                <a:lnTo>
                  <a:pt x="0" y="904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8" name="object 88"/>
          <p:cNvSpPr/>
          <p:nvPr/>
        </p:nvSpPr>
        <p:spPr>
          <a:xfrm>
            <a:off x="1622425" y="3730625"/>
            <a:ext cx="4699" cy="90550"/>
          </a:xfrm>
          <a:custGeom>
            <a:avLst/>
            <a:gdLst/>
            <a:ahLst/>
            <a:cxnLst/>
            <a:rect l="l" t="t" r="r" b="b"/>
            <a:pathLst>
              <a:path w="4699" h="90550">
                <a:moveTo>
                  <a:pt x="4699" y="0"/>
                </a:moveTo>
                <a:lnTo>
                  <a:pt x="0" y="905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9" name="object 89"/>
          <p:cNvSpPr/>
          <p:nvPr/>
        </p:nvSpPr>
        <p:spPr>
          <a:xfrm>
            <a:off x="2460625" y="3452749"/>
            <a:ext cx="279400" cy="57150"/>
          </a:xfrm>
          <a:custGeom>
            <a:avLst/>
            <a:gdLst/>
            <a:ahLst/>
            <a:cxnLst/>
            <a:rect l="l" t="t" r="r" b="b"/>
            <a:pathLst>
              <a:path w="279400" h="57150">
                <a:moveTo>
                  <a:pt x="270302" y="4183"/>
                </a:moveTo>
                <a:lnTo>
                  <a:pt x="262000" y="0"/>
                </a:lnTo>
                <a:lnTo>
                  <a:pt x="262000" y="8000"/>
                </a:lnTo>
                <a:lnTo>
                  <a:pt x="270302" y="4183"/>
                </a:lnTo>
                <a:close/>
              </a:path>
              <a:path w="279400" h="57150">
                <a:moveTo>
                  <a:pt x="120650" y="-28575"/>
                </a:moveTo>
                <a:lnTo>
                  <a:pt x="71500" y="-25400"/>
                </a:lnTo>
                <a:lnTo>
                  <a:pt x="58800" y="-22225"/>
                </a:lnTo>
                <a:lnTo>
                  <a:pt x="49275" y="-17399"/>
                </a:lnTo>
                <a:lnTo>
                  <a:pt x="39750" y="-6350"/>
                </a:lnTo>
                <a:lnTo>
                  <a:pt x="22225" y="19050"/>
                </a:lnTo>
                <a:lnTo>
                  <a:pt x="3175" y="74675"/>
                </a:lnTo>
                <a:lnTo>
                  <a:pt x="0" y="101600"/>
                </a:lnTo>
                <a:lnTo>
                  <a:pt x="6350" y="138175"/>
                </a:lnTo>
                <a:lnTo>
                  <a:pt x="11175" y="154050"/>
                </a:lnTo>
                <a:lnTo>
                  <a:pt x="17525" y="169925"/>
                </a:lnTo>
                <a:lnTo>
                  <a:pt x="33400" y="192150"/>
                </a:lnTo>
                <a:lnTo>
                  <a:pt x="38100" y="208025"/>
                </a:lnTo>
                <a:lnTo>
                  <a:pt x="36575" y="217550"/>
                </a:lnTo>
                <a:lnTo>
                  <a:pt x="28575" y="250825"/>
                </a:lnTo>
                <a:lnTo>
                  <a:pt x="128650" y="290575"/>
                </a:lnTo>
                <a:lnTo>
                  <a:pt x="144525" y="246125"/>
                </a:lnTo>
                <a:lnTo>
                  <a:pt x="165100" y="231775"/>
                </a:lnTo>
                <a:lnTo>
                  <a:pt x="192150" y="217550"/>
                </a:lnTo>
                <a:lnTo>
                  <a:pt x="209550" y="209550"/>
                </a:lnTo>
                <a:lnTo>
                  <a:pt x="228600" y="188975"/>
                </a:lnTo>
                <a:lnTo>
                  <a:pt x="238125" y="169925"/>
                </a:lnTo>
                <a:lnTo>
                  <a:pt x="250825" y="139700"/>
                </a:lnTo>
                <a:lnTo>
                  <a:pt x="258825" y="114300"/>
                </a:lnTo>
                <a:lnTo>
                  <a:pt x="279400" y="52450"/>
                </a:lnTo>
                <a:lnTo>
                  <a:pt x="246125" y="44450"/>
                </a:lnTo>
                <a:lnTo>
                  <a:pt x="262531" y="22534"/>
                </a:lnTo>
                <a:lnTo>
                  <a:pt x="258825" y="0"/>
                </a:lnTo>
                <a:lnTo>
                  <a:pt x="249300" y="-14224"/>
                </a:lnTo>
                <a:lnTo>
                  <a:pt x="234950" y="-20574"/>
                </a:lnTo>
                <a:lnTo>
                  <a:pt x="222250" y="-25400"/>
                </a:lnTo>
                <a:lnTo>
                  <a:pt x="209550" y="-20574"/>
                </a:lnTo>
                <a:lnTo>
                  <a:pt x="195325" y="-25400"/>
                </a:lnTo>
                <a:lnTo>
                  <a:pt x="182625" y="-26924"/>
                </a:lnTo>
                <a:lnTo>
                  <a:pt x="171450" y="-28575"/>
                </a:lnTo>
                <a:lnTo>
                  <a:pt x="158750" y="-22225"/>
                </a:lnTo>
                <a:lnTo>
                  <a:pt x="149225" y="-26924"/>
                </a:lnTo>
                <a:lnTo>
                  <a:pt x="138175" y="-26924"/>
                </a:lnTo>
                <a:lnTo>
                  <a:pt x="120650" y="-28575"/>
                </a:lnTo>
                <a:close/>
              </a:path>
              <a:path w="279400" h="57150">
                <a:moveTo>
                  <a:pt x="267296" y="16168"/>
                </a:moveTo>
                <a:lnTo>
                  <a:pt x="262531" y="22534"/>
                </a:lnTo>
                <a:lnTo>
                  <a:pt x="263525" y="28575"/>
                </a:lnTo>
                <a:lnTo>
                  <a:pt x="267296" y="16168"/>
                </a:lnTo>
                <a:close/>
              </a:path>
              <a:path w="279400" h="57150">
                <a:moveTo>
                  <a:pt x="277875" y="8000"/>
                </a:moveTo>
                <a:lnTo>
                  <a:pt x="274633" y="6367"/>
                </a:lnTo>
                <a:lnTo>
                  <a:pt x="270796" y="11493"/>
                </a:lnTo>
                <a:lnTo>
                  <a:pt x="277875" y="8000"/>
                </a:lnTo>
                <a:close/>
              </a:path>
              <a:path w="279400" h="57150">
                <a:moveTo>
                  <a:pt x="279400" y="0"/>
                </a:moveTo>
                <a:lnTo>
                  <a:pt x="270302" y="4183"/>
                </a:lnTo>
                <a:lnTo>
                  <a:pt x="274633" y="6367"/>
                </a:lnTo>
                <a:lnTo>
                  <a:pt x="279400" y="0"/>
                </a:lnTo>
                <a:close/>
              </a:path>
              <a:path w="279400" h="57150">
                <a:moveTo>
                  <a:pt x="270796" y="11493"/>
                </a:moveTo>
                <a:lnTo>
                  <a:pt x="268350" y="12700"/>
                </a:lnTo>
                <a:lnTo>
                  <a:pt x="267296" y="16168"/>
                </a:lnTo>
                <a:lnTo>
                  <a:pt x="270796" y="11493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0" name="object 90"/>
          <p:cNvSpPr/>
          <p:nvPr/>
        </p:nvSpPr>
        <p:spPr>
          <a:xfrm>
            <a:off x="2460625" y="3424174"/>
            <a:ext cx="279400" cy="319150"/>
          </a:xfrm>
          <a:custGeom>
            <a:avLst/>
            <a:gdLst/>
            <a:ahLst/>
            <a:cxnLst/>
            <a:rect l="l" t="t" r="r" b="b"/>
            <a:pathLst>
              <a:path w="279400" h="319150">
                <a:moveTo>
                  <a:pt x="38100" y="236600"/>
                </a:moveTo>
                <a:lnTo>
                  <a:pt x="33400" y="220725"/>
                </a:lnTo>
                <a:lnTo>
                  <a:pt x="17525" y="198500"/>
                </a:lnTo>
                <a:lnTo>
                  <a:pt x="11175" y="182625"/>
                </a:lnTo>
                <a:lnTo>
                  <a:pt x="6350" y="166750"/>
                </a:lnTo>
                <a:lnTo>
                  <a:pt x="0" y="130175"/>
                </a:lnTo>
                <a:lnTo>
                  <a:pt x="3175" y="103250"/>
                </a:lnTo>
                <a:lnTo>
                  <a:pt x="22225" y="47625"/>
                </a:lnTo>
                <a:lnTo>
                  <a:pt x="39750" y="22225"/>
                </a:lnTo>
                <a:lnTo>
                  <a:pt x="49275" y="11175"/>
                </a:lnTo>
                <a:lnTo>
                  <a:pt x="58800" y="6350"/>
                </a:lnTo>
                <a:lnTo>
                  <a:pt x="71500" y="3175"/>
                </a:lnTo>
                <a:lnTo>
                  <a:pt x="120650" y="0"/>
                </a:lnTo>
                <a:lnTo>
                  <a:pt x="138175" y="1650"/>
                </a:lnTo>
                <a:lnTo>
                  <a:pt x="149225" y="1650"/>
                </a:lnTo>
                <a:lnTo>
                  <a:pt x="158750" y="6350"/>
                </a:lnTo>
                <a:lnTo>
                  <a:pt x="171450" y="0"/>
                </a:lnTo>
                <a:lnTo>
                  <a:pt x="182625" y="1650"/>
                </a:lnTo>
                <a:lnTo>
                  <a:pt x="195325" y="3175"/>
                </a:lnTo>
                <a:lnTo>
                  <a:pt x="209550" y="8000"/>
                </a:lnTo>
                <a:lnTo>
                  <a:pt x="222250" y="3175"/>
                </a:lnTo>
                <a:lnTo>
                  <a:pt x="234950" y="8000"/>
                </a:lnTo>
                <a:lnTo>
                  <a:pt x="249300" y="14350"/>
                </a:lnTo>
                <a:lnTo>
                  <a:pt x="258825" y="28575"/>
                </a:lnTo>
                <a:lnTo>
                  <a:pt x="263525" y="57150"/>
                </a:lnTo>
                <a:lnTo>
                  <a:pt x="268350" y="41275"/>
                </a:lnTo>
                <a:lnTo>
                  <a:pt x="277875" y="36575"/>
                </a:lnTo>
                <a:lnTo>
                  <a:pt x="262000" y="28575"/>
                </a:lnTo>
                <a:lnTo>
                  <a:pt x="262000" y="36575"/>
                </a:lnTo>
                <a:lnTo>
                  <a:pt x="279400" y="28575"/>
                </a:lnTo>
                <a:lnTo>
                  <a:pt x="246125" y="73025"/>
                </a:lnTo>
                <a:lnTo>
                  <a:pt x="279400" y="81025"/>
                </a:lnTo>
                <a:lnTo>
                  <a:pt x="258825" y="142875"/>
                </a:lnTo>
                <a:lnTo>
                  <a:pt x="250825" y="168275"/>
                </a:lnTo>
                <a:lnTo>
                  <a:pt x="238125" y="198500"/>
                </a:lnTo>
                <a:lnTo>
                  <a:pt x="228600" y="217550"/>
                </a:lnTo>
                <a:lnTo>
                  <a:pt x="209550" y="238125"/>
                </a:lnTo>
                <a:lnTo>
                  <a:pt x="192150" y="246125"/>
                </a:lnTo>
                <a:lnTo>
                  <a:pt x="165100" y="260350"/>
                </a:lnTo>
                <a:lnTo>
                  <a:pt x="144525" y="274700"/>
                </a:lnTo>
                <a:lnTo>
                  <a:pt x="128650" y="319150"/>
                </a:lnTo>
                <a:lnTo>
                  <a:pt x="28575" y="279400"/>
                </a:lnTo>
                <a:lnTo>
                  <a:pt x="36575" y="246125"/>
                </a:lnTo>
                <a:lnTo>
                  <a:pt x="38100" y="2366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1" name="object 91"/>
          <p:cNvSpPr/>
          <p:nvPr/>
        </p:nvSpPr>
        <p:spPr>
          <a:xfrm>
            <a:off x="2574925" y="3570351"/>
            <a:ext cx="84200" cy="63373"/>
          </a:xfrm>
          <a:custGeom>
            <a:avLst/>
            <a:gdLst/>
            <a:ahLst/>
            <a:cxnLst/>
            <a:rect l="l" t="t" r="r" b="b"/>
            <a:pathLst>
              <a:path w="84200" h="63373">
                <a:moveTo>
                  <a:pt x="84200" y="0"/>
                </a:moveTo>
                <a:lnTo>
                  <a:pt x="36575" y="20574"/>
                </a:lnTo>
                <a:lnTo>
                  <a:pt x="23875" y="31623"/>
                </a:lnTo>
                <a:lnTo>
                  <a:pt x="8000" y="47498"/>
                </a:lnTo>
                <a:lnTo>
                  <a:pt x="0" y="63373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2" name="object 92"/>
          <p:cNvSpPr/>
          <p:nvPr/>
        </p:nvSpPr>
        <p:spPr>
          <a:xfrm>
            <a:off x="2470150" y="3424174"/>
            <a:ext cx="252475" cy="161925"/>
          </a:xfrm>
          <a:custGeom>
            <a:avLst/>
            <a:gdLst/>
            <a:ahLst/>
            <a:cxnLst/>
            <a:rect l="l" t="t" r="r" b="b"/>
            <a:pathLst>
              <a:path w="252475" h="161925">
                <a:moveTo>
                  <a:pt x="11175" y="47625"/>
                </a:moveTo>
                <a:lnTo>
                  <a:pt x="0" y="101600"/>
                </a:lnTo>
                <a:lnTo>
                  <a:pt x="1650" y="120650"/>
                </a:lnTo>
                <a:lnTo>
                  <a:pt x="3175" y="130175"/>
                </a:lnTo>
                <a:lnTo>
                  <a:pt x="11175" y="138175"/>
                </a:lnTo>
                <a:lnTo>
                  <a:pt x="23875" y="142875"/>
                </a:lnTo>
                <a:lnTo>
                  <a:pt x="38100" y="141350"/>
                </a:lnTo>
                <a:lnTo>
                  <a:pt x="44450" y="131825"/>
                </a:lnTo>
                <a:lnTo>
                  <a:pt x="49275" y="122300"/>
                </a:lnTo>
                <a:lnTo>
                  <a:pt x="55625" y="138175"/>
                </a:lnTo>
                <a:lnTo>
                  <a:pt x="66675" y="149225"/>
                </a:lnTo>
                <a:lnTo>
                  <a:pt x="77850" y="152400"/>
                </a:lnTo>
                <a:lnTo>
                  <a:pt x="90550" y="150875"/>
                </a:lnTo>
                <a:lnTo>
                  <a:pt x="103250" y="142875"/>
                </a:lnTo>
                <a:lnTo>
                  <a:pt x="107950" y="125475"/>
                </a:lnTo>
                <a:lnTo>
                  <a:pt x="114300" y="139700"/>
                </a:lnTo>
                <a:lnTo>
                  <a:pt x="115950" y="149225"/>
                </a:lnTo>
                <a:lnTo>
                  <a:pt x="125475" y="157225"/>
                </a:lnTo>
                <a:lnTo>
                  <a:pt x="135000" y="161925"/>
                </a:lnTo>
                <a:lnTo>
                  <a:pt x="139700" y="161925"/>
                </a:lnTo>
                <a:lnTo>
                  <a:pt x="152400" y="158750"/>
                </a:lnTo>
                <a:lnTo>
                  <a:pt x="160400" y="150875"/>
                </a:lnTo>
                <a:lnTo>
                  <a:pt x="166750" y="144525"/>
                </a:lnTo>
                <a:lnTo>
                  <a:pt x="173100" y="131825"/>
                </a:lnTo>
                <a:lnTo>
                  <a:pt x="176275" y="149225"/>
                </a:lnTo>
                <a:lnTo>
                  <a:pt x="187325" y="154050"/>
                </a:lnTo>
                <a:lnTo>
                  <a:pt x="203200" y="160400"/>
                </a:lnTo>
                <a:lnTo>
                  <a:pt x="212725" y="158750"/>
                </a:lnTo>
                <a:lnTo>
                  <a:pt x="222250" y="150875"/>
                </a:lnTo>
                <a:lnTo>
                  <a:pt x="227075" y="142875"/>
                </a:lnTo>
                <a:lnTo>
                  <a:pt x="234950" y="133350"/>
                </a:lnTo>
                <a:lnTo>
                  <a:pt x="239775" y="119125"/>
                </a:lnTo>
                <a:lnTo>
                  <a:pt x="244475" y="100075"/>
                </a:lnTo>
                <a:lnTo>
                  <a:pt x="252475" y="57150"/>
                </a:lnTo>
                <a:lnTo>
                  <a:pt x="246125" y="28575"/>
                </a:lnTo>
                <a:lnTo>
                  <a:pt x="236600" y="14350"/>
                </a:lnTo>
                <a:lnTo>
                  <a:pt x="222250" y="8000"/>
                </a:lnTo>
                <a:lnTo>
                  <a:pt x="211200" y="3175"/>
                </a:lnTo>
                <a:lnTo>
                  <a:pt x="196850" y="8000"/>
                </a:lnTo>
                <a:lnTo>
                  <a:pt x="184150" y="3175"/>
                </a:lnTo>
                <a:lnTo>
                  <a:pt x="171450" y="1650"/>
                </a:lnTo>
                <a:lnTo>
                  <a:pt x="160400" y="0"/>
                </a:lnTo>
                <a:lnTo>
                  <a:pt x="147700" y="6350"/>
                </a:lnTo>
                <a:lnTo>
                  <a:pt x="138175" y="1650"/>
                </a:lnTo>
                <a:lnTo>
                  <a:pt x="125475" y="1650"/>
                </a:lnTo>
                <a:lnTo>
                  <a:pt x="109600" y="0"/>
                </a:lnTo>
                <a:lnTo>
                  <a:pt x="60325" y="3175"/>
                </a:lnTo>
                <a:lnTo>
                  <a:pt x="47625" y="6350"/>
                </a:lnTo>
                <a:lnTo>
                  <a:pt x="38100" y="11175"/>
                </a:lnTo>
                <a:lnTo>
                  <a:pt x="28575" y="22225"/>
                </a:lnTo>
                <a:lnTo>
                  <a:pt x="11175" y="47625"/>
                </a:lnTo>
                <a:close/>
              </a:path>
            </a:pathLst>
          </a:custGeom>
          <a:solidFill>
            <a:srgbClr val="FFDFC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3" name="object 93"/>
          <p:cNvSpPr/>
          <p:nvPr/>
        </p:nvSpPr>
        <p:spPr>
          <a:xfrm>
            <a:off x="2470150" y="3424174"/>
            <a:ext cx="252475" cy="161925"/>
          </a:xfrm>
          <a:custGeom>
            <a:avLst/>
            <a:gdLst/>
            <a:ahLst/>
            <a:cxnLst/>
            <a:rect l="l" t="t" r="r" b="b"/>
            <a:pathLst>
              <a:path w="252475" h="161925">
                <a:moveTo>
                  <a:pt x="23875" y="142875"/>
                </a:moveTo>
                <a:lnTo>
                  <a:pt x="11175" y="138175"/>
                </a:lnTo>
                <a:lnTo>
                  <a:pt x="3175" y="130175"/>
                </a:lnTo>
                <a:lnTo>
                  <a:pt x="1650" y="120650"/>
                </a:lnTo>
                <a:lnTo>
                  <a:pt x="0" y="101600"/>
                </a:lnTo>
                <a:lnTo>
                  <a:pt x="11175" y="47625"/>
                </a:lnTo>
                <a:lnTo>
                  <a:pt x="28575" y="22225"/>
                </a:lnTo>
                <a:lnTo>
                  <a:pt x="38100" y="11175"/>
                </a:lnTo>
                <a:lnTo>
                  <a:pt x="47625" y="6350"/>
                </a:lnTo>
                <a:lnTo>
                  <a:pt x="60325" y="3175"/>
                </a:lnTo>
                <a:lnTo>
                  <a:pt x="109600" y="0"/>
                </a:lnTo>
                <a:lnTo>
                  <a:pt x="125475" y="1650"/>
                </a:lnTo>
                <a:lnTo>
                  <a:pt x="138175" y="1650"/>
                </a:lnTo>
                <a:lnTo>
                  <a:pt x="147700" y="6350"/>
                </a:lnTo>
                <a:lnTo>
                  <a:pt x="160400" y="0"/>
                </a:lnTo>
                <a:lnTo>
                  <a:pt x="171450" y="1650"/>
                </a:lnTo>
                <a:lnTo>
                  <a:pt x="184150" y="3175"/>
                </a:lnTo>
                <a:lnTo>
                  <a:pt x="196850" y="8000"/>
                </a:lnTo>
                <a:lnTo>
                  <a:pt x="211200" y="3175"/>
                </a:lnTo>
                <a:lnTo>
                  <a:pt x="222250" y="8000"/>
                </a:lnTo>
                <a:lnTo>
                  <a:pt x="236600" y="14350"/>
                </a:lnTo>
                <a:lnTo>
                  <a:pt x="246125" y="28575"/>
                </a:lnTo>
                <a:lnTo>
                  <a:pt x="252475" y="57150"/>
                </a:lnTo>
                <a:lnTo>
                  <a:pt x="244475" y="100075"/>
                </a:lnTo>
                <a:lnTo>
                  <a:pt x="239775" y="119125"/>
                </a:lnTo>
                <a:lnTo>
                  <a:pt x="234950" y="133350"/>
                </a:lnTo>
                <a:lnTo>
                  <a:pt x="227075" y="142875"/>
                </a:lnTo>
                <a:lnTo>
                  <a:pt x="222250" y="150875"/>
                </a:lnTo>
                <a:lnTo>
                  <a:pt x="212725" y="158750"/>
                </a:lnTo>
                <a:lnTo>
                  <a:pt x="203200" y="160400"/>
                </a:lnTo>
                <a:lnTo>
                  <a:pt x="187325" y="154050"/>
                </a:lnTo>
                <a:lnTo>
                  <a:pt x="176275" y="149225"/>
                </a:lnTo>
                <a:lnTo>
                  <a:pt x="173100" y="131825"/>
                </a:lnTo>
                <a:lnTo>
                  <a:pt x="166750" y="144525"/>
                </a:lnTo>
                <a:lnTo>
                  <a:pt x="160400" y="150875"/>
                </a:lnTo>
                <a:lnTo>
                  <a:pt x="152400" y="158750"/>
                </a:lnTo>
                <a:lnTo>
                  <a:pt x="139700" y="161925"/>
                </a:lnTo>
                <a:lnTo>
                  <a:pt x="135000" y="161925"/>
                </a:lnTo>
                <a:lnTo>
                  <a:pt x="125475" y="157225"/>
                </a:lnTo>
                <a:lnTo>
                  <a:pt x="115950" y="149225"/>
                </a:lnTo>
                <a:lnTo>
                  <a:pt x="114300" y="139700"/>
                </a:lnTo>
                <a:lnTo>
                  <a:pt x="107950" y="125475"/>
                </a:lnTo>
                <a:lnTo>
                  <a:pt x="103250" y="142875"/>
                </a:lnTo>
                <a:lnTo>
                  <a:pt x="90550" y="150875"/>
                </a:lnTo>
                <a:lnTo>
                  <a:pt x="77850" y="152400"/>
                </a:lnTo>
                <a:lnTo>
                  <a:pt x="66675" y="149225"/>
                </a:lnTo>
                <a:lnTo>
                  <a:pt x="55625" y="138175"/>
                </a:lnTo>
                <a:lnTo>
                  <a:pt x="49275" y="122300"/>
                </a:lnTo>
                <a:lnTo>
                  <a:pt x="44450" y="131825"/>
                </a:lnTo>
                <a:lnTo>
                  <a:pt x="38100" y="141350"/>
                </a:lnTo>
                <a:lnTo>
                  <a:pt x="23875" y="1428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4" name="object 94"/>
          <p:cNvSpPr/>
          <p:nvPr/>
        </p:nvSpPr>
        <p:spPr>
          <a:xfrm>
            <a:off x="2520950" y="3471799"/>
            <a:ext cx="17525" cy="85725"/>
          </a:xfrm>
          <a:custGeom>
            <a:avLst/>
            <a:gdLst/>
            <a:ahLst/>
            <a:cxnLst/>
            <a:rect l="l" t="t" r="r" b="b"/>
            <a:pathLst>
              <a:path w="17525" h="85725">
                <a:moveTo>
                  <a:pt x="17525" y="0"/>
                </a:moveTo>
                <a:lnTo>
                  <a:pt x="0" y="857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5" name="object 95"/>
          <p:cNvSpPr/>
          <p:nvPr/>
        </p:nvSpPr>
        <p:spPr>
          <a:xfrm>
            <a:off x="2579751" y="3476625"/>
            <a:ext cx="17399" cy="84200"/>
          </a:xfrm>
          <a:custGeom>
            <a:avLst/>
            <a:gdLst/>
            <a:ahLst/>
            <a:cxnLst/>
            <a:rect l="l" t="t" r="r" b="b"/>
            <a:pathLst>
              <a:path w="17399" h="84200">
                <a:moveTo>
                  <a:pt x="17399" y="0"/>
                </a:moveTo>
                <a:lnTo>
                  <a:pt x="0" y="842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6" name="object 96"/>
          <p:cNvSpPr/>
          <p:nvPr/>
        </p:nvSpPr>
        <p:spPr>
          <a:xfrm>
            <a:off x="2646426" y="3479800"/>
            <a:ext cx="14224" cy="87375"/>
          </a:xfrm>
          <a:custGeom>
            <a:avLst/>
            <a:gdLst/>
            <a:ahLst/>
            <a:cxnLst/>
            <a:rect l="l" t="t" r="r" b="b"/>
            <a:pathLst>
              <a:path w="14224" h="87375">
                <a:moveTo>
                  <a:pt x="14224" y="0"/>
                </a:moveTo>
                <a:lnTo>
                  <a:pt x="0" y="873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7" name="object 97"/>
          <p:cNvSpPr/>
          <p:nvPr/>
        </p:nvSpPr>
        <p:spPr>
          <a:xfrm>
            <a:off x="1681226" y="3800475"/>
            <a:ext cx="123825" cy="0"/>
          </a:xfrm>
          <a:custGeom>
            <a:avLst/>
            <a:gdLst/>
            <a:ahLst/>
            <a:cxnLst/>
            <a:rect l="l" t="t" r="r" b="b"/>
            <a:pathLst>
              <a:path w="123825" h="0">
                <a:moveTo>
                  <a:pt x="0" y="0"/>
                </a:moveTo>
                <a:lnTo>
                  <a:pt x="123825" y="0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8" name="object 98"/>
          <p:cNvSpPr/>
          <p:nvPr/>
        </p:nvSpPr>
        <p:spPr>
          <a:xfrm>
            <a:off x="1273175" y="3578225"/>
            <a:ext cx="1493901" cy="1166876"/>
          </a:xfrm>
          <a:custGeom>
            <a:avLst/>
            <a:gdLst/>
            <a:ahLst/>
            <a:cxnLst/>
            <a:rect l="l" t="t" r="r" b="b"/>
            <a:pathLst>
              <a:path w="1493901" h="1166876">
                <a:moveTo>
                  <a:pt x="1493774" y="0"/>
                </a:moveTo>
                <a:lnTo>
                  <a:pt x="1493774" y="508"/>
                </a:lnTo>
                <a:lnTo>
                  <a:pt x="1493901" y="1015"/>
                </a:lnTo>
                <a:lnTo>
                  <a:pt x="1493901" y="1524"/>
                </a:lnTo>
                <a:lnTo>
                  <a:pt x="1491248" y="97087"/>
                </a:lnTo>
                <a:lnTo>
                  <a:pt x="1483427" y="190526"/>
                </a:lnTo>
                <a:lnTo>
                  <a:pt x="1470644" y="281539"/>
                </a:lnTo>
                <a:lnTo>
                  <a:pt x="1453105" y="369828"/>
                </a:lnTo>
                <a:lnTo>
                  <a:pt x="1431016" y="455090"/>
                </a:lnTo>
                <a:lnTo>
                  <a:pt x="1404582" y="537027"/>
                </a:lnTo>
                <a:lnTo>
                  <a:pt x="1374010" y="615338"/>
                </a:lnTo>
                <a:lnTo>
                  <a:pt x="1339505" y="689723"/>
                </a:lnTo>
                <a:lnTo>
                  <a:pt x="1301274" y="759882"/>
                </a:lnTo>
                <a:lnTo>
                  <a:pt x="1259522" y="825515"/>
                </a:lnTo>
                <a:lnTo>
                  <a:pt x="1214455" y="886322"/>
                </a:lnTo>
                <a:lnTo>
                  <a:pt x="1166280" y="942002"/>
                </a:lnTo>
                <a:lnTo>
                  <a:pt x="1115202" y="992256"/>
                </a:lnTo>
                <a:lnTo>
                  <a:pt x="1061427" y="1036783"/>
                </a:lnTo>
                <a:lnTo>
                  <a:pt x="1005161" y="1075283"/>
                </a:lnTo>
                <a:lnTo>
                  <a:pt x="946610" y="1107456"/>
                </a:lnTo>
                <a:lnTo>
                  <a:pt x="885980" y="1133002"/>
                </a:lnTo>
                <a:lnTo>
                  <a:pt x="823476" y="1151620"/>
                </a:lnTo>
                <a:lnTo>
                  <a:pt x="759305" y="1163012"/>
                </a:lnTo>
                <a:lnTo>
                  <a:pt x="693674" y="1166876"/>
                </a:lnTo>
                <a:lnTo>
                  <a:pt x="650892" y="1165213"/>
                </a:lnTo>
                <a:lnTo>
                  <a:pt x="608513" y="1160266"/>
                </a:lnTo>
                <a:lnTo>
                  <a:pt x="566612" y="1152100"/>
                </a:lnTo>
                <a:lnTo>
                  <a:pt x="525263" y="1140776"/>
                </a:lnTo>
                <a:lnTo>
                  <a:pt x="484542" y="1126361"/>
                </a:lnTo>
                <a:lnTo>
                  <a:pt x="444524" y="1108915"/>
                </a:lnTo>
                <a:lnTo>
                  <a:pt x="405282" y="1088504"/>
                </a:lnTo>
                <a:lnTo>
                  <a:pt x="366893" y="1065190"/>
                </a:lnTo>
                <a:lnTo>
                  <a:pt x="329432" y="1039038"/>
                </a:lnTo>
                <a:lnTo>
                  <a:pt x="292973" y="1010110"/>
                </a:lnTo>
                <a:lnTo>
                  <a:pt x="257591" y="978470"/>
                </a:lnTo>
                <a:lnTo>
                  <a:pt x="223361" y="944183"/>
                </a:lnTo>
                <a:lnTo>
                  <a:pt x="190359" y="907310"/>
                </a:lnTo>
                <a:lnTo>
                  <a:pt x="158658" y="867916"/>
                </a:lnTo>
                <a:lnTo>
                  <a:pt x="128335" y="826065"/>
                </a:lnTo>
                <a:lnTo>
                  <a:pt x="99464" y="781820"/>
                </a:lnTo>
                <a:lnTo>
                  <a:pt x="72120" y="735244"/>
                </a:lnTo>
                <a:lnTo>
                  <a:pt x="46378" y="686401"/>
                </a:lnTo>
                <a:lnTo>
                  <a:pt x="22313" y="635354"/>
                </a:lnTo>
                <a:lnTo>
                  <a:pt x="0" y="582168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9" name="object 99"/>
          <p:cNvSpPr/>
          <p:nvPr/>
        </p:nvSpPr>
        <p:spPr>
          <a:xfrm>
            <a:off x="1227137" y="3995674"/>
            <a:ext cx="90487" cy="233425"/>
          </a:xfrm>
          <a:custGeom>
            <a:avLst/>
            <a:gdLst/>
            <a:ahLst/>
            <a:cxnLst/>
            <a:rect l="l" t="t" r="r" b="b"/>
            <a:pathLst>
              <a:path w="90487" h="233425">
                <a:moveTo>
                  <a:pt x="0" y="0"/>
                </a:moveTo>
                <a:lnTo>
                  <a:pt x="0" y="233425"/>
                </a:lnTo>
                <a:lnTo>
                  <a:pt x="90487" y="169925"/>
                </a:lnTo>
                <a:lnTo>
                  <a:pt x="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0" name="object 100"/>
          <p:cNvSpPr/>
          <p:nvPr/>
        </p:nvSpPr>
        <p:spPr>
          <a:xfrm>
            <a:off x="1227137" y="3995674"/>
            <a:ext cx="90487" cy="233425"/>
          </a:xfrm>
          <a:custGeom>
            <a:avLst/>
            <a:gdLst/>
            <a:ahLst/>
            <a:cxnLst/>
            <a:rect l="l" t="t" r="r" b="b"/>
            <a:pathLst>
              <a:path w="90487" h="233425">
                <a:moveTo>
                  <a:pt x="0" y="0"/>
                </a:moveTo>
                <a:lnTo>
                  <a:pt x="0" y="233425"/>
                </a:lnTo>
                <a:lnTo>
                  <a:pt x="90487" y="1699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1" name="object 101"/>
          <p:cNvSpPr/>
          <p:nvPr/>
        </p:nvSpPr>
        <p:spPr>
          <a:xfrm>
            <a:off x="6583426" y="2557526"/>
            <a:ext cx="1066800" cy="1322324"/>
          </a:xfrm>
          <a:custGeom>
            <a:avLst/>
            <a:gdLst/>
            <a:ahLst/>
            <a:cxnLst/>
            <a:rect l="l" t="t" r="r" b="b"/>
            <a:pathLst>
              <a:path w="1066800" h="1322324">
                <a:moveTo>
                  <a:pt x="649224" y="57150"/>
                </a:moveTo>
                <a:lnTo>
                  <a:pt x="644525" y="85725"/>
                </a:lnTo>
                <a:lnTo>
                  <a:pt x="625475" y="107950"/>
                </a:lnTo>
                <a:lnTo>
                  <a:pt x="592074" y="152400"/>
                </a:lnTo>
                <a:lnTo>
                  <a:pt x="571500" y="196850"/>
                </a:lnTo>
                <a:lnTo>
                  <a:pt x="547624" y="245999"/>
                </a:lnTo>
                <a:lnTo>
                  <a:pt x="522224" y="273050"/>
                </a:lnTo>
                <a:lnTo>
                  <a:pt x="468249" y="290449"/>
                </a:lnTo>
                <a:lnTo>
                  <a:pt x="412750" y="285750"/>
                </a:lnTo>
                <a:lnTo>
                  <a:pt x="350774" y="268224"/>
                </a:lnTo>
                <a:lnTo>
                  <a:pt x="288925" y="255524"/>
                </a:lnTo>
                <a:lnTo>
                  <a:pt x="207899" y="241300"/>
                </a:lnTo>
                <a:lnTo>
                  <a:pt x="139700" y="238125"/>
                </a:lnTo>
                <a:lnTo>
                  <a:pt x="99949" y="242824"/>
                </a:lnTo>
                <a:lnTo>
                  <a:pt x="63500" y="255524"/>
                </a:lnTo>
                <a:lnTo>
                  <a:pt x="28575" y="284099"/>
                </a:lnTo>
                <a:lnTo>
                  <a:pt x="7874" y="317500"/>
                </a:lnTo>
                <a:lnTo>
                  <a:pt x="0" y="365125"/>
                </a:lnTo>
                <a:lnTo>
                  <a:pt x="7874" y="411099"/>
                </a:lnTo>
                <a:lnTo>
                  <a:pt x="28575" y="442849"/>
                </a:lnTo>
                <a:lnTo>
                  <a:pt x="52324" y="463550"/>
                </a:lnTo>
                <a:lnTo>
                  <a:pt x="96774" y="484124"/>
                </a:lnTo>
                <a:lnTo>
                  <a:pt x="180975" y="503174"/>
                </a:lnTo>
                <a:lnTo>
                  <a:pt x="249174" y="515874"/>
                </a:lnTo>
                <a:lnTo>
                  <a:pt x="334899" y="530225"/>
                </a:lnTo>
                <a:lnTo>
                  <a:pt x="396875" y="534924"/>
                </a:lnTo>
                <a:lnTo>
                  <a:pt x="420624" y="530225"/>
                </a:lnTo>
                <a:lnTo>
                  <a:pt x="430149" y="566674"/>
                </a:lnTo>
                <a:lnTo>
                  <a:pt x="420624" y="604774"/>
                </a:lnTo>
                <a:lnTo>
                  <a:pt x="476250" y="623824"/>
                </a:lnTo>
                <a:lnTo>
                  <a:pt x="533400" y="614299"/>
                </a:lnTo>
                <a:lnTo>
                  <a:pt x="531749" y="641350"/>
                </a:lnTo>
                <a:lnTo>
                  <a:pt x="527050" y="666750"/>
                </a:lnTo>
                <a:lnTo>
                  <a:pt x="523875" y="693674"/>
                </a:lnTo>
                <a:lnTo>
                  <a:pt x="522224" y="714375"/>
                </a:lnTo>
                <a:lnTo>
                  <a:pt x="461899" y="722249"/>
                </a:lnTo>
                <a:lnTo>
                  <a:pt x="409575" y="704850"/>
                </a:lnTo>
                <a:lnTo>
                  <a:pt x="384175" y="769874"/>
                </a:lnTo>
                <a:lnTo>
                  <a:pt x="361950" y="858774"/>
                </a:lnTo>
                <a:lnTo>
                  <a:pt x="347599" y="933450"/>
                </a:lnTo>
                <a:lnTo>
                  <a:pt x="334899" y="1033399"/>
                </a:lnTo>
                <a:lnTo>
                  <a:pt x="328549" y="1109599"/>
                </a:lnTo>
                <a:lnTo>
                  <a:pt x="331724" y="1184275"/>
                </a:lnTo>
                <a:lnTo>
                  <a:pt x="339725" y="1239774"/>
                </a:lnTo>
                <a:lnTo>
                  <a:pt x="360299" y="1290574"/>
                </a:lnTo>
                <a:lnTo>
                  <a:pt x="381000" y="1317625"/>
                </a:lnTo>
                <a:lnTo>
                  <a:pt x="412750" y="1322324"/>
                </a:lnTo>
                <a:lnTo>
                  <a:pt x="461899" y="1312799"/>
                </a:lnTo>
                <a:lnTo>
                  <a:pt x="511175" y="1309624"/>
                </a:lnTo>
                <a:lnTo>
                  <a:pt x="553974" y="1292225"/>
                </a:lnTo>
                <a:lnTo>
                  <a:pt x="593725" y="1268349"/>
                </a:lnTo>
                <a:lnTo>
                  <a:pt x="625475" y="1230249"/>
                </a:lnTo>
                <a:lnTo>
                  <a:pt x="649224" y="1188974"/>
                </a:lnTo>
                <a:lnTo>
                  <a:pt x="668274" y="1149350"/>
                </a:lnTo>
                <a:lnTo>
                  <a:pt x="682625" y="1108075"/>
                </a:lnTo>
                <a:lnTo>
                  <a:pt x="701675" y="1055624"/>
                </a:lnTo>
                <a:lnTo>
                  <a:pt x="730250" y="1014349"/>
                </a:lnTo>
                <a:lnTo>
                  <a:pt x="762000" y="979424"/>
                </a:lnTo>
                <a:lnTo>
                  <a:pt x="796925" y="939800"/>
                </a:lnTo>
                <a:lnTo>
                  <a:pt x="822325" y="904875"/>
                </a:lnTo>
                <a:lnTo>
                  <a:pt x="849249" y="860425"/>
                </a:lnTo>
                <a:lnTo>
                  <a:pt x="873125" y="807974"/>
                </a:lnTo>
                <a:lnTo>
                  <a:pt x="901700" y="741299"/>
                </a:lnTo>
                <a:lnTo>
                  <a:pt x="934974" y="646049"/>
                </a:lnTo>
                <a:lnTo>
                  <a:pt x="979424" y="579374"/>
                </a:lnTo>
                <a:lnTo>
                  <a:pt x="1007999" y="515874"/>
                </a:lnTo>
                <a:lnTo>
                  <a:pt x="1036574" y="444500"/>
                </a:lnTo>
                <a:lnTo>
                  <a:pt x="1057275" y="344424"/>
                </a:lnTo>
                <a:lnTo>
                  <a:pt x="1066800" y="274574"/>
                </a:lnTo>
                <a:lnTo>
                  <a:pt x="1061974" y="195199"/>
                </a:lnTo>
                <a:lnTo>
                  <a:pt x="1028700" y="122174"/>
                </a:lnTo>
                <a:lnTo>
                  <a:pt x="992124" y="68199"/>
                </a:lnTo>
                <a:lnTo>
                  <a:pt x="942975" y="28575"/>
                </a:lnTo>
                <a:lnTo>
                  <a:pt x="866775" y="6350"/>
                </a:lnTo>
                <a:lnTo>
                  <a:pt x="800100" y="0"/>
                </a:lnTo>
                <a:lnTo>
                  <a:pt x="733425" y="11049"/>
                </a:lnTo>
                <a:lnTo>
                  <a:pt x="684149" y="31750"/>
                </a:lnTo>
                <a:lnTo>
                  <a:pt x="649224" y="57150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2" name="object 102"/>
          <p:cNvSpPr/>
          <p:nvPr/>
        </p:nvSpPr>
        <p:spPr>
          <a:xfrm>
            <a:off x="6583426" y="2557526"/>
            <a:ext cx="1066800" cy="1322324"/>
          </a:xfrm>
          <a:custGeom>
            <a:avLst/>
            <a:gdLst/>
            <a:ahLst/>
            <a:cxnLst/>
            <a:rect l="l" t="t" r="r" b="b"/>
            <a:pathLst>
              <a:path w="1066800" h="1322324">
                <a:moveTo>
                  <a:pt x="901700" y="741299"/>
                </a:moveTo>
                <a:lnTo>
                  <a:pt x="934974" y="646049"/>
                </a:lnTo>
                <a:lnTo>
                  <a:pt x="979424" y="579374"/>
                </a:lnTo>
                <a:lnTo>
                  <a:pt x="1007999" y="515874"/>
                </a:lnTo>
                <a:lnTo>
                  <a:pt x="1036574" y="444500"/>
                </a:lnTo>
                <a:lnTo>
                  <a:pt x="1057275" y="344424"/>
                </a:lnTo>
                <a:lnTo>
                  <a:pt x="1066800" y="274574"/>
                </a:lnTo>
                <a:lnTo>
                  <a:pt x="1061974" y="195199"/>
                </a:lnTo>
                <a:lnTo>
                  <a:pt x="1028700" y="122174"/>
                </a:lnTo>
                <a:lnTo>
                  <a:pt x="992124" y="68199"/>
                </a:lnTo>
                <a:lnTo>
                  <a:pt x="942975" y="28575"/>
                </a:lnTo>
                <a:lnTo>
                  <a:pt x="866775" y="6350"/>
                </a:lnTo>
                <a:lnTo>
                  <a:pt x="800100" y="0"/>
                </a:lnTo>
                <a:lnTo>
                  <a:pt x="733425" y="11049"/>
                </a:lnTo>
                <a:lnTo>
                  <a:pt x="684149" y="31750"/>
                </a:lnTo>
                <a:lnTo>
                  <a:pt x="649224" y="57150"/>
                </a:lnTo>
                <a:lnTo>
                  <a:pt x="644525" y="85725"/>
                </a:lnTo>
                <a:lnTo>
                  <a:pt x="625475" y="107950"/>
                </a:lnTo>
                <a:lnTo>
                  <a:pt x="592074" y="152400"/>
                </a:lnTo>
                <a:lnTo>
                  <a:pt x="571500" y="196850"/>
                </a:lnTo>
                <a:lnTo>
                  <a:pt x="547624" y="245999"/>
                </a:lnTo>
                <a:lnTo>
                  <a:pt x="522224" y="273050"/>
                </a:lnTo>
                <a:lnTo>
                  <a:pt x="468249" y="290449"/>
                </a:lnTo>
                <a:lnTo>
                  <a:pt x="412750" y="285750"/>
                </a:lnTo>
                <a:lnTo>
                  <a:pt x="350774" y="268224"/>
                </a:lnTo>
                <a:lnTo>
                  <a:pt x="288925" y="255524"/>
                </a:lnTo>
                <a:lnTo>
                  <a:pt x="207899" y="241300"/>
                </a:lnTo>
                <a:lnTo>
                  <a:pt x="139700" y="238125"/>
                </a:lnTo>
                <a:lnTo>
                  <a:pt x="99949" y="242824"/>
                </a:lnTo>
                <a:lnTo>
                  <a:pt x="63500" y="255524"/>
                </a:lnTo>
                <a:lnTo>
                  <a:pt x="28575" y="284099"/>
                </a:lnTo>
                <a:lnTo>
                  <a:pt x="7874" y="317500"/>
                </a:lnTo>
                <a:lnTo>
                  <a:pt x="0" y="365125"/>
                </a:lnTo>
                <a:lnTo>
                  <a:pt x="7874" y="411099"/>
                </a:lnTo>
                <a:lnTo>
                  <a:pt x="28575" y="442849"/>
                </a:lnTo>
                <a:lnTo>
                  <a:pt x="52324" y="463550"/>
                </a:lnTo>
                <a:lnTo>
                  <a:pt x="96774" y="484124"/>
                </a:lnTo>
                <a:lnTo>
                  <a:pt x="180975" y="503174"/>
                </a:lnTo>
                <a:lnTo>
                  <a:pt x="249174" y="515874"/>
                </a:lnTo>
                <a:lnTo>
                  <a:pt x="334899" y="530225"/>
                </a:lnTo>
                <a:lnTo>
                  <a:pt x="396875" y="534924"/>
                </a:lnTo>
                <a:lnTo>
                  <a:pt x="420624" y="530225"/>
                </a:lnTo>
                <a:lnTo>
                  <a:pt x="430149" y="566674"/>
                </a:lnTo>
                <a:lnTo>
                  <a:pt x="420624" y="604774"/>
                </a:lnTo>
                <a:lnTo>
                  <a:pt x="476250" y="623824"/>
                </a:lnTo>
                <a:lnTo>
                  <a:pt x="533400" y="614299"/>
                </a:lnTo>
                <a:lnTo>
                  <a:pt x="531749" y="641350"/>
                </a:lnTo>
                <a:lnTo>
                  <a:pt x="527050" y="666750"/>
                </a:lnTo>
                <a:lnTo>
                  <a:pt x="523875" y="693674"/>
                </a:lnTo>
                <a:lnTo>
                  <a:pt x="522224" y="714375"/>
                </a:lnTo>
                <a:lnTo>
                  <a:pt x="461899" y="722249"/>
                </a:lnTo>
                <a:lnTo>
                  <a:pt x="409575" y="704850"/>
                </a:lnTo>
                <a:lnTo>
                  <a:pt x="384175" y="769874"/>
                </a:lnTo>
                <a:lnTo>
                  <a:pt x="361950" y="858774"/>
                </a:lnTo>
                <a:lnTo>
                  <a:pt x="347599" y="933450"/>
                </a:lnTo>
                <a:lnTo>
                  <a:pt x="334899" y="1033399"/>
                </a:lnTo>
                <a:lnTo>
                  <a:pt x="328549" y="1109599"/>
                </a:lnTo>
                <a:lnTo>
                  <a:pt x="331724" y="1184275"/>
                </a:lnTo>
                <a:lnTo>
                  <a:pt x="339725" y="1239774"/>
                </a:lnTo>
                <a:lnTo>
                  <a:pt x="360299" y="1290574"/>
                </a:lnTo>
                <a:lnTo>
                  <a:pt x="381000" y="1317625"/>
                </a:lnTo>
                <a:lnTo>
                  <a:pt x="412750" y="1322324"/>
                </a:lnTo>
                <a:lnTo>
                  <a:pt x="461899" y="1312799"/>
                </a:lnTo>
                <a:lnTo>
                  <a:pt x="511175" y="1309624"/>
                </a:lnTo>
                <a:lnTo>
                  <a:pt x="553974" y="1292225"/>
                </a:lnTo>
                <a:lnTo>
                  <a:pt x="593725" y="1268349"/>
                </a:lnTo>
                <a:lnTo>
                  <a:pt x="625475" y="1230249"/>
                </a:lnTo>
                <a:lnTo>
                  <a:pt x="649224" y="1188974"/>
                </a:lnTo>
                <a:lnTo>
                  <a:pt x="668274" y="1149350"/>
                </a:lnTo>
                <a:lnTo>
                  <a:pt x="682625" y="1108075"/>
                </a:lnTo>
                <a:lnTo>
                  <a:pt x="701675" y="1055624"/>
                </a:lnTo>
                <a:lnTo>
                  <a:pt x="730250" y="1014349"/>
                </a:lnTo>
                <a:lnTo>
                  <a:pt x="762000" y="979424"/>
                </a:lnTo>
                <a:lnTo>
                  <a:pt x="796925" y="939800"/>
                </a:lnTo>
                <a:lnTo>
                  <a:pt x="822325" y="904875"/>
                </a:lnTo>
                <a:lnTo>
                  <a:pt x="849249" y="860425"/>
                </a:lnTo>
                <a:lnTo>
                  <a:pt x="873125" y="807974"/>
                </a:lnTo>
                <a:lnTo>
                  <a:pt x="901700" y="74129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3" name="object 103"/>
          <p:cNvSpPr/>
          <p:nvPr/>
        </p:nvSpPr>
        <p:spPr>
          <a:xfrm>
            <a:off x="7108825" y="3043301"/>
            <a:ext cx="65150" cy="357124"/>
          </a:xfrm>
          <a:custGeom>
            <a:avLst/>
            <a:gdLst/>
            <a:ahLst/>
            <a:cxnLst/>
            <a:rect l="l" t="t" r="r" b="b"/>
            <a:pathLst>
              <a:path w="65150" h="357124">
                <a:moveTo>
                  <a:pt x="27050" y="357124"/>
                </a:moveTo>
                <a:lnTo>
                  <a:pt x="11175" y="307975"/>
                </a:lnTo>
                <a:lnTo>
                  <a:pt x="3175" y="258699"/>
                </a:lnTo>
                <a:lnTo>
                  <a:pt x="0" y="209550"/>
                </a:lnTo>
                <a:lnTo>
                  <a:pt x="3175" y="146050"/>
                </a:lnTo>
                <a:lnTo>
                  <a:pt x="17525" y="88900"/>
                </a:lnTo>
                <a:lnTo>
                  <a:pt x="39750" y="39624"/>
                </a:lnTo>
                <a:lnTo>
                  <a:pt x="651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4" name="object 104"/>
          <p:cNvSpPr/>
          <p:nvPr/>
        </p:nvSpPr>
        <p:spPr>
          <a:xfrm>
            <a:off x="6999351" y="3032125"/>
            <a:ext cx="82550" cy="65150"/>
          </a:xfrm>
          <a:custGeom>
            <a:avLst/>
            <a:gdLst/>
            <a:ahLst/>
            <a:cxnLst/>
            <a:rect l="l" t="t" r="r" b="b"/>
            <a:pathLst>
              <a:path w="82550" h="65150">
                <a:moveTo>
                  <a:pt x="0" y="65150"/>
                </a:moveTo>
                <a:lnTo>
                  <a:pt x="38100" y="60325"/>
                </a:lnTo>
                <a:lnTo>
                  <a:pt x="74549" y="44450"/>
                </a:lnTo>
                <a:lnTo>
                  <a:pt x="82550" y="14350"/>
                </a:lnTo>
                <a:lnTo>
                  <a:pt x="618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5" name="object 105"/>
          <p:cNvSpPr/>
          <p:nvPr/>
        </p:nvSpPr>
        <p:spPr>
          <a:xfrm>
            <a:off x="7188200" y="2492375"/>
            <a:ext cx="563626" cy="696849"/>
          </a:xfrm>
          <a:custGeom>
            <a:avLst/>
            <a:gdLst/>
            <a:ahLst/>
            <a:cxnLst/>
            <a:rect l="l" t="t" r="r" b="b"/>
            <a:pathLst>
              <a:path w="563626" h="696849">
                <a:moveTo>
                  <a:pt x="533400" y="455549"/>
                </a:moveTo>
                <a:lnTo>
                  <a:pt x="538226" y="414274"/>
                </a:lnTo>
                <a:lnTo>
                  <a:pt x="555625" y="355600"/>
                </a:lnTo>
                <a:lnTo>
                  <a:pt x="563626" y="276225"/>
                </a:lnTo>
                <a:lnTo>
                  <a:pt x="560451" y="203200"/>
                </a:lnTo>
                <a:lnTo>
                  <a:pt x="550926" y="149225"/>
                </a:lnTo>
                <a:lnTo>
                  <a:pt x="520700" y="114300"/>
                </a:lnTo>
                <a:lnTo>
                  <a:pt x="487425" y="85725"/>
                </a:lnTo>
                <a:lnTo>
                  <a:pt x="462025" y="68199"/>
                </a:lnTo>
                <a:lnTo>
                  <a:pt x="430275" y="53975"/>
                </a:lnTo>
                <a:lnTo>
                  <a:pt x="406400" y="41275"/>
                </a:lnTo>
                <a:lnTo>
                  <a:pt x="376300" y="33274"/>
                </a:lnTo>
                <a:lnTo>
                  <a:pt x="346075" y="38100"/>
                </a:lnTo>
                <a:lnTo>
                  <a:pt x="317500" y="42799"/>
                </a:lnTo>
                <a:lnTo>
                  <a:pt x="279400" y="34925"/>
                </a:lnTo>
                <a:lnTo>
                  <a:pt x="250825" y="20574"/>
                </a:lnTo>
                <a:lnTo>
                  <a:pt x="222250" y="1524"/>
                </a:lnTo>
                <a:lnTo>
                  <a:pt x="198500" y="0"/>
                </a:lnTo>
                <a:lnTo>
                  <a:pt x="173100" y="4699"/>
                </a:lnTo>
                <a:lnTo>
                  <a:pt x="150875" y="14224"/>
                </a:lnTo>
                <a:lnTo>
                  <a:pt x="122300" y="33274"/>
                </a:lnTo>
                <a:lnTo>
                  <a:pt x="96900" y="53975"/>
                </a:lnTo>
                <a:lnTo>
                  <a:pt x="52450" y="58674"/>
                </a:lnTo>
                <a:lnTo>
                  <a:pt x="19050" y="77724"/>
                </a:lnTo>
                <a:lnTo>
                  <a:pt x="0" y="104775"/>
                </a:lnTo>
                <a:lnTo>
                  <a:pt x="30225" y="112649"/>
                </a:lnTo>
                <a:lnTo>
                  <a:pt x="57150" y="114300"/>
                </a:lnTo>
                <a:lnTo>
                  <a:pt x="74675" y="125349"/>
                </a:lnTo>
                <a:lnTo>
                  <a:pt x="92075" y="139700"/>
                </a:lnTo>
                <a:lnTo>
                  <a:pt x="107950" y="150749"/>
                </a:lnTo>
                <a:lnTo>
                  <a:pt x="125475" y="157099"/>
                </a:lnTo>
                <a:lnTo>
                  <a:pt x="154050" y="161925"/>
                </a:lnTo>
                <a:lnTo>
                  <a:pt x="176275" y="163449"/>
                </a:lnTo>
                <a:lnTo>
                  <a:pt x="203200" y="158750"/>
                </a:lnTo>
                <a:lnTo>
                  <a:pt x="233425" y="157099"/>
                </a:lnTo>
                <a:lnTo>
                  <a:pt x="242950" y="152400"/>
                </a:lnTo>
                <a:lnTo>
                  <a:pt x="246125" y="161925"/>
                </a:lnTo>
                <a:lnTo>
                  <a:pt x="250825" y="169799"/>
                </a:lnTo>
                <a:lnTo>
                  <a:pt x="262000" y="184150"/>
                </a:lnTo>
                <a:lnTo>
                  <a:pt x="274700" y="184150"/>
                </a:lnTo>
                <a:lnTo>
                  <a:pt x="260350" y="206375"/>
                </a:lnTo>
                <a:lnTo>
                  <a:pt x="239775" y="220599"/>
                </a:lnTo>
                <a:lnTo>
                  <a:pt x="217550" y="233299"/>
                </a:lnTo>
                <a:lnTo>
                  <a:pt x="192150" y="247650"/>
                </a:lnTo>
                <a:lnTo>
                  <a:pt x="166750" y="263525"/>
                </a:lnTo>
                <a:lnTo>
                  <a:pt x="152400" y="276225"/>
                </a:lnTo>
                <a:lnTo>
                  <a:pt x="146050" y="298450"/>
                </a:lnTo>
                <a:lnTo>
                  <a:pt x="146050" y="327025"/>
                </a:lnTo>
                <a:lnTo>
                  <a:pt x="150875" y="352425"/>
                </a:lnTo>
                <a:lnTo>
                  <a:pt x="166750" y="381000"/>
                </a:lnTo>
                <a:lnTo>
                  <a:pt x="184150" y="406400"/>
                </a:lnTo>
                <a:lnTo>
                  <a:pt x="190500" y="425450"/>
                </a:lnTo>
                <a:lnTo>
                  <a:pt x="192150" y="444500"/>
                </a:lnTo>
                <a:lnTo>
                  <a:pt x="182625" y="468249"/>
                </a:lnTo>
                <a:lnTo>
                  <a:pt x="168275" y="490474"/>
                </a:lnTo>
                <a:lnTo>
                  <a:pt x="138175" y="511175"/>
                </a:lnTo>
                <a:lnTo>
                  <a:pt x="111125" y="530225"/>
                </a:lnTo>
                <a:lnTo>
                  <a:pt x="135000" y="538099"/>
                </a:lnTo>
                <a:lnTo>
                  <a:pt x="154050" y="555625"/>
                </a:lnTo>
                <a:lnTo>
                  <a:pt x="208025" y="541274"/>
                </a:lnTo>
                <a:lnTo>
                  <a:pt x="231775" y="544449"/>
                </a:lnTo>
                <a:lnTo>
                  <a:pt x="254000" y="558800"/>
                </a:lnTo>
                <a:lnTo>
                  <a:pt x="258825" y="587375"/>
                </a:lnTo>
                <a:lnTo>
                  <a:pt x="250825" y="614299"/>
                </a:lnTo>
                <a:lnTo>
                  <a:pt x="238125" y="636524"/>
                </a:lnTo>
                <a:lnTo>
                  <a:pt x="238125" y="663575"/>
                </a:lnTo>
                <a:lnTo>
                  <a:pt x="246125" y="684149"/>
                </a:lnTo>
                <a:lnTo>
                  <a:pt x="260350" y="692150"/>
                </a:lnTo>
                <a:lnTo>
                  <a:pt x="287400" y="696849"/>
                </a:lnTo>
                <a:lnTo>
                  <a:pt x="323850" y="690499"/>
                </a:lnTo>
                <a:lnTo>
                  <a:pt x="361950" y="680974"/>
                </a:lnTo>
                <a:lnTo>
                  <a:pt x="401700" y="660400"/>
                </a:lnTo>
                <a:lnTo>
                  <a:pt x="427100" y="635000"/>
                </a:lnTo>
                <a:lnTo>
                  <a:pt x="439800" y="598424"/>
                </a:lnTo>
                <a:lnTo>
                  <a:pt x="444500" y="558800"/>
                </a:lnTo>
                <a:lnTo>
                  <a:pt x="455675" y="533400"/>
                </a:lnTo>
                <a:lnTo>
                  <a:pt x="476250" y="511175"/>
                </a:lnTo>
                <a:lnTo>
                  <a:pt x="501650" y="506349"/>
                </a:lnTo>
                <a:lnTo>
                  <a:pt x="525526" y="490474"/>
                </a:lnTo>
                <a:lnTo>
                  <a:pt x="533400" y="455549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6" name="object 106"/>
          <p:cNvSpPr/>
          <p:nvPr/>
        </p:nvSpPr>
        <p:spPr>
          <a:xfrm>
            <a:off x="7188200" y="2492375"/>
            <a:ext cx="563626" cy="696849"/>
          </a:xfrm>
          <a:custGeom>
            <a:avLst/>
            <a:gdLst/>
            <a:ahLst/>
            <a:cxnLst/>
            <a:rect l="l" t="t" r="r" b="b"/>
            <a:pathLst>
              <a:path w="563626" h="696849">
                <a:moveTo>
                  <a:pt x="0" y="104775"/>
                </a:moveTo>
                <a:lnTo>
                  <a:pt x="19050" y="77724"/>
                </a:lnTo>
                <a:lnTo>
                  <a:pt x="52450" y="58674"/>
                </a:lnTo>
                <a:lnTo>
                  <a:pt x="96900" y="53975"/>
                </a:lnTo>
                <a:lnTo>
                  <a:pt x="122300" y="33274"/>
                </a:lnTo>
                <a:lnTo>
                  <a:pt x="150875" y="14224"/>
                </a:lnTo>
                <a:lnTo>
                  <a:pt x="173100" y="4699"/>
                </a:lnTo>
                <a:lnTo>
                  <a:pt x="198500" y="0"/>
                </a:lnTo>
                <a:lnTo>
                  <a:pt x="222250" y="1524"/>
                </a:lnTo>
                <a:lnTo>
                  <a:pt x="250825" y="20574"/>
                </a:lnTo>
                <a:lnTo>
                  <a:pt x="279400" y="34925"/>
                </a:lnTo>
                <a:lnTo>
                  <a:pt x="317500" y="42799"/>
                </a:lnTo>
                <a:lnTo>
                  <a:pt x="346075" y="38100"/>
                </a:lnTo>
                <a:lnTo>
                  <a:pt x="376300" y="33274"/>
                </a:lnTo>
                <a:lnTo>
                  <a:pt x="406400" y="41275"/>
                </a:lnTo>
                <a:lnTo>
                  <a:pt x="430275" y="53975"/>
                </a:lnTo>
                <a:lnTo>
                  <a:pt x="462025" y="68199"/>
                </a:lnTo>
                <a:lnTo>
                  <a:pt x="487425" y="85725"/>
                </a:lnTo>
                <a:lnTo>
                  <a:pt x="520700" y="114300"/>
                </a:lnTo>
                <a:lnTo>
                  <a:pt x="550926" y="149225"/>
                </a:lnTo>
                <a:lnTo>
                  <a:pt x="560451" y="203200"/>
                </a:lnTo>
                <a:lnTo>
                  <a:pt x="563626" y="276225"/>
                </a:lnTo>
                <a:lnTo>
                  <a:pt x="555625" y="355600"/>
                </a:lnTo>
                <a:lnTo>
                  <a:pt x="538226" y="414274"/>
                </a:lnTo>
                <a:lnTo>
                  <a:pt x="533400" y="455549"/>
                </a:lnTo>
                <a:lnTo>
                  <a:pt x="525526" y="490474"/>
                </a:lnTo>
                <a:lnTo>
                  <a:pt x="501650" y="506349"/>
                </a:lnTo>
                <a:lnTo>
                  <a:pt x="476250" y="511175"/>
                </a:lnTo>
                <a:lnTo>
                  <a:pt x="455675" y="533400"/>
                </a:lnTo>
                <a:lnTo>
                  <a:pt x="444500" y="558800"/>
                </a:lnTo>
                <a:lnTo>
                  <a:pt x="439800" y="598424"/>
                </a:lnTo>
                <a:lnTo>
                  <a:pt x="427100" y="635000"/>
                </a:lnTo>
                <a:lnTo>
                  <a:pt x="401700" y="660400"/>
                </a:lnTo>
                <a:lnTo>
                  <a:pt x="361950" y="680974"/>
                </a:lnTo>
                <a:lnTo>
                  <a:pt x="323850" y="690499"/>
                </a:lnTo>
                <a:lnTo>
                  <a:pt x="287400" y="696849"/>
                </a:lnTo>
                <a:lnTo>
                  <a:pt x="260350" y="692150"/>
                </a:lnTo>
                <a:lnTo>
                  <a:pt x="246125" y="684149"/>
                </a:lnTo>
                <a:lnTo>
                  <a:pt x="238125" y="663575"/>
                </a:lnTo>
                <a:lnTo>
                  <a:pt x="238125" y="636524"/>
                </a:lnTo>
                <a:lnTo>
                  <a:pt x="250825" y="614299"/>
                </a:lnTo>
                <a:lnTo>
                  <a:pt x="258825" y="587375"/>
                </a:lnTo>
                <a:lnTo>
                  <a:pt x="254000" y="558800"/>
                </a:lnTo>
                <a:lnTo>
                  <a:pt x="231775" y="544449"/>
                </a:lnTo>
                <a:lnTo>
                  <a:pt x="208025" y="541274"/>
                </a:lnTo>
                <a:lnTo>
                  <a:pt x="154050" y="555625"/>
                </a:lnTo>
                <a:lnTo>
                  <a:pt x="135000" y="538099"/>
                </a:lnTo>
                <a:lnTo>
                  <a:pt x="111125" y="530225"/>
                </a:lnTo>
                <a:lnTo>
                  <a:pt x="138175" y="511175"/>
                </a:lnTo>
                <a:lnTo>
                  <a:pt x="168275" y="490474"/>
                </a:lnTo>
                <a:lnTo>
                  <a:pt x="182625" y="468249"/>
                </a:lnTo>
                <a:lnTo>
                  <a:pt x="192150" y="444500"/>
                </a:lnTo>
                <a:lnTo>
                  <a:pt x="190500" y="425450"/>
                </a:lnTo>
                <a:lnTo>
                  <a:pt x="184150" y="406400"/>
                </a:lnTo>
                <a:lnTo>
                  <a:pt x="166750" y="381000"/>
                </a:lnTo>
                <a:lnTo>
                  <a:pt x="150875" y="352425"/>
                </a:lnTo>
                <a:lnTo>
                  <a:pt x="146050" y="327025"/>
                </a:lnTo>
                <a:lnTo>
                  <a:pt x="146050" y="298450"/>
                </a:lnTo>
                <a:lnTo>
                  <a:pt x="152400" y="276225"/>
                </a:lnTo>
                <a:lnTo>
                  <a:pt x="166750" y="263525"/>
                </a:lnTo>
                <a:lnTo>
                  <a:pt x="192150" y="247650"/>
                </a:lnTo>
                <a:lnTo>
                  <a:pt x="217550" y="233299"/>
                </a:lnTo>
                <a:lnTo>
                  <a:pt x="239775" y="220599"/>
                </a:lnTo>
                <a:lnTo>
                  <a:pt x="260350" y="206375"/>
                </a:lnTo>
                <a:lnTo>
                  <a:pt x="274700" y="184150"/>
                </a:lnTo>
                <a:lnTo>
                  <a:pt x="262000" y="184150"/>
                </a:lnTo>
                <a:lnTo>
                  <a:pt x="250825" y="169799"/>
                </a:lnTo>
                <a:lnTo>
                  <a:pt x="246125" y="161925"/>
                </a:lnTo>
                <a:lnTo>
                  <a:pt x="242950" y="152400"/>
                </a:lnTo>
                <a:lnTo>
                  <a:pt x="233425" y="157099"/>
                </a:lnTo>
                <a:lnTo>
                  <a:pt x="203200" y="158750"/>
                </a:lnTo>
                <a:lnTo>
                  <a:pt x="176275" y="163449"/>
                </a:lnTo>
                <a:lnTo>
                  <a:pt x="154050" y="161925"/>
                </a:lnTo>
                <a:lnTo>
                  <a:pt x="125475" y="157099"/>
                </a:lnTo>
                <a:lnTo>
                  <a:pt x="107950" y="150749"/>
                </a:lnTo>
                <a:lnTo>
                  <a:pt x="92075" y="139700"/>
                </a:lnTo>
                <a:lnTo>
                  <a:pt x="74675" y="125349"/>
                </a:lnTo>
                <a:lnTo>
                  <a:pt x="57150" y="114300"/>
                </a:lnTo>
                <a:lnTo>
                  <a:pt x="30225" y="112649"/>
                </a:lnTo>
                <a:lnTo>
                  <a:pt x="0" y="1047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7" name="object 107"/>
          <p:cNvSpPr/>
          <p:nvPr/>
        </p:nvSpPr>
        <p:spPr>
          <a:xfrm>
            <a:off x="7451725" y="2628900"/>
            <a:ext cx="44450" cy="65024"/>
          </a:xfrm>
          <a:custGeom>
            <a:avLst/>
            <a:gdLst/>
            <a:ahLst/>
            <a:cxnLst/>
            <a:rect l="l" t="t" r="r" b="b"/>
            <a:pathLst>
              <a:path w="44450" h="65024">
                <a:moveTo>
                  <a:pt x="34925" y="19050"/>
                </a:moveTo>
                <a:lnTo>
                  <a:pt x="27050" y="38100"/>
                </a:lnTo>
                <a:lnTo>
                  <a:pt x="0" y="49149"/>
                </a:lnTo>
                <a:lnTo>
                  <a:pt x="31750" y="65024"/>
                </a:lnTo>
                <a:lnTo>
                  <a:pt x="44450" y="60325"/>
                </a:lnTo>
                <a:lnTo>
                  <a:pt x="31750" y="60325"/>
                </a:lnTo>
                <a:lnTo>
                  <a:pt x="19050" y="53975"/>
                </a:lnTo>
                <a:lnTo>
                  <a:pt x="31750" y="45974"/>
                </a:lnTo>
                <a:lnTo>
                  <a:pt x="42925" y="25400"/>
                </a:lnTo>
                <a:lnTo>
                  <a:pt x="39750" y="0"/>
                </a:lnTo>
                <a:lnTo>
                  <a:pt x="34925" y="190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8" name="object 108"/>
          <p:cNvSpPr/>
          <p:nvPr/>
        </p:nvSpPr>
        <p:spPr>
          <a:xfrm>
            <a:off x="7451725" y="2628900"/>
            <a:ext cx="44450" cy="65024"/>
          </a:xfrm>
          <a:custGeom>
            <a:avLst/>
            <a:gdLst/>
            <a:ahLst/>
            <a:cxnLst/>
            <a:rect l="l" t="t" r="r" b="b"/>
            <a:pathLst>
              <a:path w="44450" h="65024">
                <a:moveTo>
                  <a:pt x="0" y="49149"/>
                </a:moveTo>
                <a:lnTo>
                  <a:pt x="27050" y="38100"/>
                </a:lnTo>
                <a:lnTo>
                  <a:pt x="34925" y="19050"/>
                </a:lnTo>
                <a:lnTo>
                  <a:pt x="39750" y="0"/>
                </a:lnTo>
                <a:lnTo>
                  <a:pt x="42925" y="25400"/>
                </a:lnTo>
                <a:lnTo>
                  <a:pt x="31750" y="45974"/>
                </a:lnTo>
                <a:lnTo>
                  <a:pt x="19050" y="53975"/>
                </a:lnTo>
                <a:lnTo>
                  <a:pt x="31750" y="60325"/>
                </a:lnTo>
                <a:lnTo>
                  <a:pt x="44450" y="60325"/>
                </a:lnTo>
                <a:lnTo>
                  <a:pt x="31750" y="65024"/>
                </a:lnTo>
                <a:lnTo>
                  <a:pt x="0" y="491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9" name="object 109"/>
          <p:cNvSpPr/>
          <p:nvPr/>
        </p:nvSpPr>
        <p:spPr>
          <a:xfrm>
            <a:off x="7377176" y="29241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14224" y="17399"/>
                </a:moveTo>
                <a:lnTo>
                  <a:pt x="0" y="20574"/>
                </a:lnTo>
                <a:lnTo>
                  <a:pt x="22225" y="25400"/>
                </a:lnTo>
                <a:lnTo>
                  <a:pt x="25400" y="0"/>
                </a:lnTo>
                <a:lnTo>
                  <a:pt x="14224" y="1739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0" name="object 110"/>
          <p:cNvSpPr/>
          <p:nvPr/>
        </p:nvSpPr>
        <p:spPr>
          <a:xfrm>
            <a:off x="7377176" y="2924175"/>
            <a:ext cx="25400" cy="25400"/>
          </a:xfrm>
          <a:custGeom>
            <a:avLst/>
            <a:gdLst/>
            <a:ahLst/>
            <a:cxnLst/>
            <a:rect l="l" t="t" r="r" b="b"/>
            <a:pathLst>
              <a:path w="25400" h="25400">
                <a:moveTo>
                  <a:pt x="0" y="20574"/>
                </a:moveTo>
                <a:lnTo>
                  <a:pt x="14224" y="17399"/>
                </a:lnTo>
                <a:lnTo>
                  <a:pt x="25400" y="0"/>
                </a:lnTo>
                <a:lnTo>
                  <a:pt x="22225" y="25400"/>
                </a:lnTo>
                <a:lnTo>
                  <a:pt x="0" y="205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1" name="object 111"/>
          <p:cNvSpPr/>
          <p:nvPr/>
        </p:nvSpPr>
        <p:spPr>
          <a:xfrm>
            <a:off x="7356475" y="2940050"/>
            <a:ext cx="76200" cy="57150"/>
          </a:xfrm>
          <a:custGeom>
            <a:avLst/>
            <a:gdLst/>
            <a:ahLst/>
            <a:cxnLst/>
            <a:rect l="l" t="t" r="r" b="b"/>
            <a:pathLst>
              <a:path w="76200" h="57150">
                <a:moveTo>
                  <a:pt x="14350" y="31750"/>
                </a:moveTo>
                <a:lnTo>
                  <a:pt x="9525" y="42799"/>
                </a:lnTo>
                <a:lnTo>
                  <a:pt x="0" y="57150"/>
                </a:lnTo>
                <a:lnTo>
                  <a:pt x="19050" y="45974"/>
                </a:lnTo>
                <a:lnTo>
                  <a:pt x="23875" y="28575"/>
                </a:lnTo>
                <a:lnTo>
                  <a:pt x="36575" y="31750"/>
                </a:lnTo>
                <a:lnTo>
                  <a:pt x="55625" y="34925"/>
                </a:lnTo>
                <a:lnTo>
                  <a:pt x="76200" y="30099"/>
                </a:lnTo>
                <a:lnTo>
                  <a:pt x="55625" y="28575"/>
                </a:lnTo>
                <a:lnTo>
                  <a:pt x="31750" y="20574"/>
                </a:lnTo>
                <a:lnTo>
                  <a:pt x="19050" y="0"/>
                </a:lnTo>
                <a:lnTo>
                  <a:pt x="9525" y="20574"/>
                </a:lnTo>
                <a:lnTo>
                  <a:pt x="14350" y="3175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2" name="object 112"/>
          <p:cNvSpPr/>
          <p:nvPr/>
        </p:nvSpPr>
        <p:spPr>
          <a:xfrm>
            <a:off x="7356475" y="2940050"/>
            <a:ext cx="76200" cy="57150"/>
          </a:xfrm>
          <a:custGeom>
            <a:avLst/>
            <a:gdLst/>
            <a:ahLst/>
            <a:cxnLst/>
            <a:rect l="l" t="t" r="r" b="b"/>
            <a:pathLst>
              <a:path w="76200" h="57150">
                <a:moveTo>
                  <a:pt x="19050" y="0"/>
                </a:moveTo>
                <a:lnTo>
                  <a:pt x="31750" y="20574"/>
                </a:lnTo>
                <a:lnTo>
                  <a:pt x="55625" y="28575"/>
                </a:lnTo>
                <a:lnTo>
                  <a:pt x="76200" y="30099"/>
                </a:lnTo>
                <a:lnTo>
                  <a:pt x="55625" y="34925"/>
                </a:lnTo>
                <a:lnTo>
                  <a:pt x="36575" y="31750"/>
                </a:lnTo>
                <a:lnTo>
                  <a:pt x="23875" y="28575"/>
                </a:lnTo>
                <a:lnTo>
                  <a:pt x="19050" y="45974"/>
                </a:lnTo>
                <a:lnTo>
                  <a:pt x="0" y="57150"/>
                </a:lnTo>
                <a:lnTo>
                  <a:pt x="9525" y="42799"/>
                </a:lnTo>
                <a:lnTo>
                  <a:pt x="14350" y="31750"/>
                </a:lnTo>
                <a:lnTo>
                  <a:pt x="9525" y="20574"/>
                </a:lnTo>
                <a:lnTo>
                  <a:pt x="190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3" name="object 113"/>
          <p:cNvSpPr/>
          <p:nvPr/>
        </p:nvSpPr>
        <p:spPr>
          <a:xfrm>
            <a:off x="7394575" y="3011551"/>
            <a:ext cx="57150" cy="38100"/>
          </a:xfrm>
          <a:custGeom>
            <a:avLst/>
            <a:gdLst/>
            <a:ahLst/>
            <a:cxnLst/>
            <a:rect l="l" t="t" r="r" b="b"/>
            <a:pathLst>
              <a:path w="57150" h="38100">
                <a:moveTo>
                  <a:pt x="42925" y="9525"/>
                </a:moveTo>
                <a:lnTo>
                  <a:pt x="28575" y="19050"/>
                </a:lnTo>
                <a:lnTo>
                  <a:pt x="0" y="22225"/>
                </a:lnTo>
                <a:lnTo>
                  <a:pt x="22225" y="28575"/>
                </a:lnTo>
                <a:lnTo>
                  <a:pt x="30225" y="36449"/>
                </a:lnTo>
                <a:lnTo>
                  <a:pt x="36575" y="38100"/>
                </a:lnTo>
                <a:lnTo>
                  <a:pt x="42925" y="36449"/>
                </a:lnTo>
                <a:lnTo>
                  <a:pt x="57150" y="30099"/>
                </a:lnTo>
                <a:lnTo>
                  <a:pt x="46100" y="28575"/>
                </a:lnTo>
                <a:lnTo>
                  <a:pt x="38100" y="22225"/>
                </a:lnTo>
                <a:lnTo>
                  <a:pt x="42925" y="15875"/>
                </a:lnTo>
                <a:lnTo>
                  <a:pt x="49275" y="0"/>
                </a:lnTo>
                <a:lnTo>
                  <a:pt x="42925" y="9525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4" name="object 114"/>
          <p:cNvSpPr/>
          <p:nvPr/>
        </p:nvSpPr>
        <p:spPr>
          <a:xfrm>
            <a:off x="7394575" y="3011551"/>
            <a:ext cx="57150" cy="38100"/>
          </a:xfrm>
          <a:custGeom>
            <a:avLst/>
            <a:gdLst/>
            <a:ahLst/>
            <a:cxnLst/>
            <a:rect l="l" t="t" r="r" b="b"/>
            <a:pathLst>
              <a:path w="57150" h="38100">
                <a:moveTo>
                  <a:pt x="0" y="22225"/>
                </a:moveTo>
                <a:lnTo>
                  <a:pt x="28575" y="19050"/>
                </a:lnTo>
                <a:lnTo>
                  <a:pt x="42925" y="9525"/>
                </a:lnTo>
                <a:lnTo>
                  <a:pt x="49275" y="0"/>
                </a:lnTo>
                <a:lnTo>
                  <a:pt x="42925" y="15875"/>
                </a:lnTo>
                <a:lnTo>
                  <a:pt x="38100" y="22225"/>
                </a:lnTo>
                <a:lnTo>
                  <a:pt x="46100" y="28575"/>
                </a:lnTo>
                <a:lnTo>
                  <a:pt x="57150" y="30099"/>
                </a:lnTo>
                <a:lnTo>
                  <a:pt x="42925" y="36449"/>
                </a:lnTo>
                <a:lnTo>
                  <a:pt x="36575" y="38100"/>
                </a:lnTo>
                <a:lnTo>
                  <a:pt x="30225" y="36449"/>
                </a:lnTo>
                <a:lnTo>
                  <a:pt x="22225" y="28575"/>
                </a:lnTo>
                <a:lnTo>
                  <a:pt x="0" y="2222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5" name="object 115"/>
          <p:cNvSpPr/>
          <p:nvPr/>
        </p:nvSpPr>
        <p:spPr>
          <a:xfrm>
            <a:off x="7205726" y="2565400"/>
            <a:ext cx="58674" cy="41275"/>
          </a:xfrm>
          <a:custGeom>
            <a:avLst/>
            <a:gdLst/>
            <a:ahLst/>
            <a:cxnLst/>
            <a:rect l="l" t="t" r="r" b="b"/>
            <a:pathLst>
              <a:path w="58674" h="41275">
                <a:moveTo>
                  <a:pt x="19050" y="7874"/>
                </a:moveTo>
                <a:lnTo>
                  <a:pt x="0" y="14224"/>
                </a:lnTo>
                <a:lnTo>
                  <a:pt x="23749" y="17399"/>
                </a:lnTo>
                <a:lnTo>
                  <a:pt x="33274" y="23749"/>
                </a:lnTo>
                <a:lnTo>
                  <a:pt x="36449" y="36575"/>
                </a:lnTo>
                <a:lnTo>
                  <a:pt x="42799" y="41275"/>
                </a:lnTo>
                <a:lnTo>
                  <a:pt x="53975" y="36575"/>
                </a:lnTo>
                <a:lnTo>
                  <a:pt x="58674" y="17399"/>
                </a:lnTo>
                <a:lnTo>
                  <a:pt x="53975" y="0"/>
                </a:lnTo>
                <a:lnTo>
                  <a:pt x="44450" y="0"/>
                </a:lnTo>
                <a:lnTo>
                  <a:pt x="45974" y="9525"/>
                </a:lnTo>
                <a:lnTo>
                  <a:pt x="44450" y="22225"/>
                </a:lnTo>
                <a:lnTo>
                  <a:pt x="34925" y="11049"/>
                </a:lnTo>
                <a:lnTo>
                  <a:pt x="19050" y="787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6" name="object 116"/>
          <p:cNvSpPr/>
          <p:nvPr/>
        </p:nvSpPr>
        <p:spPr>
          <a:xfrm>
            <a:off x="7205726" y="2565400"/>
            <a:ext cx="58674" cy="41275"/>
          </a:xfrm>
          <a:custGeom>
            <a:avLst/>
            <a:gdLst/>
            <a:ahLst/>
            <a:cxnLst/>
            <a:rect l="l" t="t" r="r" b="b"/>
            <a:pathLst>
              <a:path w="58674" h="41275">
                <a:moveTo>
                  <a:pt x="0" y="14224"/>
                </a:moveTo>
                <a:lnTo>
                  <a:pt x="23749" y="17399"/>
                </a:lnTo>
                <a:lnTo>
                  <a:pt x="33274" y="23749"/>
                </a:lnTo>
                <a:lnTo>
                  <a:pt x="36449" y="36575"/>
                </a:lnTo>
                <a:lnTo>
                  <a:pt x="42799" y="41275"/>
                </a:lnTo>
                <a:lnTo>
                  <a:pt x="53975" y="36575"/>
                </a:lnTo>
                <a:lnTo>
                  <a:pt x="58674" y="17399"/>
                </a:lnTo>
                <a:lnTo>
                  <a:pt x="53975" y="0"/>
                </a:lnTo>
                <a:lnTo>
                  <a:pt x="44450" y="0"/>
                </a:lnTo>
                <a:lnTo>
                  <a:pt x="45974" y="9525"/>
                </a:lnTo>
                <a:lnTo>
                  <a:pt x="44450" y="22225"/>
                </a:lnTo>
                <a:lnTo>
                  <a:pt x="34925" y="11049"/>
                </a:lnTo>
                <a:lnTo>
                  <a:pt x="19050" y="7874"/>
                </a:lnTo>
                <a:lnTo>
                  <a:pt x="0" y="1422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7" name="object 117"/>
          <p:cNvSpPr/>
          <p:nvPr/>
        </p:nvSpPr>
        <p:spPr>
          <a:xfrm>
            <a:off x="7250176" y="2613025"/>
            <a:ext cx="49149" cy="25400"/>
          </a:xfrm>
          <a:custGeom>
            <a:avLst/>
            <a:gdLst/>
            <a:ahLst/>
            <a:cxnLst/>
            <a:rect l="l" t="t" r="r" b="b"/>
            <a:pathLst>
              <a:path w="49149" h="25400">
                <a:moveTo>
                  <a:pt x="31750" y="14224"/>
                </a:moveTo>
                <a:lnTo>
                  <a:pt x="19050" y="9525"/>
                </a:lnTo>
                <a:lnTo>
                  <a:pt x="0" y="0"/>
                </a:lnTo>
                <a:lnTo>
                  <a:pt x="22225" y="22225"/>
                </a:lnTo>
                <a:lnTo>
                  <a:pt x="36449" y="25400"/>
                </a:lnTo>
                <a:lnTo>
                  <a:pt x="49149" y="12700"/>
                </a:lnTo>
                <a:lnTo>
                  <a:pt x="31750" y="1422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8" name="object 118"/>
          <p:cNvSpPr/>
          <p:nvPr/>
        </p:nvSpPr>
        <p:spPr>
          <a:xfrm>
            <a:off x="7250176" y="2613025"/>
            <a:ext cx="49149" cy="25400"/>
          </a:xfrm>
          <a:custGeom>
            <a:avLst/>
            <a:gdLst/>
            <a:ahLst/>
            <a:cxnLst/>
            <a:rect l="l" t="t" r="r" b="b"/>
            <a:pathLst>
              <a:path w="49149" h="25400">
                <a:moveTo>
                  <a:pt x="0" y="0"/>
                </a:moveTo>
                <a:lnTo>
                  <a:pt x="22225" y="22225"/>
                </a:lnTo>
                <a:lnTo>
                  <a:pt x="36449" y="25400"/>
                </a:lnTo>
                <a:lnTo>
                  <a:pt x="49149" y="12700"/>
                </a:lnTo>
                <a:lnTo>
                  <a:pt x="31750" y="14224"/>
                </a:lnTo>
                <a:lnTo>
                  <a:pt x="19050" y="95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9" name="object 119"/>
          <p:cNvSpPr/>
          <p:nvPr/>
        </p:nvSpPr>
        <p:spPr>
          <a:xfrm>
            <a:off x="7197725" y="2720975"/>
            <a:ext cx="74675" cy="58674"/>
          </a:xfrm>
          <a:custGeom>
            <a:avLst/>
            <a:gdLst/>
            <a:ahLst/>
            <a:cxnLst/>
            <a:rect l="l" t="t" r="r" b="b"/>
            <a:pathLst>
              <a:path w="74675" h="58674">
                <a:moveTo>
                  <a:pt x="0" y="0"/>
                </a:moveTo>
                <a:lnTo>
                  <a:pt x="22225" y="1524"/>
                </a:lnTo>
                <a:lnTo>
                  <a:pt x="49275" y="12700"/>
                </a:lnTo>
                <a:lnTo>
                  <a:pt x="65150" y="31750"/>
                </a:lnTo>
                <a:lnTo>
                  <a:pt x="74675" y="58674"/>
                </a:lnTo>
              </a:path>
            </a:pathLst>
          </a:custGeom>
          <a:ln w="508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0" name="object 120"/>
          <p:cNvSpPr/>
          <p:nvPr/>
        </p:nvSpPr>
        <p:spPr>
          <a:xfrm>
            <a:off x="7146925" y="2765425"/>
            <a:ext cx="58800" cy="79375"/>
          </a:xfrm>
          <a:custGeom>
            <a:avLst/>
            <a:gdLst/>
            <a:ahLst/>
            <a:cxnLst/>
            <a:rect l="l" t="t" r="r" b="b"/>
            <a:pathLst>
              <a:path w="58800" h="79375">
                <a:moveTo>
                  <a:pt x="58800" y="0"/>
                </a:moveTo>
                <a:lnTo>
                  <a:pt x="44450" y="1524"/>
                </a:lnTo>
                <a:lnTo>
                  <a:pt x="28575" y="11049"/>
                </a:lnTo>
                <a:lnTo>
                  <a:pt x="15875" y="25400"/>
                </a:lnTo>
                <a:lnTo>
                  <a:pt x="4825" y="42799"/>
                </a:lnTo>
                <a:lnTo>
                  <a:pt x="0" y="63500"/>
                </a:lnTo>
                <a:lnTo>
                  <a:pt x="0" y="79375"/>
                </a:lnTo>
                <a:lnTo>
                  <a:pt x="12700" y="77850"/>
                </a:lnTo>
                <a:lnTo>
                  <a:pt x="28575" y="71500"/>
                </a:lnTo>
                <a:lnTo>
                  <a:pt x="44450" y="58800"/>
                </a:lnTo>
                <a:lnTo>
                  <a:pt x="52450" y="41275"/>
                </a:lnTo>
                <a:lnTo>
                  <a:pt x="58800" y="17399"/>
                </a:lnTo>
                <a:lnTo>
                  <a:pt x="588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1" name="object 121"/>
          <p:cNvSpPr/>
          <p:nvPr/>
        </p:nvSpPr>
        <p:spPr>
          <a:xfrm>
            <a:off x="7146925" y="2765425"/>
            <a:ext cx="58800" cy="79375"/>
          </a:xfrm>
          <a:custGeom>
            <a:avLst/>
            <a:gdLst/>
            <a:ahLst/>
            <a:cxnLst/>
            <a:rect l="l" t="t" r="r" b="b"/>
            <a:pathLst>
              <a:path w="58800" h="79375">
                <a:moveTo>
                  <a:pt x="58800" y="0"/>
                </a:moveTo>
                <a:lnTo>
                  <a:pt x="44450" y="1524"/>
                </a:lnTo>
                <a:lnTo>
                  <a:pt x="28575" y="11049"/>
                </a:lnTo>
                <a:lnTo>
                  <a:pt x="15875" y="25400"/>
                </a:lnTo>
                <a:lnTo>
                  <a:pt x="4825" y="42799"/>
                </a:lnTo>
                <a:lnTo>
                  <a:pt x="0" y="63500"/>
                </a:lnTo>
                <a:lnTo>
                  <a:pt x="0" y="79375"/>
                </a:lnTo>
                <a:lnTo>
                  <a:pt x="12700" y="77850"/>
                </a:lnTo>
                <a:lnTo>
                  <a:pt x="28575" y="71500"/>
                </a:lnTo>
                <a:lnTo>
                  <a:pt x="44450" y="58800"/>
                </a:lnTo>
                <a:lnTo>
                  <a:pt x="52450" y="41275"/>
                </a:lnTo>
                <a:lnTo>
                  <a:pt x="58800" y="17399"/>
                </a:lnTo>
                <a:lnTo>
                  <a:pt x="58800" y="0"/>
                </a:lnTo>
              </a:path>
            </a:pathLst>
          </a:custGeom>
          <a:ln w="9525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2" name="object 122"/>
          <p:cNvSpPr/>
          <p:nvPr/>
        </p:nvSpPr>
        <p:spPr>
          <a:xfrm>
            <a:off x="6597650" y="5380101"/>
            <a:ext cx="322199" cy="87249"/>
          </a:xfrm>
          <a:custGeom>
            <a:avLst/>
            <a:gdLst/>
            <a:ahLst/>
            <a:cxnLst/>
            <a:rect l="l" t="t" r="r" b="b"/>
            <a:pathLst>
              <a:path w="322199" h="87249">
                <a:moveTo>
                  <a:pt x="142875" y="87249"/>
                </a:moveTo>
                <a:lnTo>
                  <a:pt x="263525" y="58674"/>
                </a:lnTo>
                <a:lnTo>
                  <a:pt x="269875" y="73025"/>
                </a:lnTo>
                <a:lnTo>
                  <a:pt x="315849" y="71374"/>
                </a:lnTo>
                <a:lnTo>
                  <a:pt x="320675" y="60325"/>
                </a:lnTo>
                <a:lnTo>
                  <a:pt x="322199" y="42799"/>
                </a:lnTo>
                <a:lnTo>
                  <a:pt x="319024" y="26924"/>
                </a:lnTo>
                <a:lnTo>
                  <a:pt x="311150" y="9525"/>
                </a:lnTo>
                <a:lnTo>
                  <a:pt x="290449" y="0"/>
                </a:lnTo>
                <a:lnTo>
                  <a:pt x="179324" y="9525"/>
                </a:lnTo>
                <a:lnTo>
                  <a:pt x="128524" y="36449"/>
                </a:lnTo>
                <a:lnTo>
                  <a:pt x="93599" y="42799"/>
                </a:lnTo>
                <a:lnTo>
                  <a:pt x="61849" y="49149"/>
                </a:lnTo>
                <a:lnTo>
                  <a:pt x="7874" y="68199"/>
                </a:lnTo>
                <a:lnTo>
                  <a:pt x="0" y="74549"/>
                </a:lnTo>
                <a:lnTo>
                  <a:pt x="0" y="87249"/>
                </a:lnTo>
                <a:lnTo>
                  <a:pt x="142875" y="87249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3" name="object 123"/>
          <p:cNvSpPr/>
          <p:nvPr/>
        </p:nvSpPr>
        <p:spPr>
          <a:xfrm>
            <a:off x="6597650" y="5380101"/>
            <a:ext cx="322199" cy="87249"/>
          </a:xfrm>
          <a:custGeom>
            <a:avLst/>
            <a:gdLst/>
            <a:ahLst/>
            <a:cxnLst/>
            <a:rect l="l" t="t" r="r" b="b"/>
            <a:pathLst>
              <a:path w="322199" h="87249">
                <a:moveTo>
                  <a:pt x="290449" y="0"/>
                </a:moveTo>
                <a:lnTo>
                  <a:pt x="179324" y="9525"/>
                </a:lnTo>
                <a:lnTo>
                  <a:pt x="128524" y="36449"/>
                </a:lnTo>
                <a:lnTo>
                  <a:pt x="93599" y="42799"/>
                </a:lnTo>
                <a:lnTo>
                  <a:pt x="61849" y="49149"/>
                </a:lnTo>
                <a:lnTo>
                  <a:pt x="7874" y="68199"/>
                </a:lnTo>
                <a:lnTo>
                  <a:pt x="0" y="74549"/>
                </a:lnTo>
                <a:lnTo>
                  <a:pt x="0" y="87249"/>
                </a:lnTo>
                <a:lnTo>
                  <a:pt x="142875" y="87249"/>
                </a:lnTo>
                <a:lnTo>
                  <a:pt x="263525" y="58674"/>
                </a:lnTo>
                <a:lnTo>
                  <a:pt x="269875" y="73025"/>
                </a:lnTo>
                <a:lnTo>
                  <a:pt x="315849" y="71374"/>
                </a:lnTo>
                <a:lnTo>
                  <a:pt x="320675" y="60325"/>
                </a:lnTo>
                <a:lnTo>
                  <a:pt x="322199" y="42799"/>
                </a:lnTo>
                <a:lnTo>
                  <a:pt x="319024" y="26924"/>
                </a:lnTo>
                <a:lnTo>
                  <a:pt x="311150" y="9525"/>
                </a:lnTo>
                <a:lnTo>
                  <a:pt x="2904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4" name="object 124"/>
          <p:cNvSpPr/>
          <p:nvPr/>
        </p:nvSpPr>
        <p:spPr>
          <a:xfrm>
            <a:off x="6975475" y="5207000"/>
            <a:ext cx="242950" cy="265175"/>
          </a:xfrm>
          <a:custGeom>
            <a:avLst/>
            <a:gdLst/>
            <a:ahLst/>
            <a:cxnLst/>
            <a:rect l="l" t="t" r="r" b="b"/>
            <a:pathLst>
              <a:path w="242950" h="265175">
                <a:moveTo>
                  <a:pt x="127000" y="165100"/>
                </a:moveTo>
                <a:lnTo>
                  <a:pt x="190500" y="88900"/>
                </a:lnTo>
                <a:lnTo>
                  <a:pt x="201675" y="98425"/>
                </a:lnTo>
                <a:lnTo>
                  <a:pt x="242950" y="58800"/>
                </a:lnTo>
                <a:lnTo>
                  <a:pt x="242950" y="34925"/>
                </a:lnTo>
                <a:lnTo>
                  <a:pt x="236600" y="19050"/>
                </a:lnTo>
                <a:lnTo>
                  <a:pt x="222250" y="8000"/>
                </a:lnTo>
                <a:lnTo>
                  <a:pt x="201675" y="0"/>
                </a:lnTo>
                <a:lnTo>
                  <a:pt x="109600" y="96900"/>
                </a:lnTo>
                <a:lnTo>
                  <a:pt x="79375" y="88900"/>
                </a:lnTo>
                <a:lnTo>
                  <a:pt x="65150" y="142875"/>
                </a:lnTo>
                <a:lnTo>
                  <a:pt x="11175" y="215900"/>
                </a:lnTo>
                <a:lnTo>
                  <a:pt x="0" y="242950"/>
                </a:lnTo>
                <a:lnTo>
                  <a:pt x="0" y="258825"/>
                </a:lnTo>
                <a:lnTo>
                  <a:pt x="8000" y="265175"/>
                </a:lnTo>
                <a:lnTo>
                  <a:pt x="127000" y="16510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5" name="object 125"/>
          <p:cNvSpPr/>
          <p:nvPr/>
        </p:nvSpPr>
        <p:spPr>
          <a:xfrm>
            <a:off x="6975475" y="5207000"/>
            <a:ext cx="242950" cy="265175"/>
          </a:xfrm>
          <a:custGeom>
            <a:avLst/>
            <a:gdLst/>
            <a:ahLst/>
            <a:cxnLst/>
            <a:rect l="l" t="t" r="r" b="b"/>
            <a:pathLst>
              <a:path w="242950" h="265175">
                <a:moveTo>
                  <a:pt x="109600" y="96900"/>
                </a:moveTo>
                <a:lnTo>
                  <a:pt x="79375" y="88900"/>
                </a:lnTo>
                <a:lnTo>
                  <a:pt x="65150" y="142875"/>
                </a:lnTo>
                <a:lnTo>
                  <a:pt x="11175" y="215900"/>
                </a:lnTo>
                <a:lnTo>
                  <a:pt x="0" y="242950"/>
                </a:lnTo>
                <a:lnTo>
                  <a:pt x="0" y="258825"/>
                </a:lnTo>
                <a:lnTo>
                  <a:pt x="8000" y="265175"/>
                </a:lnTo>
                <a:lnTo>
                  <a:pt x="127000" y="165100"/>
                </a:lnTo>
                <a:lnTo>
                  <a:pt x="190500" y="88900"/>
                </a:lnTo>
                <a:lnTo>
                  <a:pt x="201675" y="98425"/>
                </a:lnTo>
                <a:lnTo>
                  <a:pt x="242950" y="58800"/>
                </a:lnTo>
                <a:lnTo>
                  <a:pt x="242950" y="34925"/>
                </a:lnTo>
                <a:lnTo>
                  <a:pt x="236600" y="19050"/>
                </a:lnTo>
                <a:lnTo>
                  <a:pt x="222250" y="8000"/>
                </a:lnTo>
                <a:lnTo>
                  <a:pt x="201675" y="0"/>
                </a:lnTo>
                <a:lnTo>
                  <a:pt x="109600" y="969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6" name="object 126"/>
          <p:cNvSpPr/>
          <p:nvPr/>
        </p:nvSpPr>
        <p:spPr>
          <a:xfrm>
            <a:off x="6648450" y="4427601"/>
            <a:ext cx="555625" cy="974725"/>
          </a:xfrm>
          <a:custGeom>
            <a:avLst/>
            <a:gdLst/>
            <a:ahLst/>
            <a:cxnLst/>
            <a:rect l="l" t="t" r="r" b="b"/>
            <a:pathLst>
              <a:path w="555625" h="974725">
                <a:moveTo>
                  <a:pt x="446024" y="238125"/>
                </a:moveTo>
                <a:lnTo>
                  <a:pt x="436499" y="206375"/>
                </a:lnTo>
                <a:lnTo>
                  <a:pt x="411099" y="152400"/>
                </a:lnTo>
                <a:lnTo>
                  <a:pt x="366649" y="134874"/>
                </a:lnTo>
                <a:lnTo>
                  <a:pt x="314325" y="122174"/>
                </a:lnTo>
                <a:lnTo>
                  <a:pt x="257175" y="80899"/>
                </a:lnTo>
                <a:lnTo>
                  <a:pt x="211074" y="47625"/>
                </a:lnTo>
                <a:lnTo>
                  <a:pt x="163449" y="38100"/>
                </a:lnTo>
                <a:lnTo>
                  <a:pt x="49149" y="0"/>
                </a:lnTo>
                <a:lnTo>
                  <a:pt x="20574" y="65024"/>
                </a:lnTo>
                <a:lnTo>
                  <a:pt x="9525" y="125349"/>
                </a:lnTo>
                <a:lnTo>
                  <a:pt x="1524" y="179324"/>
                </a:lnTo>
                <a:lnTo>
                  <a:pt x="0" y="225425"/>
                </a:lnTo>
                <a:lnTo>
                  <a:pt x="0" y="265049"/>
                </a:lnTo>
                <a:lnTo>
                  <a:pt x="1524" y="296799"/>
                </a:lnTo>
                <a:lnTo>
                  <a:pt x="9525" y="342900"/>
                </a:lnTo>
                <a:lnTo>
                  <a:pt x="20574" y="377825"/>
                </a:lnTo>
                <a:lnTo>
                  <a:pt x="50800" y="468249"/>
                </a:lnTo>
                <a:lnTo>
                  <a:pt x="66675" y="530225"/>
                </a:lnTo>
                <a:lnTo>
                  <a:pt x="77724" y="596900"/>
                </a:lnTo>
                <a:lnTo>
                  <a:pt x="87249" y="635000"/>
                </a:lnTo>
                <a:lnTo>
                  <a:pt x="95250" y="671449"/>
                </a:lnTo>
                <a:lnTo>
                  <a:pt x="90424" y="731774"/>
                </a:lnTo>
                <a:lnTo>
                  <a:pt x="85725" y="822325"/>
                </a:lnTo>
                <a:lnTo>
                  <a:pt x="76200" y="908050"/>
                </a:lnTo>
                <a:lnTo>
                  <a:pt x="80899" y="963549"/>
                </a:lnTo>
                <a:lnTo>
                  <a:pt x="95250" y="974725"/>
                </a:lnTo>
                <a:lnTo>
                  <a:pt x="136525" y="966724"/>
                </a:lnTo>
                <a:lnTo>
                  <a:pt x="182499" y="955675"/>
                </a:lnTo>
                <a:lnTo>
                  <a:pt x="220599" y="958850"/>
                </a:lnTo>
                <a:lnTo>
                  <a:pt x="257175" y="958850"/>
                </a:lnTo>
                <a:lnTo>
                  <a:pt x="268224" y="931799"/>
                </a:lnTo>
                <a:lnTo>
                  <a:pt x="273050" y="855599"/>
                </a:lnTo>
                <a:lnTo>
                  <a:pt x="268224" y="766699"/>
                </a:lnTo>
                <a:lnTo>
                  <a:pt x="261874" y="692150"/>
                </a:lnTo>
                <a:lnTo>
                  <a:pt x="252349" y="638175"/>
                </a:lnTo>
                <a:lnTo>
                  <a:pt x="247650" y="576199"/>
                </a:lnTo>
                <a:lnTo>
                  <a:pt x="245999" y="488950"/>
                </a:lnTo>
                <a:lnTo>
                  <a:pt x="219075" y="350774"/>
                </a:lnTo>
                <a:lnTo>
                  <a:pt x="225425" y="260350"/>
                </a:lnTo>
                <a:lnTo>
                  <a:pt x="250825" y="414274"/>
                </a:lnTo>
                <a:lnTo>
                  <a:pt x="260350" y="469900"/>
                </a:lnTo>
                <a:lnTo>
                  <a:pt x="268224" y="514350"/>
                </a:lnTo>
                <a:lnTo>
                  <a:pt x="274574" y="558800"/>
                </a:lnTo>
                <a:lnTo>
                  <a:pt x="282575" y="606425"/>
                </a:lnTo>
                <a:lnTo>
                  <a:pt x="306324" y="660400"/>
                </a:lnTo>
                <a:lnTo>
                  <a:pt x="325374" y="709549"/>
                </a:lnTo>
                <a:lnTo>
                  <a:pt x="347599" y="766699"/>
                </a:lnTo>
                <a:lnTo>
                  <a:pt x="372999" y="817499"/>
                </a:lnTo>
                <a:lnTo>
                  <a:pt x="384175" y="874649"/>
                </a:lnTo>
                <a:lnTo>
                  <a:pt x="403225" y="906399"/>
                </a:lnTo>
                <a:lnTo>
                  <a:pt x="463550" y="860425"/>
                </a:lnTo>
                <a:lnTo>
                  <a:pt x="503300" y="815975"/>
                </a:lnTo>
                <a:lnTo>
                  <a:pt x="555625" y="774700"/>
                </a:lnTo>
                <a:lnTo>
                  <a:pt x="519175" y="727075"/>
                </a:lnTo>
                <a:lnTo>
                  <a:pt x="484250" y="661924"/>
                </a:lnTo>
                <a:lnTo>
                  <a:pt x="466725" y="588899"/>
                </a:lnTo>
                <a:lnTo>
                  <a:pt x="450850" y="509524"/>
                </a:lnTo>
                <a:lnTo>
                  <a:pt x="446024" y="419100"/>
                </a:lnTo>
                <a:lnTo>
                  <a:pt x="442849" y="353949"/>
                </a:lnTo>
                <a:lnTo>
                  <a:pt x="449199" y="306324"/>
                </a:lnTo>
                <a:lnTo>
                  <a:pt x="454025" y="269875"/>
                </a:lnTo>
                <a:lnTo>
                  <a:pt x="446024" y="238125"/>
                </a:lnTo>
                <a:close/>
              </a:path>
            </a:pathLst>
          </a:custGeom>
          <a:solidFill>
            <a:srgbClr val="009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7" name="object 127"/>
          <p:cNvSpPr/>
          <p:nvPr/>
        </p:nvSpPr>
        <p:spPr>
          <a:xfrm>
            <a:off x="6648450" y="4427601"/>
            <a:ext cx="555625" cy="974725"/>
          </a:xfrm>
          <a:custGeom>
            <a:avLst/>
            <a:gdLst/>
            <a:ahLst/>
            <a:cxnLst/>
            <a:rect l="l" t="t" r="r" b="b"/>
            <a:pathLst>
              <a:path w="555625" h="974725">
                <a:moveTo>
                  <a:pt x="49149" y="0"/>
                </a:moveTo>
                <a:lnTo>
                  <a:pt x="163449" y="38100"/>
                </a:lnTo>
                <a:lnTo>
                  <a:pt x="211074" y="47625"/>
                </a:lnTo>
                <a:lnTo>
                  <a:pt x="257175" y="80899"/>
                </a:lnTo>
                <a:lnTo>
                  <a:pt x="314325" y="122174"/>
                </a:lnTo>
                <a:lnTo>
                  <a:pt x="366649" y="134874"/>
                </a:lnTo>
                <a:lnTo>
                  <a:pt x="411099" y="152400"/>
                </a:lnTo>
                <a:lnTo>
                  <a:pt x="436499" y="206375"/>
                </a:lnTo>
                <a:lnTo>
                  <a:pt x="446024" y="238125"/>
                </a:lnTo>
                <a:lnTo>
                  <a:pt x="454025" y="269875"/>
                </a:lnTo>
                <a:lnTo>
                  <a:pt x="449199" y="306324"/>
                </a:lnTo>
                <a:lnTo>
                  <a:pt x="442849" y="353949"/>
                </a:lnTo>
                <a:lnTo>
                  <a:pt x="446024" y="419100"/>
                </a:lnTo>
                <a:lnTo>
                  <a:pt x="450850" y="509524"/>
                </a:lnTo>
                <a:lnTo>
                  <a:pt x="466725" y="588899"/>
                </a:lnTo>
                <a:lnTo>
                  <a:pt x="484250" y="661924"/>
                </a:lnTo>
                <a:lnTo>
                  <a:pt x="519175" y="727075"/>
                </a:lnTo>
                <a:lnTo>
                  <a:pt x="555625" y="774700"/>
                </a:lnTo>
                <a:lnTo>
                  <a:pt x="503300" y="815975"/>
                </a:lnTo>
                <a:lnTo>
                  <a:pt x="463550" y="860425"/>
                </a:lnTo>
                <a:lnTo>
                  <a:pt x="403225" y="906399"/>
                </a:lnTo>
                <a:lnTo>
                  <a:pt x="384175" y="874649"/>
                </a:lnTo>
                <a:lnTo>
                  <a:pt x="372999" y="817499"/>
                </a:lnTo>
                <a:lnTo>
                  <a:pt x="347599" y="766699"/>
                </a:lnTo>
                <a:lnTo>
                  <a:pt x="325374" y="709549"/>
                </a:lnTo>
                <a:lnTo>
                  <a:pt x="306324" y="660400"/>
                </a:lnTo>
                <a:lnTo>
                  <a:pt x="282575" y="606425"/>
                </a:lnTo>
                <a:lnTo>
                  <a:pt x="274574" y="558800"/>
                </a:lnTo>
                <a:lnTo>
                  <a:pt x="268224" y="514350"/>
                </a:lnTo>
                <a:lnTo>
                  <a:pt x="260350" y="469900"/>
                </a:lnTo>
                <a:lnTo>
                  <a:pt x="250825" y="414274"/>
                </a:lnTo>
                <a:lnTo>
                  <a:pt x="225425" y="260350"/>
                </a:lnTo>
                <a:lnTo>
                  <a:pt x="219075" y="350774"/>
                </a:lnTo>
                <a:lnTo>
                  <a:pt x="245999" y="488950"/>
                </a:lnTo>
                <a:lnTo>
                  <a:pt x="247650" y="576199"/>
                </a:lnTo>
                <a:lnTo>
                  <a:pt x="252349" y="638175"/>
                </a:lnTo>
                <a:lnTo>
                  <a:pt x="261874" y="692150"/>
                </a:lnTo>
                <a:lnTo>
                  <a:pt x="268224" y="766699"/>
                </a:lnTo>
                <a:lnTo>
                  <a:pt x="273050" y="855599"/>
                </a:lnTo>
                <a:lnTo>
                  <a:pt x="268224" y="931799"/>
                </a:lnTo>
                <a:lnTo>
                  <a:pt x="257175" y="958850"/>
                </a:lnTo>
                <a:lnTo>
                  <a:pt x="220599" y="958850"/>
                </a:lnTo>
                <a:lnTo>
                  <a:pt x="182499" y="955675"/>
                </a:lnTo>
                <a:lnTo>
                  <a:pt x="136525" y="966724"/>
                </a:lnTo>
                <a:lnTo>
                  <a:pt x="95250" y="974725"/>
                </a:lnTo>
                <a:lnTo>
                  <a:pt x="80899" y="963549"/>
                </a:lnTo>
                <a:lnTo>
                  <a:pt x="76200" y="908050"/>
                </a:lnTo>
                <a:lnTo>
                  <a:pt x="85725" y="822325"/>
                </a:lnTo>
                <a:lnTo>
                  <a:pt x="90424" y="731774"/>
                </a:lnTo>
                <a:lnTo>
                  <a:pt x="95250" y="671449"/>
                </a:lnTo>
                <a:lnTo>
                  <a:pt x="87249" y="635000"/>
                </a:lnTo>
                <a:lnTo>
                  <a:pt x="77724" y="596900"/>
                </a:lnTo>
                <a:lnTo>
                  <a:pt x="66675" y="530225"/>
                </a:lnTo>
                <a:lnTo>
                  <a:pt x="50800" y="468249"/>
                </a:lnTo>
                <a:lnTo>
                  <a:pt x="20574" y="377825"/>
                </a:lnTo>
                <a:lnTo>
                  <a:pt x="9525" y="342900"/>
                </a:lnTo>
                <a:lnTo>
                  <a:pt x="1524" y="296799"/>
                </a:lnTo>
                <a:lnTo>
                  <a:pt x="0" y="265049"/>
                </a:lnTo>
                <a:lnTo>
                  <a:pt x="0" y="225425"/>
                </a:lnTo>
                <a:lnTo>
                  <a:pt x="1524" y="179324"/>
                </a:lnTo>
                <a:lnTo>
                  <a:pt x="9525" y="125349"/>
                </a:lnTo>
                <a:lnTo>
                  <a:pt x="20574" y="65024"/>
                </a:lnTo>
                <a:lnTo>
                  <a:pt x="49149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8" name="object 128"/>
          <p:cNvSpPr/>
          <p:nvPr/>
        </p:nvSpPr>
        <p:spPr>
          <a:xfrm>
            <a:off x="6667500" y="4457700"/>
            <a:ext cx="414274" cy="171450"/>
          </a:xfrm>
          <a:custGeom>
            <a:avLst/>
            <a:gdLst/>
            <a:ahLst/>
            <a:cxnLst/>
            <a:rect l="l" t="t" r="r" b="b"/>
            <a:pathLst>
              <a:path w="414274" h="171450">
                <a:moveTo>
                  <a:pt x="200025" y="38100"/>
                </a:moveTo>
                <a:lnTo>
                  <a:pt x="15875" y="0"/>
                </a:lnTo>
                <a:lnTo>
                  <a:pt x="11049" y="19050"/>
                </a:lnTo>
                <a:lnTo>
                  <a:pt x="4699" y="38100"/>
                </a:lnTo>
                <a:lnTo>
                  <a:pt x="0" y="65150"/>
                </a:lnTo>
                <a:lnTo>
                  <a:pt x="23749" y="52450"/>
                </a:lnTo>
                <a:lnTo>
                  <a:pt x="50800" y="53975"/>
                </a:lnTo>
                <a:lnTo>
                  <a:pt x="74549" y="61975"/>
                </a:lnTo>
                <a:lnTo>
                  <a:pt x="98425" y="57150"/>
                </a:lnTo>
                <a:lnTo>
                  <a:pt x="125349" y="53975"/>
                </a:lnTo>
                <a:lnTo>
                  <a:pt x="149225" y="53975"/>
                </a:lnTo>
                <a:lnTo>
                  <a:pt x="172974" y="61975"/>
                </a:lnTo>
                <a:lnTo>
                  <a:pt x="188849" y="68325"/>
                </a:lnTo>
                <a:lnTo>
                  <a:pt x="206375" y="88900"/>
                </a:lnTo>
                <a:lnTo>
                  <a:pt x="217424" y="103250"/>
                </a:lnTo>
                <a:lnTo>
                  <a:pt x="228600" y="114300"/>
                </a:lnTo>
                <a:lnTo>
                  <a:pt x="250825" y="125475"/>
                </a:lnTo>
                <a:lnTo>
                  <a:pt x="279400" y="130175"/>
                </a:lnTo>
                <a:lnTo>
                  <a:pt x="299974" y="133350"/>
                </a:lnTo>
                <a:lnTo>
                  <a:pt x="317500" y="133350"/>
                </a:lnTo>
                <a:lnTo>
                  <a:pt x="338074" y="135000"/>
                </a:lnTo>
                <a:lnTo>
                  <a:pt x="365125" y="146050"/>
                </a:lnTo>
                <a:lnTo>
                  <a:pt x="377825" y="158750"/>
                </a:lnTo>
                <a:lnTo>
                  <a:pt x="403225" y="171450"/>
                </a:lnTo>
                <a:lnTo>
                  <a:pt x="414274" y="163575"/>
                </a:lnTo>
                <a:lnTo>
                  <a:pt x="200025" y="3810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9" name="object 129"/>
          <p:cNvSpPr/>
          <p:nvPr/>
        </p:nvSpPr>
        <p:spPr>
          <a:xfrm>
            <a:off x="6667500" y="4457700"/>
            <a:ext cx="414274" cy="171450"/>
          </a:xfrm>
          <a:custGeom>
            <a:avLst/>
            <a:gdLst/>
            <a:ahLst/>
            <a:cxnLst/>
            <a:rect l="l" t="t" r="r" b="b"/>
            <a:pathLst>
              <a:path w="414274" h="171450">
                <a:moveTo>
                  <a:pt x="15875" y="0"/>
                </a:moveTo>
                <a:lnTo>
                  <a:pt x="200025" y="38100"/>
                </a:lnTo>
                <a:lnTo>
                  <a:pt x="414274" y="163575"/>
                </a:lnTo>
                <a:lnTo>
                  <a:pt x="403225" y="171450"/>
                </a:lnTo>
                <a:lnTo>
                  <a:pt x="377825" y="158750"/>
                </a:lnTo>
                <a:lnTo>
                  <a:pt x="365125" y="146050"/>
                </a:lnTo>
                <a:lnTo>
                  <a:pt x="338074" y="135000"/>
                </a:lnTo>
                <a:lnTo>
                  <a:pt x="317500" y="133350"/>
                </a:lnTo>
                <a:lnTo>
                  <a:pt x="299974" y="133350"/>
                </a:lnTo>
                <a:lnTo>
                  <a:pt x="279400" y="130175"/>
                </a:lnTo>
                <a:lnTo>
                  <a:pt x="250825" y="125475"/>
                </a:lnTo>
                <a:lnTo>
                  <a:pt x="228600" y="114300"/>
                </a:lnTo>
                <a:lnTo>
                  <a:pt x="217424" y="103250"/>
                </a:lnTo>
                <a:lnTo>
                  <a:pt x="206375" y="88900"/>
                </a:lnTo>
                <a:lnTo>
                  <a:pt x="188849" y="68325"/>
                </a:lnTo>
                <a:lnTo>
                  <a:pt x="172974" y="61975"/>
                </a:lnTo>
                <a:lnTo>
                  <a:pt x="149225" y="53975"/>
                </a:lnTo>
                <a:lnTo>
                  <a:pt x="125349" y="53975"/>
                </a:lnTo>
                <a:lnTo>
                  <a:pt x="98425" y="57150"/>
                </a:lnTo>
                <a:lnTo>
                  <a:pt x="74549" y="61975"/>
                </a:lnTo>
                <a:lnTo>
                  <a:pt x="50800" y="53975"/>
                </a:lnTo>
                <a:lnTo>
                  <a:pt x="23749" y="52450"/>
                </a:lnTo>
                <a:lnTo>
                  <a:pt x="0" y="65150"/>
                </a:lnTo>
                <a:lnTo>
                  <a:pt x="4699" y="38100"/>
                </a:lnTo>
                <a:lnTo>
                  <a:pt x="11049" y="19050"/>
                </a:lnTo>
                <a:lnTo>
                  <a:pt x="1587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0" name="object 130"/>
          <p:cNvSpPr/>
          <p:nvPr/>
        </p:nvSpPr>
        <p:spPr>
          <a:xfrm>
            <a:off x="6739001" y="5068951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22225" y="17399"/>
                </a:moveTo>
                <a:lnTo>
                  <a:pt x="0" y="25400"/>
                </a:lnTo>
                <a:lnTo>
                  <a:pt x="22225" y="20574"/>
                </a:lnTo>
                <a:lnTo>
                  <a:pt x="33274" y="12700"/>
                </a:lnTo>
                <a:lnTo>
                  <a:pt x="45974" y="0"/>
                </a:lnTo>
                <a:lnTo>
                  <a:pt x="22225" y="17399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1" name="object 131"/>
          <p:cNvSpPr/>
          <p:nvPr/>
        </p:nvSpPr>
        <p:spPr>
          <a:xfrm>
            <a:off x="6739001" y="5068951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0" y="25400"/>
                </a:moveTo>
                <a:lnTo>
                  <a:pt x="22225" y="20574"/>
                </a:lnTo>
                <a:lnTo>
                  <a:pt x="33274" y="12700"/>
                </a:lnTo>
                <a:lnTo>
                  <a:pt x="45974" y="0"/>
                </a:lnTo>
                <a:lnTo>
                  <a:pt x="22225" y="17399"/>
                </a:lnTo>
                <a:lnTo>
                  <a:pt x="0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2" name="object 132"/>
          <p:cNvSpPr/>
          <p:nvPr/>
        </p:nvSpPr>
        <p:spPr>
          <a:xfrm>
            <a:off x="7070725" y="4962525"/>
            <a:ext cx="31750" cy="47625"/>
          </a:xfrm>
          <a:custGeom>
            <a:avLst/>
            <a:gdLst/>
            <a:ahLst/>
            <a:cxnLst/>
            <a:rect l="l" t="t" r="r" b="b"/>
            <a:pathLst>
              <a:path w="31750" h="47625">
                <a:moveTo>
                  <a:pt x="15875" y="31750"/>
                </a:moveTo>
                <a:lnTo>
                  <a:pt x="0" y="47625"/>
                </a:lnTo>
                <a:lnTo>
                  <a:pt x="11175" y="41275"/>
                </a:lnTo>
                <a:lnTo>
                  <a:pt x="20700" y="36575"/>
                </a:lnTo>
                <a:lnTo>
                  <a:pt x="31750" y="0"/>
                </a:lnTo>
                <a:lnTo>
                  <a:pt x="15875" y="3175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3" name="object 133"/>
          <p:cNvSpPr/>
          <p:nvPr/>
        </p:nvSpPr>
        <p:spPr>
          <a:xfrm>
            <a:off x="7070725" y="4962525"/>
            <a:ext cx="31750" cy="47625"/>
          </a:xfrm>
          <a:custGeom>
            <a:avLst/>
            <a:gdLst/>
            <a:ahLst/>
            <a:cxnLst/>
            <a:rect l="l" t="t" r="r" b="b"/>
            <a:pathLst>
              <a:path w="31750" h="47625">
                <a:moveTo>
                  <a:pt x="31750" y="0"/>
                </a:moveTo>
                <a:lnTo>
                  <a:pt x="20700" y="36575"/>
                </a:lnTo>
                <a:lnTo>
                  <a:pt x="11175" y="41275"/>
                </a:lnTo>
                <a:lnTo>
                  <a:pt x="0" y="47625"/>
                </a:lnTo>
                <a:lnTo>
                  <a:pt x="15875" y="31750"/>
                </a:lnTo>
                <a:lnTo>
                  <a:pt x="3175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4" name="object 134"/>
          <p:cNvSpPr/>
          <p:nvPr/>
        </p:nvSpPr>
        <p:spPr>
          <a:xfrm>
            <a:off x="7081901" y="4967351"/>
            <a:ext cx="25400" cy="74549"/>
          </a:xfrm>
          <a:custGeom>
            <a:avLst/>
            <a:gdLst/>
            <a:ahLst/>
            <a:cxnLst/>
            <a:rect l="l" t="t" r="r" b="b"/>
            <a:pathLst>
              <a:path w="25400" h="74549">
                <a:moveTo>
                  <a:pt x="22225" y="0"/>
                </a:moveTo>
                <a:lnTo>
                  <a:pt x="20574" y="31750"/>
                </a:lnTo>
                <a:lnTo>
                  <a:pt x="20574" y="47625"/>
                </a:lnTo>
                <a:lnTo>
                  <a:pt x="11049" y="63500"/>
                </a:lnTo>
                <a:lnTo>
                  <a:pt x="0" y="74549"/>
                </a:lnTo>
                <a:lnTo>
                  <a:pt x="19050" y="63500"/>
                </a:lnTo>
                <a:lnTo>
                  <a:pt x="25400" y="42799"/>
                </a:lnTo>
                <a:lnTo>
                  <a:pt x="22225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5" name="object 135"/>
          <p:cNvSpPr/>
          <p:nvPr/>
        </p:nvSpPr>
        <p:spPr>
          <a:xfrm>
            <a:off x="7081901" y="4967351"/>
            <a:ext cx="25400" cy="74549"/>
          </a:xfrm>
          <a:custGeom>
            <a:avLst/>
            <a:gdLst/>
            <a:ahLst/>
            <a:cxnLst/>
            <a:rect l="l" t="t" r="r" b="b"/>
            <a:pathLst>
              <a:path w="25400" h="74549">
                <a:moveTo>
                  <a:pt x="22225" y="0"/>
                </a:moveTo>
                <a:lnTo>
                  <a:pt x="20574" y="31750"/>
                </a:lnTo>
                <a:lnTo>
                  <a:pt x="20574" y="47625"/>
                </a:lnTo>
                <a:lnTo>
                  <a:pt x="11049" y="63500"/>
                </a:lnTo>
                <a:lnTo>
                  <a:pt x="0" y="74549"/>
                </a:lnTo>
                <a:lnTo>
                  <a:pt x="19050" y="63500"/>
                </a:lnTo>
                <a:lnTo>
                  <a:pt x="25400" y="42799"/>
                </a:lnTo>
                <a:lnTo>
                  <a:pt x="22225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6" name="object 136"/>
          <p:cNvSpPr/>
          <p:nvPr/>
        </p:nvSpPr>
        <p:spPr>
          <a:xfrm>
            <a:off x="6740525" y="5099050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38100" y="0"/>
                </a:moveTo>
                <a:lnTo>
                  <a:pt x="0" y="1650"/>
                </a:lnTo>
                <a:lnTo>
                  <a:pt x="14224" y="1650"/>
                </a:lnTo>
                <a:lnTo>
                  <a:pt x="31750" y="4825"/>
                </a:lnTo>
                <a:lnTo>
                  <a:pt x="41275" y="6350"/>
                </a:lnTo>
                <a:lnTo>
                  <a:pt x="41275" y="25400"/>
                </a:lnTo>
                <a:lnTo>
                  <a:pt x="45974" y="4825"/>
                </a:lnTo>
                <a:lnTo>
                  <a:pt x="38100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7" name="object 137"/>
          <p:cNvSpPr/>
          <p:nvPr/>
        </p:nvSpPr>
        <p:spPr>
          <a:xfrm>
            <a:off x="6740525" y="5099050"/>
            <a:ext cx="45974" cy="25400"/>
          </a:xfrm>
          <a:custGeom>
            <a:avLst/>
            <a:gdLst/>
            <a:ahLst/>
            <a:cxnLst/>
            <a:rect l="l" t="t" r="r" b="b"/>
            <a:pathLst>
              <a:path w="45974" h="25400">
                <a:moveTo>
                  <a:pt x="0" y="1650"/>
                </a:moveTo>
                <a:lnTo>
                  <a:pt x="14224" y="1650"/>
                </a:lnTo>
                <a:lnTo>
                  <a:pt x="31750" y="4825"/>
                </a:lnTo>
                <a:lnTo>
                  <a:pt x="41275" y="6350"/>
                </a:lnTo>
                <a:lnTo>
                  <a:pt x="41275" y="25400"/>
                </a:lnTo>
                <a:lnTo>
                  <a:pt x="45974" y="4825"/>
                </a:lnTo>
                <a:lnTo>
                  <a:pt x="38100" y="0"/>
                </a:lnTo>
                <a:lnTo>
                  <a:pt x="0" y="16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8" name="object 138"/>
          <p:cNvSpPr/>
          <p:nvPr/>
        </p:nvSpPr>
        <p:spPr>
          <a:xfrm>
            <a:off x="6210300" y="3457575"/>
            <a:ext cx="266700" cy="376174"/>
          </a:xfrm>
          <a:custGeom>
            <a:avLst/>
            <a:gdLst/>
            <a:ahLst/>
            <a:cxnLst/>
            <a:rect l="l" t="t" r="r" b="b"/>
            <a:pathLst>
              <a:path w="266700" h="376174">
                <a:moveTo>
                  <a:pt x="74549" y="212725"/>
                </a:moveTo>
                <a:lnTo>
                  <a:pt x="63500" y="214249"/>
                </a:lnTo>
                <a:lnTo>
                  <a:pt x="53975" y="219075"/>
                </a:lnTo>
                <a:lnTo>
                  <a:pt x="47625" y="231775"/>
                </a:lnTo>
                <a:lnTo>
                  <a:pt x="45974" y="245999"/>
                </a:lnTo>
                <a:lnTo>
                  <a:pt x="38100" y="254000"/>
                </a:lnTo>
                <a:lnTo>
                  <a:pt x="34925" y="269875"/>
                </a:lnTo>
                <a:lnTo>
                  <a:pt x="38100" y="288925"/>
                </a:lnTo>
                <a:lnTo>
                  <a:pt x="50800" y="309499"/>
                </a:lnTo>
                <a:lnTo>
                  <a:pt x="73025" y="333375"/>
                </a:lnTo>
                <a:lnTo>
                  <a:pt x="103124" y="355600"/>
                </a:lnTo>
                <a:lnTo>
                  <a:pt x="150875" y="376174"/>
                </a:lnTo>
                <a:lnTo>
                  <a:pt x="174625" y="376174"/>
                </a:lnTo>
                <a:lnTo>
                  <a:pt x="195325" y="358775"/>
                </a:lnTo>
                <a:lnTo>
                  <a:pt x="217550" y="331724"/>
                </a:lnTo>
                <a:lnTo>
                  <a:pt x="233425" y="292100"/>
                </a:lnTo>
                <a:lnTo>
                  <a:pt x="241300" y="252349"/>
                </a:lnTo>
                <a:lnTo>
                  <a:pt x="266700" y="209550"/>
                </a:lnTo>
                <a:lnTo>
                  <a:pt x="260350" y="180975"/>
                </a:lnTo>
                <a:lnTo>
                  <a:pt x="239775" y="163449"/>
                </a:lnTo>
                <a:lnTo>
                  <a:pt x="222250" y="139700"/>
                </a:lnTo>
                <a:lnTo>
                  <a:pt x="209550" y="120650"/>
                </a:lnTo>
                <a:lnTo>
                  <a:pt x="192150" y="107950"/>
                </a:lnTo>
                <a:lnTo>
                  <a:pt x="169925" y="103124"/>
                </a:lnTo>
                <a:lnTo>
                  <a:pt x="147700" y="106299"/>
                </a:lnTo>
                <a:lnTo>
                  <a:pt x="104775" y="65024"/>
                </a:lnTo>
                <a:lnTo>
                  <a:pt x="74549" y="39624"/>
                </a:lnTo>
                <a:lnTo>
                  <a:pt x="20574" y="3175"/>
                </a:lnTo>
                <a:lnTo>
                  <a:pt x="14224" y="0"/>
                </a:lnTo>
                <a:lnTo>
                  <a:pt x="3175" y="4699"/>
                </a:lnTo>
                <a:lnTo>
                  <a:pt x="0" y="11049"/>
                </a:lnTo>
                <a:lnTo>
                  <a:pt x="0" y="25400"/>
                </a:lnTo>
                <a:lnTo>
                  <a:pt x="3175" y="38100"/>
                </a:lnTo>
                <a:lnTo>
                  <a:pt x="26924" y="74549"/>
                </a:lnTo>
                <a:lnTo>
                  <a:pt x="52324" y="103124"/>
                </a:lnTo>
                <a:lnTo>
                  <a:pt x="76200" y="128524"/>
                </a:lnTo>
                <a:lnTo>
                  <a:pt x="99949" y="150749"/>
                </a:lnTo>
                <a:lnTo>
                  <a:pt x="115950" y="160274"/>
                </a:lnTo>
                <a:lnTo>
                  <a:pt x="93599" y="171450"/>
                </a:lnTo>
                <a:lnTo>
                  <a:pt x="82550" y="179324"/>
                </a:lnTo>
                <a:lnTo>
                  <a:pt x="74549" y="195199"/>
                </a:lnTo>
                <a:lnTo>
                  <a:pt x="74549" y="212725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9" name="object 139"/>
          <p:cNvSpPr/>
          <p:nvPr/>
        </p:nvSpPr>
        <p:spPr>
          <a:xfrm>
            <a:off x="6210300" y="3457575"/>
            <a:ext cx="266700" cy="376174"/>
          </a:xfrm>
          <a:custGeom>
            <a:avLst/>
            <a:gdLst/>
            <a:ahLst/>
            <a:cxnLst/>
            <a:rect l="l" t="t" r="r" b="b"/>
            <a:pathLst>
              <a:path w="266700" h="376174">
                <a:moveTo>
                  <a:pt x="20574" y="3175"/>
                </a:moveTo>
                <a:lnTo>
                  <a:pt x="74549" y="39624"/>
                </a:lnTo>
                <a:lnTo>
                  <a:pt x="104775" y="65024"/>
                </a:lnTo>
                <a:lnTo>
                  <a:pt x="147700" y="106299"/>
                </a:lnTo>
                <a:lnTo>
                  <a:pt x="169925" y="103124"/>
                </a:lnTo>
                <a:lnTo>
                  <a:pt x="192150" y="107950"/>
                </a:lnTo>
                <a:lnTo>
                  <a:pt x="209550" y="120650"/>
                </a:lnTo>
                <a:lnTo>
                  <a:pt x="222250" y="139700"/>
                </a:lnTo>
                <a:lnTo>
                  <a:pt x="239775" y="163449"/>
                </a:lnTo>
                <a:lnTo>
                  <a:pt x="260350" y="180975"/>
                </a:lnTo>
                <a:lnTo>
                  <a:pt x="266700" y="209550"/>
                </a:lnTo>
                <a:lnTo>
                  <a:pt x="241300" y="252349"/>
                </a:lnTo>
                <a:lnTo>
                  <a:pt x="233425" y="292100"/>
                </a:lnTo>
                <a:lnTo>
                  <a:pt x="217550" y="331724"/>
                </a:lnTo>
                <a:lnTo>
                  <a:pt x="195325" y="358775"/>
                </a:lnTo>
                <a:lnTo>
                  <a:pt x="174625" y="376174"/>
                </a:lnTo>
                <a:lnTo>
                  <a:pt x="150875" y="376174"/>
                </a:lnTo>
                <a:lnTo>
                  <a:pt x="103124" y="355600"/>
                </a:lnTo>
                <a:lnTo>
                  <a:pt x="73025" y="333375"/>
                </a:lnTo>
                <a:lnTo>
                  <a:pt x="50800" y="309499"/>
                </a:lnTo>
                <a:lnTo>
                  <a:pt x="38100" y="288925"/>
                </a:lnTo>
                <a:lnTo>
                  <a:pt x="34925" y="269875"/>
                </a:lnTo>
                <a:lnTo>
                  <a:pt x="38100" y="254000"/>
                </a:lnTo>
                <a:lnTo>
                  <a:pt x="45974" y="245999"/>
                </a:lnTo>
                <a:lnTo>
                  <a:pt x="47625" y="231775"/>
                </a:lnTo>
                <a:lnTo>
                  <a:pt x="53975" y="219075"/>
                </a:lnTo>
                <a:lnTo>
                  <a:pt x="63500" y="214249"/>
                </a:lnTo>
                <a:lnTo>
                  <a:pt x="74549" y="212725"/>
                </a:lnTo>
                <a:lnTo>
                  <a:pt x="74549" y="195199"/>
                </a:lnTo>
                <a:lnTo>
                  <a:pt x="82550" y="179324"/>
                </a:lnTo>
                <a:lnTo>
                  <a:pt x="93599" y="171450"/>
                </a:lnTo>
                <a:lnTo>
                  <a:pt x="115950" y="160274"/>
                </a:lnTo>
                <a:lnTo>
                  <a:pt x="99949" y="150749"/>
                </a:lnTo>
                <a:lnTo>
                  <a:pt x="76200" y="128524"/>
                </a:lnTo>
                <a:lnTo>
                  <a:pt x="52324" y="103124"/>
                </a:lnTo>
                <a:lnTo>
                  <a:pt x="26924" y="74549"/>
                </a:lnTo>
                <a:lnTo>
                  <a:pt x="3175" y="38100"/>
                </a:lnTo>
                <a:lnTo>
                  <a:pt x="0" y="25400"/>
                </a:lnTo>
                <a:lnTo>
                  <a:pt x="0" y="11049"/>
                </a:lnTo>
                <a:lnTo>
                  <a:pt x="3175" y="4699"/>
                </a:lnTo>
                <a:lnTo>
                  <a:pt x="14224" y="0"/>
                </a:lnTo>
                <a:lnTo>
                  <a:pt x="20574" y="3175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0" name="object 140"/>
          <p:cNvSpPr/>
          <p:nvPr/>
        </p:nvSpPr>
        <p:spPr>
          <a:xfrm>
            <a:off x="6253226" y="3703701"/>
            <a:ext cx="33274" cy="25400"/>
          </a:xfrm>
          <a:custGeom>
            <a:avLst/>
            <a:gdLst/>
            <a:ahLst/>
            <a:cxnLst/>
            <a:rect l="l" t="t" r="r" b="b"/>
            <a:pathLst>
              <a:path w="33274" h="25400">
                <a:moveTo>
                  <a:pt x="0" y="0"/>
                </a:moveTo>
                <a:lnTo>
                  <a:pt x="12700" y="1524"/>
                </a:lnTo>
                <a:lnTo>
                  <a:pt x="23749" y="9525"/>
                </a:lnTo>
                <a:lnTo>
                  <a:pt x="33274" y="2540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1" name="object 141"/>
          <p:cNvSpPr/>
          <p:nvPr/>
        </p:nvSpPr>
        <p:spPr>
          <a:xfrm>
            <a:off x="6280150" y="3665601"/>
            <a:ext cx="30225" cy="25400"/>
          </a:xfrm>
          <a:custGeom>
            <a:avLst/>
            <a:gdLst/>
            <a:ahLst/>
            <a:cxnLst/>
            <a:rect l="l" t="t" r="r" b="b"/>
            <a:pathLst>
              <a:path w="30225" h="25400">
                <a:moveTo>
                  <a:pt x="0" y="0"/>
                </a:moveTo>
                <a:lnTo>
                  <a:pt x="9525" y="3175"/>
                </a:lnTo>
                <a:lnTo>
                  <a:pt x="20700" y="6350"/>
                </a:lnTo>
                <a:lnTo>
                  <a:pt x="27050" y="15875"/>
                </a:lnTo>
                <a:lnTo>
                  <a:pt x="30225" y="25400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2" name="object 142"/>
          <p:cNvSpPr/>
          <p:nvPr/>
        </p:nvSpPr>
        <p:spPr>
          <a:xfrm>
            <a:off x="6308725" y="3624199"/>
            <a:ext cx="34925" cy="27050"/>
          </a:xfrm>
          <a:custGeom>
            <a:avLst/>
            <a:gdLst/>
            <a:ahLst/>
            <a:cxnLst/>
            <a:rect l="l" t="t" r="r" b="b"/>
            <a:pathLst>
              <a:path w="34925" h="27050">
                <a:moveTo>
                  <a:pt x="0" y="0"/>
                </a:moveTo>
                <a:lnTo>
                  <a:pt x="12700" y="3175"/>
                </a:lnTo>
                <a:lnTo>
                  <a:pt x="27050" y="12700"/>
                </a:lnTo>
                <a:lnTo>
                  <a:pt x="34925" y="270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3" name="object 143"/>
          <p:cNvSpPr/>
          <p:nvPr/>
        </p:nvSpPr>
        <p:spPr>
          <a:xfrm>
            <a:off x="6351651" y="3560826"/>
            <a:ext cx="71374" cy="53975"/>
          </a:xfrm>
          <a:custGeom>
            <a:avLst/>
            <a:gdLst/>
            <a:ahLst/>
            <a:cxnLst/>
            <a:rect l="l" t="t" r="r" b="b"/>
            <a:pathLst>
              <a:path w="71374" h="53975">
                <a:moveTo>
                  <a:pt x="0" y="0"/>
                </a:moveTo>
                <a:lnTo>
                  <a:pt x="17399" y="6350"/>
                </a:lnTo>
                <a:lnTo>
                  <a:pt x="33274" y="12700"/>
                </a:lnTo>
                <a:lnTo>
                  <a:pt x="45974" y="26924"/>
                </a:lnTo>
                <a:lnTo>
                  <a:pt x="53975" y="44450"/>
                </a:lnTo>
                <a:lnTo>
                  <a:pt x="71374" y="539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4" name="object 144"/>
          <p:cNvSpPr/>
          <p:nvPr/>
        </p:nvSpPr>
        <p:spPr>
          <a:xfrm>
            <a:off x="6916801" y="3806825"/>
            <a:ext cx="271399" cy="172974"/>
          </a:xfrm>
          <a:custGeom>
            <a:avLst/>
            <a:gdLst/>
            <a:ahLst/>
            <a:cxnLst/>
            <a:rect l="l" t="t" r="r" b="b"/>
            <a:pathLst>
              <a:path w="271399" h="172974">
                <a:moveTo>
                  <a:pt x="177800" y="11049"/>
                </a:moveTo>
                <a:lnTo>
                  <a:pt x="92075" y="30099"/>
                </a:lnTo>
                <a:lnTo>
                  <a:pt x="23749" y="53975"/>
                </a:lnTo>
                <a:lnTo>
                  <a:pt x="0" y="172974"/>
                </a:lnTo>
                <a:lnTo>
                  <a:pt x="131699" y="136525"/>
                </a:lnTo>
                <a:lnTo>
                  <a:pt x="209550" y="160274"/>
                </a:lnTo>
                <a:lnTo>
                  <a:pt x="271399" y="0"/>
                </a:lnTo>
                <a:lnTo>
                  <a:pt x="177800" y="11049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5" name="object 145"/>
          <p:cNvSpPr/>
          <p:nvPr/>
        </p:nvSpPr>
        <p:spPr>
          <a:xfrm>
            <a:off x="6916801" y="3806825"/>
            <a:ext cx="271399" cy="172974"/>
          </a:xfrm>
          <a:custGeom>
            <a:avLst/>
            <a:gdLst/>
            <a:ahLst/>
            <a:cxnLst/>
            <a:rect l="l" t="t" r="r" b="b"/>
            <a:pathLst>
              <a:path w="271399" h="172974">
                <a:moveTo>
                  <a:pt x="0" y="172974"/>
                </a:moveTo>
                <a:lnTo>
                  <a:pt x="23749" y="53975"/>
                </a:lnTo>
                <a:lnTo>
                  <a:pt x="92075" y="30099"/>
                </a:lnTo>
                <a:lnTo>
                  <a:pt x="177800" y="11049"/>
                </a:lnTo>
                <a:lnTo>
                  <a:pt x="271399" y="0"/>
                </a:lnTo>
                <a:lnTo>
                  <a:pt x="209550" y="160274"/>
                </a:lnTo>
                <a:lnTo>
                  <a:pt x="131699" y="136525"/>
                </a:lnTo>
                <a:lnTo>
                  <a:pt x="0" y="172974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6" name="object 146"/>
          <p:cNvSpPr/>
          <p:nvPr/>
        </p:nvSpPr>
        <p:spPr>
          <a:xfrm>
            <a:off x="6885051" y="3863975"/>
            <a:ext cx="69850" cy="82550"/>
          </a:xfrm>
          <a:custGeom>
            <a:avLst/>
            <a:gdLst/>
            <a:ahLst/>
            <a:cxnLst/>
            <a:rect l="l" t="t" r="r" b="b"/>
            <a:pathLst>
              <a:path w="69850" h="82550">
                <a:moveTo>
                  <a:pt x="0" y="53975"/>
                </a:moveTo>
                <a:lnTo>
                  <a:pt x="44450" y="82550"/>
                </a:lnTo>
                <a:lnTo>
                  <a:pt x="69850" y="53975"/>
                </a:lnTo>
                <a:lnTo>
                  <a:pt x="55499" y="0"/>
                </a:lnTo>
                <a:lnTo>
                  <a:pt x="12700" y="19050"/>
                </a:lnTo>
                <a:lnTo>
                  <a:pt x="0" y="53975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7" name="object 147"/>
          <p:cNvSpPr/>
          <p:nvPr/>
        </p:nvSpPr>
        <p:spPr>
          <a:xfrm>
            <a:off x="6885051" y="3863975"/>
            <a:ext cx="69850" cy="82550"/>
          </a:xfrm>
          <a:custGeom>
            <a:avLst/>
            <a:gdLst/>
            <a:ahLst/>
            <a:cxnLst/>
            <a:rect l="l" t="t" r="r" b="b"/>
            <a:pathLst>
              <a:path w="69850" h="82550">
                <a:moveTo>
                  <a:pt x="0" y="53975"/>
                </a:moveTo>
                <a:lnTo>
                  <a:pt x="12700" y="19050"/>
                </a:lnTo>
                <a:lnTo>
                  <a:pt x="55499" y="0"/>
                </a:lnTo>
                <a:lnTo>
                  <a:pt x="69850" y="53975"/>
                </a:lnTo>
                <a:lnTo>
                  <a:pt x="44450" y="82550"/>
                </a:lnTo>
                <a:lnTo>
                  <a:pt x="0" y="539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8" name="object 148"/>
          <p:cNvSpPr/>
          <p:nvPr/>
        </p:nvSpPr>
        <p:spPr>
          <a:xfrm>
            <a:off x="6939026" y="3922776"/>
            <a:ext cx="25400" cy="26924"/>
          </a:xfrm>
          <a:custGeom>
            <a:avLst/>
            <a:gdLst/>
            <a:ahLst/>
            <a:cxnLst/>
            <a:rect l="l" t="t" r="r" b="b"/>
            <a:pathLst>
              <a:path w="25400" h="26924">
                <a:moveTo>
                  <a:pt x="15875" y="0"/>
                </a:moveTo>
                <a:lnTo>
                  <a:pt x="0" y="14224"/>
                </a:lnTo>
                <a:lnTo>
                  <a:pt x="25400" y="26924"/>
                </a:lnTo>
                <a:lnTo>
                  <a:pt x="15875" y="0"/>
                </a:lnTo>
                <a:close/>
              </a:path>
            </a:pathLst>
          </a:custGeom>
          <a:solidFill>
            <a:srgbClr val="C0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9" name="object 149"/>
          <p:cNvSpPr/>
          <p:nvPr/>
        </p:nvSpPr>
        <p:spPr>
          <a:xfrm>
            <a:off x="6939026" y="3922776"/>
            <a:ext cx="25400" cy="26924"/>
          </a:xfrm>
          <a:custGeom>
            <a:avLst/>
            <a:gdLst/>
            <a:ahLst/>
            <a:cxnLst/>
            <a:rect l="l" t="t" r="r" b="b"/>
            <a:pathLst>
              <a:path w="25400" h="26924">
                <a:moveTo>
                  <a:pt x="15875" y="0"/>
                </a:moveTo>
                <a:lnTo>
                  <a:pt x="25400" y="26924"/>
                </a:lnTo>
                <a:lnTo>
                  <a:pt x="0" y="14224"/>
                </a:lnTo>
                <a:lnTo>
                  <a:pt x="15875" y="0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0" name="object 150"/>
          <p:cNvSpPr/>
          <p:nvPr/>
        </p:nvSpPr>
        <p:spPr>
          <a:xfrm>
            <a:off x="6378575" y="3667125"/>
            <a:ext cx="268224" cy="260350"/>
          </a:xfrm>
          <a:custGeom>
            <a:avLst/>
            <a:gdLst/>
            <a:ahLst/>
            <a:cxnLst/>
            <a:rect l="l" t="t" r="r" b="b"/>
            <a:pathLst>
              <a:path w="268224" h="260350">
                <a:moveTo>
                  <a:pt x="0" y="150749"/>
                </a:moveTo>
                <a:lnTo>
                  <a:pt x="55499" y="217424"/>
                </a:lnTo>
                <a:lnTo>
                  <a:pt x="87249" y="236474"/>
                </a:lnTo>
                <a:lnTo>
                  <a:pt x="112649" y="260350"/>
                </a:lnTo>
                <a:lnTo>
                  <a:pt x="125349" y="225425"/>
                </a:lnTo>
                <a:lnTo>
                  <a:pt x="152400" y="198374"/>
                </a:lnTo>
                <a:lnTo>
                  <a:pt x="165100" y="160274"/>
                </a:lnTo>
                <a:lnTo>
                  <a:pt x="187325" y="130175"/>
                </a:lnTo>
                <a:lnTo>
                  <a:pt x="268224" y="61849"/>
                </a:lnTo>
                <a:lnTo>
                  <a:pt x="214249" y="50800"/>
                </a:lnTo>
                <a:lnTo>
                  <a:pt x="169799" y="28575"/>
                </a:lnTo>
                <a:lnTo>
                  <a:pt x="138049" y="9525"/>
                </a:lnTo>
                <a:lnTo>
                  <a:pt x="87249" y="0"/>
                </a:lnTo>
                <a:lnTo>
                  <a:pt x="50800" y="61849"/>
                </a:lnTo>
                <a:lnTo>
                  <a:pt x="14224" y="106299"/>
                </a:lnTo>
                <a:lnTo>
                  <a:pt x="0" y="150749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1" name="object 151"/>
          <p:cNvSpPr/>
          <p:nvPr/>
        </p:nvSpPr>
        <p:spPr>
          <a:xfrm>
            <a:off x="6378575" y="3667125"/>
            <a:ext cx="268224" cy="260350"/>
          </a:xfrm>
          <a:custGeom>
            <a:avLst/>
            <a:gdLst/>
            <a:ahLst/>
            <a:cxnLst/>
            <a:rect l="l" t="t" r="r" b="b"/>
            <a:pathLst>
              <a:path w="268224" h="260350">
                <a:moveTo>
                  <a:pt x="0" y="150749"/>
                </a:moveTo>
                <a:lnTo>
                  <a:pt x="14224" y="106299"/>
                </a:lnTo>
                <a:lnTo>
                  <a:pt x="50800" y="61849"/>
                </a:lnTo>
                <a:lnTo>
                  <a:pt x="87249" y="0"/>
                </a:lnTo>
                <a:lnTo>
                  <a:pt x="138049" y="9525"/>
                </a:lnTo>
                <a:lnTo>
                  <a:pt x="169799" y="28575"/>
                </a:lnTo>
                <a:lnTo>
                  <a:pt x="214249" y="50800"/>
                </a:lnTo>
                <a:lnTo>
                  <a:pt x="268224" y="61849"/>
                </a:lnTo>
                <a:lnTo>
                  <a:pt x="187325" y="130175"/>
                </a:lnTo>
                <a:lnTo>
                  <a:pt x="165100" y="160274"/>
                </a:lnTo>
                <a:lnTo>
                  <a:pt x="152400" y="198374"/>
                </a:lnTo>
                <a:lnTo>
                  <a:pt x="125349" y="225425"/>
                </a:lnTo>
                <a:lnTo>
                  <a:pt x="112649" y="260350"/>
                </a:lnTo>
                <a:lnTo>
                  <a:pt x="87249" y="236474"/>
                </a:lnTo>
                <a:lnTo>
                  <a:pt x="55499" y="217424"/>
                </a:lnTo>
                <a:lnTo>
                  <a:pt x="0" y="150749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2" name="object 152"/>
          <p:cNvSpPr/>
          <p:nvPr/>
        </p:nvSpPr>
        <p:spPr>
          <a:xfrm>
            <a:off x="6500876" y="3716401"/>
            <a:ext cx="34925" cy="30099"/>
          </a:xfrm>
          <a:custGeom>
            <a:avLst/>
            <a:gdLst/>
            <a:ahLst/>
            <a:cxnLst/>
            <a:rect l="l" t="t" r="r" b="b"/>
            <a:pathLst>
              <a:path w="34925" h="30099">
                <a:moveTo>
                  <a:pt x="20574" y="0"/>
                </a:moveTo>
                <a:lnTo>
                  <a:pt x="0" y="22225"/>
                </a:lnTo>
                <a:lnTo>
                  <a:pt x="14224" y="30099"/>
                </a:lnTo>
                <a:lnTo>
                  <a:pt x="34925" y="7874"/>
                </a:lnTo>
                <a:lnTo>
                  <a:pt x="205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3" name="object 153"/>
          <p:cNvSpPr/>
          <p:nvPr/>
        </p:nvSpPr>
        <p:spPr>
          <a:xfrm>
            <a:off x="6500876" y="3716401"/>
            <a:ext cx="34925" cy="30099"/>
          </a:xfrm>
          <a:custGeom>
            <a:avLst/>
            <a:gdLst/>
            <a:ahLst/>
            <a:cxnLst/>
            <a:rect l="l" t="t" r="r" b="b"/>
            <a:pathLst>
              <a:path w="34925" h="30099">
                <a:moveTo>
                  <a:pt x="20574" y="0"/>
                </a:moveTo>
                <a:lnTo>
                  <a:pt x="0" y="22225"/>
                </a:lnTo>
                <a:lnTo>
                  <a:pt x="14224" y="30099"/>
                </a:lnTo>
                <a:lnTo>
                  <a:pt x="34925" y="7874"/>
                </a:lnTo>
                <a:lnTo>
                  <a:pt x="20574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4" name="object 154"/>
          <p:cNvSpPr/>
          <p:nvPr/>
        </p:nvSpPr>
        <p:spPr>
          <a:xfrm>
            <a:off x="6477000" y="3879850"/>
            <a:ext cx="720725" cy="168275"/>
          </a:xfrm>
          <a:custGeom>
            <a:avLst/>
            <a:gdLst/>
            <a:ahLst/>
            <a:cxnLst/>
            <a:rect l="l" t="t" r="r" b="b"/>
            <a:pathLst>
              <a:path w="720725" h="168275">
                <a:moveTo>
                  <a:pt x="27207" y="24172"/>
                </a:moveTo>
                <a:lnTo>
                  <a:pt x="0" y="0"/>
                </a:lnTo>
                <a:lnTo>
                  <a:pt x="23749" y="34925"/>
                </a:lnTo>
                <a:lnTo>
                  <a:pt x="27207" y="24172"/>
                </a:lnTo>
                <a:close/>
              </a:path>
              <a:path w="720725" h="168275">
                <a:moveTo>
                  <a:pt x="663575" y="377825"/>
                </a:moveTo>
                <a:lnTo>
                  <a:pt x="660400" y="327025"/>
                </a:lnTo>
                <a:lnTo>
                  <a:pt x="669925" y="280924"/>
                </a:lnTo>
                <a:lnTo>
                  <a:pt x="684276" y="238125"/>
                </a:lnTo>
                <a:lnTo>
                  <a:pt x="701675" y="195199"/>
                </a:lnTo>
                <a:lnTo>
                  <a:pt x="714375" y="158750"/>
                </a:lnTo>
                <a:lnTo>
                  <a:pt x="720725" y="128524"/>
                </a:lnTo>
                <a:lnTo>
                  <a:pt x="716026" y="104775"/>
                </a:lnTo>
                <a:lnTo>
                  <a:pt x="701675" y="80899"/>
                </a:lnTo>
                <a:lnTo>
                  <a:pt x="668401" y="57150"/>
                </a:lnTo>
                <a:lnTo>
                  <a:pt x="628650" y="47625"/>
                </a:lnTo>
                <a:lnTo>
                  <a:pt x="587375" y="52324"/>
                </a:lnTo>
                <a:lnTo>
                  <a:pt x="538226" y="69850"/>
                </a:lnTo>
                <a:lnTo>
                  <a:pt x="488950" y="92075"/>
                </a:lnTo>
                <a:lnTo>
                  <a:pt x="441325" y="60325"/>
                </a:lnTo>
                <a:lnTo>
                  <a:pt x="395350" y="30099"/>
                </a:lnTo>
                <a:lnTo>
                  <a:pt x="339725" y="11049"/>
                </a:lnTo>
                <a:lnTo>
                  <a:pt x="296925" y="-15875"/>
                </a:lnTo>
                <a:lnTo>
                  <a:pt x="244475" y="-71500"/>
                </a:lnTo>
                <a:lnTo>
                  <a:pt x="154050" y="-133350"/>
                </a:lnTo>
                <a:lnTo>
                  <a:pt x="112775" y="-115950"/>
                </a:lnTo>
                <a:lnTo>
                  <a:pt x="49275" y="-44450"/>
                </a:lnTo>
                <a:lnTo>
                  <a:pt x="27207" y="24172"/>
                </a:lnTo>
                <a:lnTo>
                  <a:pt x="128650" y="114300"/>
                </a:lnTo>
                <a:lnTo>
                  <a:pt x="163575" y="157099"/>
                </a:lnTo>
                <a:lnTo>
                  <a:pt x="211200" y="193675"/>
                </a:lnTo>
                <a:lnTo>
                  <a:pt x="238125" y="215900"/>
                </a:lnTo>
                <a:lnTo>
                  <a:pt x="260350" y="247650"/>
                </a:lnTo>
                <a:lnTo>
                  <a:pt x="247650" y="287274"/>
                </a:lnTo>
                <a:lnTo>
                  <a:pt x="219075" y="319024"/>
                </a:lnTo>
                <a:lnTo>
                  <a:pt x="188975" y="353949"/>
                </a:lnTo>
                <a:lnTo>
                  <a:pt x="155575" y="404749"/>
                </a:lnTo>
                <a:lnTo>
                  <a:pt x="119125" y="454025"/>
                </a:lnTo>
                <a:lnTo>
                  <a:pt x="77850" y="533400"/>
                </a:lnTo>
                <a:lnTo>
                  <a:pt x="122300" y="541274"/>
                </a:lnTo>
                <a:lnTo>
                  <a:pt x="163575" y="553974"/>
                </a:lnTo>
                <a:lnTo>
                  <a:pt x="187325" y="568325"/>
                </a:lnTo>
                <a:lnTo>
                  <a:pt x="223900" y="595249"/>
                </a:lnTo>
                <a:lnTo>
                  <a:pt x="269875" y="612775"/>
                </a:lnTo>
                <a:lnTo>
                  <a:pt x="322325" y="606425"/>
                </a:lnTo>
                <a:lnTo>
                  <a:pt x="395350" y="628650"/>
                </a:lnTo>
                <a:lnTo>
                  <a:pt x="447675" y="673100"/>
                </a:lnTo>
                <a:lnTo>
                  <a:pt x="484250" y="685800"/>
                </a:lnTo>
                <a:lnTo>
                  <a:pt x="523875" y="688975"/>
                </a:lnTo>
                <a:lnTo>
                  <a:pt x="569976" y="712724"/>
                </a:lnTo>
                <a:lnTo>
                  <a:pt x="604901" y="739775"/>
                </a:lnTo>
                <a:lnTo>
                  <a:pt x="609600" y="655574"/>
                </a:lnTo>
                <a:lnTo>
                  <a:pt x="623951" y="606425"/>
                </a:lnTo>
                <a:lnTo>
                  <a:pt x="635000" y="571500"/>
                </a:lnTo>
                <a:lnTo>
                  <a:pt x="650875" y="512699"/>
                </a:lnTo>
                <a:lnTo>
                  <a:pt x="660400" y="442849"/>
                </a:lnTo>
                <a:lnTo>
                  <a:pt x="663575" y="377825"/>
                </a:lnTo>
                <a:close/>
              </a:path>
            </a:pathLst>
          </a:custGeom>
          <a:solidFill>
            <a:srgbClr val="80FF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5" name="object 155"/>
          <p:cNvSpPr/>
          <p:nvPr/>
        </p:nvSpPr>
        <p:spPr>
          <a:xfrm>
            <a:off x="6477000" y="3746500"/>
            <a:ext cx="720725" cy="873125"/>
          </a:xfrm>
          <a:custGeom>
            <a:avLst/>
            <a:gdLst/>
            <a:ahLst/>
            <a:cxnLst/>
            <a:rect l="l" t="t" r="r" b="b"/>
            <a:pathLst>
              <a:path w="720725" h="873125">
                <a:moveTo>
                  <a:pt x="128650" y="247650"/>
                </a:moveTo>
                <a:lnTo>
                  <a:pt x="0" y="133350"/>
                </a:lnTo>
                <a:lnTo>
                  <a:pt x="23749" y="168275"/>
                </a:lnTo>
                <a:lnTo>
                  <a:pt x="49275" y="88900"/>
                </a:lnTo>
                <a:lnTo>
                  <a:pt x="112775" y="17399"/>
                </a:lnTo>
                <a:lnTo>
                  <a:pt x="154050" y="0"/>
                </a:lnTo>
                <a:lnTo>
                  <a:pt x="244475" y="61849"/>
                </a:lnTo>
                <a:lnTo>
                  <a:pt x="296925" y="117475"/>
                </a:lnTo>
                <a:lnTo>
                  <a:pt x="339725" y="144399"/>
                </a:lnTo>
                <a:lnTo>
                  <a:pt x="395350" y="163449"/>
                </a:lnTo>
                <a:lnTo>
                  <a:pt x="441325" y="193675"/>
                </a:lnTo>
                <a:lnTo>
                  <a:pt x="488950" y="225425"/>
                </a:lnTo>
                <a:lnTo>
                  <a:pt x="538226" y="203200"/>
                </a:lnTo>
                <a:lnTo>
                  <a:pt x="587375" y="185674"/>
                </a:lnTo>
                <a:lnTo>
                  <a:pt x="628650" y="180975"/>
                </a:lnTo>
                <a:lnTo>
                  <a:pt x="668401" y="190500"/>
                </a:lnTo>
                <a:lnTo>
                  <a:pt x="701675" y="214249"/>
                </a:lnTo>
                <a:lnTo>
                  <a:pt x="716026" y="238125"/>
                </a:lnTo>
                <a:lnTo>
                  <a:pt x="720725" y="261874"/>
                </a:lnTo>
                <a:lnTo>
                  <a:pt x="714375" y="292100"/>
                </a:lnTo>
                <a:lnTo>
                  <a:pt x="701675" y="328549"/>
                </a:lnTo>
                <a:lnTo>
                  <a:pt x="684276" y="371475"/>
                </a:lnTo>
                <a:lnTo>
                  <a:pt x="669925" y="414274"/>
                </a:lnTo>
                <a:lnTo>
                  <a:pt x="660400" y="460375"/>
                </a:lnTo>
                <a:lnTo>
                  <a:pt x="663575" y="511175"/>
                </a:lnTo>
                <a:lnTo>
                  <a:pt x="660400" y="576199"/>
                </a:lnTo>
                <a:lnTo>
                  <a:pt x="650875" y="646049"/>
                </a:lnTo>
                <a:lnTo>
                  <a:pt x="635000" y="704850"/>
                </a:lnTo>
                <a:lnTo>
                  <a:pt x="623951" y="739775"/>
                </a:lnTo>
                <a:lnTo>
                  <a:pt x="609600" y="788924"/>
                </a:lnTo>
                <a:lnTo>
                  <a:pt x="604901" y="873125"/>
                </a:lnTo>
                <a:lnTo>
                  <a:pt x="569976" y="846074"/>
                </a:lnTo>
                <a:lnTo>
                  <a:pt x="523875" y="822325"/>
                </a:lnTo>
                <a:lnTo>
                  <a:pt x="484250" y="819150"/>
                </a:lnTo>
                <a:lnTo>
                  <a:pt x="447675" y="806450"/>
                </a:lnTo>
                <a:lnTo>
                  <a:pt x="395350" y="762000"/>
                </a:lnTo>
                <a:lnTo>
                  <a:pt x="322325" y="739775"/>
                </a:lnTo>
                <a:lnTo>
                  <a:pt x="269875" y="746125"/>
                </a:lnTo>
                <a:lnTo>
                  <a:pt x="223900" y="728599"/>
                </a:lnTo>
                <a:lnTo>
                  <a:pt x="187325" y="701675"/>
                </a:lnTo>
                <a:lnTo>
                  <a:pt x="163575" y="687324"/>
                </a:lnTo>
                <a:lnTo>
                  <a:pt x="122300" y="674624"/>
                </a:lnTo>
                <a:lnTo>
                  <a:pt x="77850" y="666750"/>
                </a:lnTo>
                <a:lnTo>
                  <a:pt x="119125" y="587375"/>
                </a:lnTo>
                <a:lnTo>
                  <a:pt x="155575" y="538099"/>
                </a:lnTo>
                <a:lnTo>
                  <a:pt x="188975" y="487299"/>
                </a:lnTo>
                <a:lnTo>
                  <a:pt x="219075" y="452374"/>
                </a:lnTo>
                <a:lnTo>
                  <a:pt x="247650" y="420624"/>
                </a:lnTo>
                <a:lnTo>
                  <a:pt x="260350" y="381000"/>
                </a:lnTo>
                <a:lnTo>
                  <a:pt x="238125" y="349250"/>
                </a:lnTo>
                <a:lnTo>
                  <a:pt x="211200" y="327025"/>
                </a:lnTo>
                <a:lnTo>
                  <a:pt x="163575" y="290449"/>
                </a:lnTo>
                <a:lnTo>
                  <a:pt x="128650" y="2476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6" name="object 156"/>
          <p:cNvSpPr/>
          <p:nvPr/>
        </p:nvSpPr>
        <p:spPr>
          <a:xfrm>
            <a:off x="6729476" y="4132326"/>
            <a:ext cx="79375" cy="134874"/>
          </a:xfrm>
          <a:custGeom>
            <a:avLst/>
            <a:gdLst/>
            <a:ahLst/>
            <a:cxnLst/>
            <a:rect l="l" t="t" r="r" b="b"/>
            <a:pathLst>
              <a:path w="79375" h="134874">
                <a:moveTo>
                  <a:pt x="22225" y="19050"/>
                </a:moveTo>
                <a:lnTo>
                  <a:pt x="41275" y="34925"/>
                </a:lnTo>
                <a:lnTo>
                  <a:pt x="58674" y="55499"/>
                </a:lnTo>
                <a:lnTo>
                  <a:pt x="65024" y="79375"/>
                </a:lnTo>
                <a:lnTo>
                  <a:pt x="79375" y="134874"/>
                </a:lnTo>
                <a:lnTo>
                  <a:pt x="73025" y="79375"/>
                </a:lnTo>
                <a:lnTo>
                  <a:pt x="68199" y="36449"/>
                </a:lnTo>
                <a:lnTo>
                  <a:pt x="45974" y="28575"/>
                </a:lnTo>
                <a:lnTo>
                  <a:pt x="19050" y="11049"/>
                </a:lnTo>
                <a:lnTo>
                  <a:pt x="0" y="0"/>
                </a:lnTo>
                <a:lnTo>
                  <a:pt x="22225" y="1905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7" name="object 157"/>
          <p:cNvSpPr/>
          <p:nvPr/>
        </p:nvSpPr>
        <p:spPr>
          <a:xfrm>
            <a:off x="6729476" y="4132326"/>
            <a:ext cx="79375" cy="134874"/>
          </a:xfrm>
          <a:custGeom>
            <a:avLst/>
            <a:gdLst/>
            <a:ahLst/>
            <a:cxnLst/>
            <a:rect l="l" t="t" r="r" b="b"/>
            <a:pathLst>
              <a:path w="79375" h="134874">
                <a:moveTo>
                  <a:pt x="0" y="0"/>
                </a:moveTo>
                <a:lnTo>
                  <a:pt x="22225" y="19050"/>
                </a:lnTo>
                <a:lnTo>
                  <a:pt x="41275" y="34925"/>
                </a:lnTo>
                <a:lnTo>
                  <a:pt x="58674" y="55499"/>
                </a:lnTo>
                <a:lnTo>
                  <a:pt x="65024" y="79375"/>
                </a:lnTo>
                <a:lnTo>
                  <a:pt x="79375" y="134874"/>
                </a:lnTo>
                <a:lnTo>
                  <a:pt x="73025" y="79375"/>
                </a:lnTo>
                <a:lnTo>
                  <a:pt x="68199" y="36449"/>
                </a:lnTo>
                <a:lnTo>
                  <a:pt x="45974" y="28575"/>
                </a:lnTo>
                <a:lnTo>
                  <a:pt x="19050" y="11049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8" name="object 158"/>
          <p:cNvSpPr/>
          <p:nvPr/>
        </p:nvSpPr>
        <p:spPr>
          <a:xfrm>
            <a:off x="6937375" y="3948049"/>
            <a:ext cx="58800" cy="79501"/>
          </a:xfrm>
          <a:custGeom>
            <a:avLst/>
            <a:gdLst/>
            <a:ahLst/>
            <a:cxnLst/>
            <a:rect l="l" t="t" r="r" b="b"/>
            <a:pathLst>
              <a:path w="58800" h="79501">
                <a:moveTo>
                  <a:pt x="31750" y="12700"/>
                </a:moveTo>
                <a:lnTo>
                  <a:pt x="23875" y="17525"/>
                </a:lnTo>
                <a:lnTo>
                  <a:pt x="0" y="0"/>
                </a:lnTo>
                <a:lnTo>
                  <a:pt x="9525" y="12700"/>
                </a:lnTo>
                <a:lnTo>
                  <a:pt x="20700" y="22225"/>
                </a:lnTo>
                <a:lnTo>
                  <a:pt x="28575" y="35051"/>
                </a:lnTo>
                <a:lnTo>
                  <a:pt x="28575" y="50926"/>
                </a:lnTo>
                <a:lnTo>
                  <a:pt x="23875" y="79501"/>
                </a:lnTo>
                <a:lnTo>
                  <a:pt x="38100" y="42925"/>
                </a:lnTo>
                <a:lnTo>
                  <a:pt x="39750" y="23875"/>
                </a:lnTo>
                <a:lnTo>
                  <a:pt x="44450" y="12700"/>
                </a:lnTo>
                <a:lnTo>
                  <a:pt x="58800" y="0"/>
                </a:lnTo>
                <a:lnTo>
                  <a:pt x="31750" y="1270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9" name="object 159"/>
          <p:cNvSpPr/>
          <p:nvPr/>
        </p:nvSpPr>
        <p:spPr>
          <a:xfrm>
            <a:off x="6937375" y="3948049"/>
            <a:ext cx="58800" cy="79501"/>
          </a:xfrm>
          <a:custGeom>
            <a:avLst/>
            <a:gdLst/>
            <a:ahLst/>
            <a:cxnLst/>
            <a:rect l="l" t="t" r="r" b="b"/>
            <a:pathLst>
              <a:path w="58800" h="79501">
                <a:moveTo>
                  <a:pt x="0" y="0"/>
                </a:moveTo>
                <a:lnTo>
                  <a:pt x="9525" y="12700"/>
                </a:lnTo>
                <a:lnTo>
                  <a:pt x="20700" y="22225"/>
                </a:lnTo>
                <a:lnTo>
                  <a:pt x="28575" y="35051"/>
                </a:lnTo>
                <a:lnTo>
                  <a:pt x="28575" y="50926"/>
                </a:lnTo>
                <a:lnTo>
                  <a:pt x="23875" y="79501"/>
                </a:lnTo>
                <a:lnTo>
                  <a:pt x="38100" y="42925"/>
                </a:lnTo>
                <a:lnTo>
                  <a:pt x="39750" y="23875"/>
                </a:lnTo>
                <a:lnTo>
                  <a:pt x="44450" y="12700"/>
                </a:lnTo>
                <a:lnTo>
                  <a:pt x="58800" y="0"/>
                </a:lnTo>
                <a:lnTo>
                  <a:pt x="31750" y="12700"/>
                </a:lnTo>
                <a:lnTo>
                  <a:pt x="23875" y="1752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0" name="object 160"/>
          <p:cNvSpPr/>
          <p:nvPr/>
        </p:nvSpPr>
        <p:spPr>
          <a:xfrm>
            <a:off x="7032625" y="4157599"/>
            <a:ext cx="107950" cy="93725"/>
          </a:xfrm>
          <a:custGeom>
            <a:avLst/>
            <a:gdLst/>
            <a:ahLst/>
            <a:cxnLst/>
            <a:rect l="l" t="t" r="r" b="b"/>
            <a:pathLst>
              <a:path w="107950" h="93725">
                <a:moveTo>
                  <a:pt x="27050" y="8000"/>
                </a:moveTo>
                <a:lnTo>
                  <a:pt x="42925" y="19050"/>
                </a:lnTo>
                <a:lnTo>
                  <a:pt x="53975" y="31750"/>
                </a:lnTo>
                <a:lnTo>
                  <a:pt x="71500" y="38100"/>
                </a:lnTo>
                <a:lnTo>
                  <a:pt x="85725" y="44450"/>
                </a:lnTo>
                <a:lnTo>
                  <a:pt x="81025" y="55625"/>
                </a:lnTo>
                <a:lnTo>
                  <a:pt x="68325" y="58800"/>
                </a:lnTo>
                <a:lnTo>
                  <a:pt x="52450" y="60325"/>
                </a:lnTo>
                <a:lnTo>
                  <a:pt x="34925" y="65150"/>
                </a:lnTo>
                <a:lnTo>
                  <a:pt x="23875" y="73025"/>
                </a:lnTo>
                <a:lnTo>
                  <a:pt x="42925" y="69850"/>
                </a:lnTo>
                <a:lnTo>
                  <a:pt x="61975" y="68325"/>
                </a:lnTo>
                <a:lnTo>
                  <a:pt x="74675" y="69850"/>
                </a:lnTo>
                <a:lnTo>
                  <a:pt x="84200" y="65150"/>
                </a:lnTo>
                <a:lnTo>
                  <a:pt x="92075" y="58800"/>
                </a:lnTo>
                <a:lnTo>
                  <a:pt x="95250" y="69850"/>
                </a:lnTo>
                <a:lnTo>
                  <a:pt x="88900" y="82550"/>
                </a:lnTo>
                <a:lnTo>
                  <a:pt x="74675" y="93725"/>
                </a:lnTo>
                <a:lnTo>
                  <a:pt x="93725" y="84200"/>
                </a:lnTo>
                <a:lnTo>
                  <a:pt x="103250" y="76200"/>
                </a:lnTo>
                <a:lnTo>
                  <a:pt x="101600" y="49275"/>
                </a:lnTo>
                <a:lnTo>
                  <a:pt x="107950" y="19050"/>
                </a:lnTo>
                <a:lnTo>
                  <a:pt x="98425" y="28575"/>
                </a:lnTo>
                <a:lnTo>
                  <a:pt x="84200" y="33400"/>
                </a:lnTo>
                <a:lnTo>
                  <a:pt x="71500" y="28575"/>
                </a:lnTo>
                <a:lnTo>
                  <a:pt x="53975" y="15875"/>
                </a:lnTo>
                <a:lnTo>
                  <a:pt x="23875" y="3175"/>
                </a:lnTo>
                <a:lnTo>
                  <a:pt x="0" y="0"/>
                </a:lnTo>
                <a:lnTo>
                  <a:pt x="27050" y="800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1" name="object 161"/>
          <p:cNvSpPr/>
          <p:nvPr/>
        </p:nvSpPr>
        <p:spPr>
          <a:xfrm>
            <a:off x="7032625" y="4157599"/>
            <a:ext cx="107950" cy="93725"/>
          </a:xfrm>
          <a:custGeom>
            <a:avLst/>
            <a:gdLst/>
            <a:ahLst/>
            <a:cxnLst/>
            <a:rect l="l" t="t" r="r" b="b"/>
            <a:pathLst>
              <a:path w="107950" h="93725">
                <a:moveTo>
                  <a:pt x="107950" y="19050"/>
                </a:moveTo>
                <a:lnTo>
                  <a:pt x="98425" y="28575"/>
                </a:lnTo>
                <a:lnTo>
                  <a:pt x="84200" y="33400"/>
                </a:lnTo>
                <a:lnTo>
                  <a:pt x="71500" y="28575"/>
                </a:lnTo>
                <a:lnTo>
                  <a:pt x="53975" y="15875"/>
                </a:lnTo>
                <a:lnTo>
                  <a:pt x="23875" y="3175"/>
                </a:lnTo>
                <a:lnTo>
                  <a:pt x="0" y="0"/>
                </a:lnTo>
                <a:lnTo>
                  <a:pt x="27050" y="8000"/>
                </a:lnTo>
                <a:lnTo>
                  <a:pt x="42925" y="19050"/>
                </a:lnTo>
                <a:lnTo>
                  <a:pt x="53975" y="31750"/>
                </a:lnTo>
                <a:lnTo>
                  <a:pt x="71500" y="38100"/>
                </a:lnTo>
                <a:lnTo>
                  <a:pt x="85725" y="44450"/>
                </a:lnTo>
                <a:lnTo>
                  <a:pt x="81025" y="55625"/>
                </a:lnTo>
                <a:lnTo>
                  <a:pt x="68325" y="58800"/>
                </a:lnTo>
                <a:lnTo>
                  <a:pt x="52450" y="60325"/>
                </a:lnTo>
                <a:lnTo>
                  <a:pt x="34925" y="65150"/>
                </a:lnTo>
                <a:lnTo>
                  <a:pt x="23875" y="73025"/>
                </a:lnTo>
                <a:lnTo>
                  <a:pt x="42925" y="69850"/>
                </a:lnTo>
                <a:lnTo>
                  <a:pt x="61975" y="68325"/>
                </a:lnTo>
                <a:lnTo>
                  <a:pt x="74675" y="69850"/>
                </a:lnTo>
                <a:lnTo>
                  <a:pt x="84200" y="65150"/>
                </a:lnTo>
                <a:lnTo>
                  <a:pt x="92075" y="58800"/>
                </a:lnTo>
                <a:lnTo>
                  <a:pt x="95250" y="69850"/>
                </a:lnTo>
                <a:lnTo>
                  <a:pt x="88900" y="82550"/>
                </a:lnTo>
                <a:lnTo>
                  <a:pt x="74675" y="93725"/>
                </a:lnTo>
                <a:lnTo>
                  <a:pt x="93725" y="84200"/>
                </a:lnTo>
                <a:lnTo>
                  <a:pt x="103250" y="76200"/>
                </a:lnTo>
                <a:lnTo>
                  <a:pt x="101600" y="49275"/>
                </a:lnTo>
                <a:lnTo>
                  <a:pt x="107950" y="1905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2" name="object 162"/>
          <p:cNvSpPr/>
          <p:nvPr/>
        </p:nvSpPr>
        <p:spPr>
          <a:xfrm>
            <a:off x="6761226" y="3883025"/>
            <a:ext cx="50800" cy="28575"/>
          </a:xfrm>
          <a:custGeom>
            <a:avLst/>
            <a:gdLst/>
            <a:ahLst/>
            <a:cxnLst/>
            <a:rect l="l" t="t" r="r" b="b"/>
            <a:pathLst>
              <a:path w="50800" h="28575">
                <a:moveTo>
                  <a:pt x="26924" y="6350"/>
                </a:moveTo>
                <a:lnTo>
                  <a:pt x="50800" y="3175"/>
                </a:lnTo>
                <a:lnTo>
                  <a:pt x="26924" y="0"/>
                </a:lnTo>
                <a:lnTo>
                  <a:pt x="12700" y="12700"/>
                </a:lnTo>
                <a:lnTo>
                  <a:pt x="0" y="28575"/>
                </a:lnTo>
                <a:lnTo>
                  <a:pt x="26924" y="6350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3" name="object 163"/>
          <p:cNvSpPr/>
          <p:nvPr/>
        </p:nvSpPr>
        <p:spPr>
          <a:xfrm>
            <a:off x="6761226" y="3883025"/>
            <a:ext cx="50800" cy="28575"/>
          </a:xfrm>
          <a:custGeom>
            <a:avLst/>
            <a:gdLst/>
            <a:ahLst/>
            <a:cxnLst/>
            <a:rect l="l" t="t" r="r" b="b"/>
            <a:pathLst>
              <a:path w="50800" h="28575">
                <a:moveTo>
                  <a:pt x="50800" y="3175"/>
                </a:moveTo>
                <a:lnTo>
                  <a:pt x="26924" y="6350"/>
                </a:lnTo>
                <a:lnTo>
                  <a:pt x="0" y="28575"/>
                </a:lnTo>
                <a:lnTo>
                  <a:pt x="12700" y="12700"/>
                </a:lnTo>
                <a:lnTo>
                  <a:pt x="26924" y="0"/>
                </a:lnTo>
                <a:lnTo>
                  <a:pt x="50800" y="3175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4" name="object 164"/>
          <p:cNvSpPr/>
          <p:nvPr/>
        </p:nvSpPr>
        <p:spPr>
          <a:xfrm>
            <a:off x="6569075" y="3778250"/>
            <a:ext cx="115824" cy="169799"/>
          </a:xfrm>
          <a:custGeom>
            <a:avLst/>
            <a:gdLst/>
            <a:ahLst/>
            <a:cxnLst/>
            <a:rect l="l" t="t" r="r" b="b"/>
            <a:pathLst>
              <a:path w="115824" h="169799">
                <a:moveTo>
                  <a:pt x="0" y="169799"/>
                </a:moveTo>
                <a:lnTo>
                  <a:pt x="14224" y="141224"/>
                </a:lnTo>
                <a:lnTo>
                  <a:pt x="22225" y="127000"/>
                </a:lnTo>
                <a:lnTo>
                  <a:pt x="34925" y="106299"/>
                </a:lnTo>
                <a:lnTo>
                  <a:pt x="45974" y="90424"/>
                </a:lnTo>
                <a:lnTo>
                  <a:pt x="60325" y="73025"/>
                </a:lnTo>
                <a:lnTo>
                  <a:pt x="71374" y="60325"/>
                </a:lnTo>
                <a:lnTo>
                  <a:pt x="88900" y="41275"/>
                </a:lnTo>
                <a:lnTo>
                  <a:pt x="99949" y="23749"/>
                </a:lnTo>
                <a:lnTo>
                  <a:pt x="115824" y="11049"/>
                </a:lnTo>
                <a:lnTo>
                  <a:pt x="11430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5" name="object 165"/>
          <p:cNvSpPr/>
          <p:nvPr/>
        </p:nvSpPr>
        <p:spPr>
          <a:xfrm>
            <a:off x="5713476" y="3578098"/>
            <a:ext cx="812673" cy="1762252"/>
          </a:xfrm>
          <a:custGeom>
            <a:avLst/>
            <a:gdLst/>
            <a:ahLst/>
            <a:cxnLst/>
            <a:rect l="l" t="t" r="r" b="b"/>
            <a:pathLst>
              <a:path w="812673" h="1762252">
                <a:moveTo>
                  <a:pt x="0" y="126"/>
                </a:moveTo>
                <a:lnTo>
                  <a:pt x="508" y="126"/>
                </a:lnTo>
                <a:lnTo>
                  <a:pt x="1015" y="0"/>
                </a:lnTo>
                <a:lnTo>
                  <a:pt x="1524" y="126"/>
                </a:lnTo>
                <a:lnTo>
                  <a:pt x="68006" y="5966"/>
                </a:lnTo>
                <a:lnTo>
                  <a:pt x="133010" y="23183"/>
                </a:lnTo>
                <a:lnTo>
                  <a:pt x="196329" y="51324"/>
                </a:lnTo>
                <a:lnTo>
                  <a:pt x="257754" y="89936"/>
                </a:lnTo>
                <a:lnTo>
                  <a:pt x="317075" y="138566"/>
                </a:lnTo>
                <a:lnTo>
                  <a:pt x="374084" y="196763"/>
                </a:lnTo>
                <a:lnTo>
                  <a:pt x="428574" y="264071"/>
                </a:lnTo>
                <a:lnTo>
                  <a:pt x="480334" y="340039"/>
                </a:lnTo>
                <a:lnTo>
                  <a:pt x="529157" y="424215"/>
                </a:lnTo>
                <a:lnTo>
                  <a:pt x="574833" y="516143"/>
                </a:lnTo>
                <a:lnTo>
                  <a:pt x="617155" y="615373"/>
                </a:lnTo>
                <a:lnTo>
                  <a:pt x="655914" y="721451"/>
                </a:lnTo>
                <a:lnTo>
                  <a:pt x="690901" y="833924"/>
                </a:lnTo>
                <a:lnTo>
                  <a:pt x="721907" y="952339"/>
                </a:lnTo>
                <a:lnTo>
                  <a:pt x="748724" y="1076243"/>
                </a:lnTo>
                <a:lnTo>
                  <a:pt x="771144" y="1205184"/>
                </a:lnTo>
                <a:lnTo>
                  <a:pt x="788957" y="1338708"/>
                </a:lnTo>
                <a:lnTo>
                  <a:pt x="801955" y="1476362"/>
                </a:lnTo>
                <a:lnTo>
                  <a:pt x="809930" y="1617695"/>
                </a:lnTo>
                <a:lnTo>
                  <a:pt x="812673" y="1762252"/>
                </a:lnTo>
              </a:path>
            </a:pathLst>
          </a:custGeom>
          <a:ln w="12699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6" name="object 166"/>
          <p:cNvSpPr/>
          <p:nvPr/>
        </p:nvSpPr>
        <p:spPr>
          <a:xfrm>
            <a:off x="6426200" y="5071999"/>
            <a:ext cx="149225" cy="320675"/>
          </a:xfrm>
          <a:custGeom>
            <a:avLst/>
            <a:gdLst/>
            <a:ahLst/>
            <a:cxnLst/>
            <a:rect l="l" t="t" r="r" b="b"/>
            <a:pathLst>
              <a:path w="149225" h="320675">
                <a:moveTo>
                  <a:pt x="0" y="0"/>
                </a:moveTo>
                <a:lnTo>
                  <a:pt x="104775" y="320675"/>
                </a:lnTo>
                <a:lnTo>
                  <a:pt x="149225" y="0"/>
                </a:lnTo>
                <a:lnTo>
                  <a:pt x="0" y="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7" name="object 167"/>
          <p:cNvSpPr/>
          <p:nvPr/>
        </p:nvSpPr>
        <p:spPr>
          <a:xfrm>
            <a:off x="6426200" y="5071999"/>
            <a:ext cx="149225" cy="320675"/>
          </a:xfrm>
          <a:custGeom>
            <a:avLst/>
            <a:gdLst/>
            <a:ahLst/>
            <a:cxnLst/>
            <a:rect l="l" t="t" r="r" b="b"/>
            <a:pathLst>
              <a:path w="149225" h="320675">
                <a:moveTo>
                  <a:pt x="0" y="0"/>
                </a:moveTo>
                <a:lnTo>
                  <a:pt x="149225" y="0"/>
                </a:lnTo>
                <a:lnTo>
                  <a:pt x="104775" y="320675"/>
                </a:lnTo>
                <a:lnTo>
                  <a:pt x="0" y="0"/>
                </a:lnTo>
              </a:path>
            </a:pathLst>
          </a:custGeom>
          <a:ln w="12700">
            <a:solidFill>
              <a:srgbClr val="173A9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8" name="object 168"/>
          <p:cNvSpPr/>
          <p:nvPr/>
        </p:nvSpPr>
        <p:spPr>
          <a:xfrm>
            <a:off x="2770632" y="4555236"/>
            <a:ext cx="557783" cy="62331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9" name="object 169"/>
          <p:cNvSpPr/>
          <p:nvPr/>
        </p:nvSpPr>
        <p:spPr>
          <a:xfrm>
            <a:off x="1476375" y="-3263"/>
            <a:ext cx="6858000" cy="954112"/>
          </a:xfrm>
          <a:custGeom>
            <a:avLst/>
            <a:gdLst/>
            <a:ahLst/>
            <a:cxnLst/>
            <a:rect l="l" t="t" r="r" b="b"/>
            <a:pathLst>
              <a:path w="6858000" h="954112">
                <a:moveTo>
                  <a:pt x="6858000" y="3263"/>
                </a:moveTo>
                <a:lnTo>
                  <a:pt x="0" y="3263"/>
                </a:lnTo>
                <a:lnTo>
                  <a:pt x="0" y="954112"/>
                </a:lnTo>
                <a:lnTo>
                  <a:pt x="6858000" y="954112"/>
                </a:lnTo>
                <a:lnTo>
                  <a:pt x="6858000" y="3263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57476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dirty="0" smtClean="0" sz="2800" spc="-168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797300" y="1513411"/>
            <a:ext cx="168054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CONT</a:t>
            </a:r>
            <a:r>
              <a:rPr dirty="0" smtClean="0" sz="2400" spc="-9" b="1">
                <a:latin typeface="Verdana"/>
                <a:cs typeface="Verdana"/>
              </a:rPr>
              <a:t>A</a:t>
            </a:r>
            <a:r>
              <a:rPr dirty="0" smtClean="0" sz="2400" spc="0" b="1">
                <a:latin typeface="Verdana"/>
                <a:cs typeface="Verdana"/>
              </a:rPr>
              <a:t>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13019" y="1513411"/>
            <a:ext cx="136450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DI</a:t>
            </a:r>
            <a:r>
              <a:rPr dirty="0" smtClean="0" sz="2400" spc="-9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ECT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55700" y="3103448"/>
            <a:ext cx="454492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PH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54151" y="4011745"/>
            <a:ext cx="26859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61082" y="4678756"/>
            <a:ext cx="1601135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F</a:t>
            </a:r>
            <a:r>
              <a:rPr dirty="0" smtClean="0" sz="2200" spc="-4" b="1" i="1">
                <a:solidFill>
                  <a:srgbClr val="173A96"/>
                </a:solidFill>
                <a:latin typeface="Arial"/>
                <a:cs typeface="Arial"/>
              </a:rPr>
              <a:t>R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É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Q</a:t>
            </a:r>
            <a:r>
              <a:rPr dirty="0" smtClean="0" sz="2200" spc="-9" b="1" i="1">
                <a:solidFill>
                  <a:srgbClr val="173A96"/>
                </a:solidFill>
                <a:latin typeface="Arial"/>
                <a:cs typeface="Arial"/>
              </a:rPr>
              <a:t>U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ENT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79617" y="4678756"/>
            <a:ext cx="811897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TRES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02409" y="4678756"/>
            <a:ext cx="1600349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FRÉ</a:t>
            </a:r>
            <a:r>
              <a:rPr dirty="0" smtClean="0" sz="2200" spc="-9" b="1" i="1">
                <a:solidFill>
                  <a:srgbClr val="173A96"/>
                </a:solidFill>
                <a:latin typeface="Arial"/>
                <a:cs typeface="Arial"/>
              </a:rPr>
              <a:t>Q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UE</a:t>
            </a:r>
            <a:r>
              <a:rPr dirty="0" smtClean="0" sz="2200" spc="-9" b="1" i="1">
                <a:solidFill>
                  <a:srgbClr val="173A96"/>
                </a:solidFill>
                <a:latin typeface="Arial"/>
                <a:cs typeface="Arial"/>
              </a:rPr>
              <a:t>N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08354" y="5809456"/>
            <a:ext cx="754423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-79" b="1" i="1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erre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32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08100" y="5507037"/>
            <a:ext cx="7083425" cy="147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1308100" y="5654675"/>
            <a:ext cx="1851025" cy="246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3159125" y="5654675"/>
            <a:ext cx="187325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3346450" y="5654675"/>
            <a:ext cx="180975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3527425" y="5654675"/>
            <a:ext cx="4864100" cy="246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/>
          <p:nvPr/>
        </p:nvSpPr>
        <p:spPr>
          <a:xfrm>
            <a:off x="971550" y="3252724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2053589" y="3475481"/>
            <a:ext cx="1045463" cy="0"/>
          </a:xfrm>
          <a:custGeom>
            <a:avLst/>
            <a:gdLst/>
            <a:ahLst/>
            <a:cxnLst/>
            <a:rect l="l" t="t" r="r" b="b"/>
            <a:pathLst>
              <a:path w="1045463" h="0">
                <a:moveTo>
                  <a:pt x="0" y="0"/>
                </a:moveTo>
                <a:lnTo>
                  <a:pt x="1045463" y="0"/>
                </a:lnTo>
              </a:path>
            </a:pathLst>
          </a:custGeom>
          <a:ln w="28702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3099054" y="3475481"/>
            <a:ext cx="67056" cy="0"/>
          </a:xfrm>
          <a:custGeom>
            <a:avLst/>
            <a:gdLst/>
            <a:ahLst/>
            <a:cxnLst/>
            <a:rect l="l" t="t" r="r" b="b"/>
            <a:pathLst>
              <a:path w="67056" h="0">
                <a:moveTo>
                  <a:pt x="0" y="0"/>
                </a:moveTo>
                <a:lnTo>
                  <a:pt x="67056" y="0"/>
                </a:lnTo>
              </a:path>
            </a:pathLst>
          </a:custGeom>
          <a:ln w="28702">
            <a:solidFill>
              <a:srgbClr val="009999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042987" y="3971925"/>
            <a:ext cx="838136" cy="114300"/>
          </a:xfrm>
          <a:custGeom>
            <a:avLst/>
            <a:gdLst/>
            <a:ahLst/>
            <a:cxnLst/>
            <a:rect l="l" t="t" r="r" b="b"/>
            <a:pathLst>
              <a:path w="838136" h="114300">
                <a:moveTo>
                  <a:pt x="743013" y="76200"/>
                </a:moveTo>
                <a:lnTo>
                  <a:pt x="723836" y="76199"/>
                </a:lnTo>
                <a:lnTo>
                  <a:pt x="723836" y="114300"/>
                </a:lnTo>
                <a:lnTo>
                  <a:pt x="838136" y="57150"/>
                </a:lnTo>
                <a:lnTo>
                  <a:pt x="743013" y="76200"/>
                </a:lnTo>
                <a:close/>
              </a:path>
              <a:path w="838136" h="114300">
                <a:moveTo>
                  <a:pt x="743013" y="38100"/>
                </a:moveTo>
                <a:lnTo>
                  <a:pt x="723836" y="0"/>
                </a:lnTo>
                <a:lnTo>
                  <a:pt x="723836" y="38099"/>
                </a:lnTo>
                <a:lnTo>
                  <a:pt x="743013" y="38100"/>
                </a:lnTo>
                <a:close/>
              </a:path>
              <a:path w="838136" h="114300">
                <a:moveTo>
                  <a:pt x="0" y="38100"/>
                </a:moveTo>
                <a:lnTo>
                  <a:pt x="0" y="76200"/>
                </a:lnTo>
                <a:lnTo>
                  <a:pt x="743013" y="76200"/>
                </a:lnTo>
                <a:lnTo>
                  <a:pt x="838136" y="57150"/>
                </a:lnTo>
                <a:lnTo>
                  <a:pt x="723836" y="0"/>
                </a:lnTo>
                <a:lnTo>
                  <a:pt x="743013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971550" y="5052949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2053589" y="5275707"/>
            <a:ext cx="3006852" cy="0"/>
          </a:xfrm>
          <a:custGeom>
            <a:avLst/>
            <a:gdLst/>
            <a:ahLst/>
            <a:cxnLst/>
            <a:rect l="l" t="t" r="r" b="b"/>
            <a:pathLst>
              <a:path w="3006852" h="0">
                <a:moveTo>
                  <a:pt x="0" y="0"/>
                </a:moveTo>
                <a:lnTo>
                  <a:pt x="3006852" y="0"/>
                </a:lnTo>
              </a:path>
            </a:pathLst>
          </a:custGeom>
          <a:ln w="28701">
            <a:solidFill>
              <a:srgbClr val="A8121D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5060442" y="5275707"/>
            <a:ext cx="67055" cy="0"/>
          </a:xfrm>
          <a:custGeom>
            <a:avLst/>
            <a:gdLst/>
            <a:ahLst/>
            <a:cxnLst/>
            <a:rect l="l" t="t" r="r" b="b"/>
            <a:pathLst>
              <a:path w="67055" h="0">
                <a:moveTo>
                  <a:pt x="0" y="0"/>
                </a:moveTo>
                <a:lnTo>
                  <a:pt x="67055" y="0"/>
                </a:lnTo>
              </a:path>
            </a:pathLst>
          </a:custGeom>
          <a:ln w="28701">
            <a:solidFill>
              <a:srgbClr val="009999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2157476" y="89541"/>
            <a:ext cx="615091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04012" marR="1546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dirty="0" smtClean="0" baseline="-1959" sz="4200" spc="-168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dirty="0" smtClean="0" baseline="-1959" sz="4200" spc="-9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87423" y="2207911"/>
            <a:ext cx="5687439" cy="584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Le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but</a:t>
            </a:r>
            <a:r>
              <a:rPr dirty="0" smtClean="0" sz="2000" spc="-1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est</a:t>
            </a:r>
            <a:r>
              <a:rPr dirty="0" smtClean="0" sz="2000" spc="-19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d’o</a:t>
            </a:r>
            <a:r>
              <a:rPr dirty="0" smtClean="0" sz="2000" spc="-4" b="1">
                <a:solidFill>
                  <a:srgbClr val="0033CC"/>
                </a:solidFill>
                <a:latin typeface="Arial"/>
                <a:cs typeface="Arial"/>
              </a:rPr>
              <a:t>b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nir</a:t>
            </a:r>
            <a:r>
              <a:rPr dirty="0" smtClean="0" sz="2000" spc="-19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la</a:t>
            </a:r>
            <a:r>
              <a:rPr dirty="0" smtClean="0" sz="2000" spc="-1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se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hors</a:t>
            </a:r>
            <a:r>
              <a:rPr dirty="0" smtClean="0" sz="2000" spc="-1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portée</a:t>
            </a:r>
            <a:r>
              <a:rPr dirty="0" smtClean="0" sz="2000" spc="-2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des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conduc</a:t>
            </a:r>
            <a:r>
              <a:rPr dirty="0" smtClean="0" sz="2000" spc="4" b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eurs</a:t>
            </a:r>
            <a:r>
              <a:rPr dirty="0" smtClean="0" sz="2000" spc="-2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obtenue</a:t>
            </a:r>
            <a:r>
              <a:rPr dirty="0" smtClean="0" sz="2000" spc="-9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par</a:t>
            </a:r>
            <a:r>
              <a:rPr dirty="0" smtClean="0" sz="2000" spc="-1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0033CC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041398" y="3216164"/>
            <a:ext cx="61899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Iso</a:t>
            </a:r>
            <a:r>
              <a:rPr dirty="0" smtClean="0" sz="2000" spc="-9" b="1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a</a:t>
            </a:r>
            <a:r>
              <a:rPr dirty="0" smtClean="0" sz="2000" spc="4" b="1">
                <a:solidFill>
                  <a:srgbClr val="A8121D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ion</a:t>
            </a:r>
            <a:r>
              <a:rPr dirty="0" smtClean="0" sz="2000" spc="523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: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el</a:t>
            </a:r>
            <a:r>
              <a:rPr dirty="0" smtClean="0" sz="2000" spc="-9" b="1">
                <a:latin typeface="Arial"/>
                <a:cs typeface="Arial"/>
              </a:rPr>
              <a:t>l</a:t>
            </a:r>
            <a:r>
              <a:rPr dirty="0" smtClean="0" sz="2000" spc="0" b="1">
                <a:latin typeface="Arial"/>
                <a:cs typeface="Arial"/>
              </a:rPr>
              <a:t>e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doit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ê</a:t>
            </a:r>
            <a:r>
              <a:rPr dirty="0" smtClean="0" sz="2000" spc="4" b="1">
                <a:latin typeface="Arial"/>
                <a:cs typeface="Arial"/>
              </a:rPr>
              <a:t>t</a:t>
            </a:r>
            <a:r>
              <a:rPr dirty="0" smtClean="0" sz="2000" spc="0" b="1">
                <a:latin typeface="Arial"/>
                <a:cs typeface="Arial"/>
              </a:rPr>
              <a:t>re</a:t>
            </a:r>
            <a:r>
              <a:rPr dirty="0" smtClean="0" sz="2000" spc="-25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adap</a:t>
            </a:r>
            <a:r>
              <a:rPr dirty="0" smtClean="0" sz="2000" spc="4" b="1">
                <a:latin typeface="Arial"/>
                <a:cs typeface="Arial"/>
              </a:rPr>
              <a:t>t</a:t>
            </a:r>
            <a:r>
              <a:rPr dirty="0" smtClean="0" sz="2000" spc="0" b="1">
                <a:latin typeface="Arial"/>
                <a:cs typeface="Arial"/>
              </a:rPr>
              <a:t>ée</a:t>
            </a:r>
            <a:r>
              <a:rPr dirty="0" smtClean="0" sz="2000" spc="-2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à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-9" b="1">
                <a:latin typeface="Arial"/>
                <a:cs typeface="Arial"/>
              </a:rPr>
              <a:t>l</a:t>
            </a:r>
            <a:r>
              <a:rPr dirty="0" smtClean="0" sz="2000" spc="0" b="1">
                <a:latin typeface="Arial"/>
                <a:cs typeface="Arial"/>
              </a:rPr>
              <a:t>a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t</a:t>
            </a:r>
            <a:r>
              <a:rPr dirty="0" smtClean="0" sz="2000" spc="4" b="1">
                <a:latin typeface="Arial"/>
                <a:cs typeface="Arial"/>
              </a:rPr>
              <a:t>e</a:t>
            </a:r>
            <a:r>
              <a:rPr dirty="0" smtClean="0" sz="2000" spc="0" b="1">
                <a:latin typeface="Arial"/>
                <a:cs typeface="Arial"/>
              </a:rPr>
              <a:t>nsion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et</a:t>
            </a:r>
            <a:r>
              <a:rPr dirty="0" smtClean="0" sz="2000" spc="-2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aux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041398" y="3520964"/>
            <a:ext cx="6145345" cy="17758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1111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conditions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ex</a:t>
            </a:r>
            <a:r>
              <a:rPr dirty="0" smtClean="0" sz="2000" spc="4" b="1">
                <a:latin typeface="Arial"/>
                <a:cs typeface="Arial"/>
              </a:rPr>
              <a:t>t</a:t>
            </a:r>
            <a:r>
              <a:rPr dirty="0" smtClean="0" sz="2000" spc="0" b="1">
                <a:latin typeface="Arial"/>
                <a:cs typeface="Arial"/>
              </a:rPr>
              <a:t>érieur</a:t>
            </a:r>
            <a:r>
              <a:rPr dirty="0" smtClean="0" sz="2000" spc="-9" b="1">
                <a:latin typeface="Arial"/>
                <a:cs typeface="Arial"/>
              </a:rPr>
              <a:t>e</a:t>
            </a:r>
            <a:r>
              <a:rPr dirty="0" smtClean="0" sz="2000" spc="0" b="1">
                <a:latin typeface="Arial"/>
                <a:cs typeface="Arial"/>
              </a:rPr>
              <a:t>s.</a:t>
            </a:r>
            <a:endParaRPr sz="2000">
              <a:latin typeface="Arial"/>
              <a:cs typeface="Arial"/>
            </a:endParaRPr>
          </a:p>
          <a:p>
            <a:pPr marL="83946" algn="just">
              <a:lnSpc>
                <a:spcPct val="100041"/>
              </a:lnSpc>
              <a:spcBef>
                <a:spcPts val="856"/>
              </a:spcBef>
            </a:pPr>
            <a:r>
              <a:rPr dirty="0" smtClean="0" sz="2000" spc="0" b="1" u="heavy">
                <a:solidFill>
                  <a:srgbClr val="A8121D"/>
                </a:solidFill>
                <a:latin typeface="Arial"/>
                <a:cs typeface="Arial"/>
              </a:rPr>
              <a:t>É</a:t>
            </a:r>
            <a:r>
              <a:rPr dirty="0" smtClean="0" sz="2000" spc="-9" b="1" u="heavy">
                <a:solidFill>
                  <a:srgbClr val="A8121D"/>
                </a:solidFill>
                <a:latin typeface="Arial"/>
                <a:cs typeface="Arial"/>
              </a:rPr>
              <a:t>l</a:t>
            </a:r>
            <a:r>
              <a:rPr dirty="0" smtClean="0" sz="2000" spc="0" b="1" u="heavy">
                <a:solidFill>
                  <a:srgbClr val="A8121D"/>
                </a:solidFill>
                <a:latin typeface="Arial"/>
                <a:cs typeface="Arial"/>
              </a:rPr>
              <a:t>oig</a:t>
            </a:r>
            <a:r>
              <a:rPr dirty="0" smtClean="0" sz="2000" spc="-4" b="1" u="heavy">
                <a:solidFill>
                  <a:srgbClr val="A8121D"/>
                </a:solidFill>
                <a:latin typeface="Arial"/>
                <a:cs typeface="Arial"/>
              </a:rPr>
              <a:t>n</a:t>
            </a:r>
            <a:r>
              <a:rPr dirty="0" smtClean="0" sz="2000" spc="0" b="1" u="heavy">
                <a:solidFill>
                  <a:srgbClr val="A8121D"/>
                </a:solidFill>
                <a:latin typeface="Arial"/>
                <a:cs typeface="Arial"/>
              </a:rPr>
              <a:t>ement</a:t>
            </a:r>
            <a:r>
              <a:rPr dirty="0" smtClean="0" sz="2000" spc="-9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: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Il</a:t>
            </a:r>
            <a:r>
              <a:rPr dirty="0" smtClean="0" sz="2000" spc="-25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doit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ê</a:t>
            </a:r>
            <a:r>
              <a:rPr dirty="0" smtClean="0" sz="2000" spc="4" b="1">
                <a:latin typeface="Arial"/>
                <a:cs typeface="Arial"/>
              </a:rPr>
              <a:t>t</a:t>
            </a:r>
            <a:r>
              <a:rPr dirty="0" smtClean="0" sz="2000" spc="0" b="1">
                <a:latin typeface="Arial"/>
                <a:cs typeface="Arial"/>
              </a:rPr>
              <a:t>re</a:t>
            </a:r>
            <a:r>
              <a:rPr dirty="0" smtClean="0" sz="2000" spc="-25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suf</a:t>
            </a:r>
            <a:r>
              <a:rPr dirty="0" smtClean="0" sz="2000" spc="9" b="1">
                <a:latin typeface="Arial"/>
                <a:cs typeface="Arial"/>
              </a:rPr>
              <a:t>f</a:t>
            </a:r>
            <a:r>
              <a:rPr dirty="0" smtClean="0" sz="2000" spc="0" b="1">
                <a:latin typeface="Arial"/>
                <a:cs typeface="Arial"/>
              </a:rPr>
              <a:t>isant</a:t>
            </a:r>
            <a:r>
              <a:rPr dirty="0" smtClean="0" sz="2000" spc="-3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pour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é</a:t>
            </a:r>
            <a:r>
              <a:rPr dirty="0" smtClean="0" sz="2000" spc="-25" b="1">
                <a:latin typeface="Arial"/>
                <a:cs typeface="Arial"/>
              </a:rPr>
              <a:t>v</a:t>
            </a:r>
            <a:r>
              <a:rPr dirty="0" smtClean="0" sz="2000" spc="0" b="1">
                <a:latin typeface="Arial"/>
                <a:cs typeface="Arial"/>
              </a:rPr>
              <a:t>iter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tout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cont</a:t>
            </a:r>
            <a:r>
              <a:rPr dirty="0" smtClean="0" sz="2000" spc="4" b="1">
                <a:latin typeface="Arial"/>
                <a:cs typeface="Arial"/>
              </a:rPr>
              <a:t>a</a:t>
            </a:r>
            <a:r>
              <a:rPr dirty="0" smtClean="0" sz="2000" spc="0" b="1">
                <a:latin typeface="Arial"/>
                <a:cs typeface="Arial"/>
              </a:rPr>
              <a:t>ct</a:t>
            </a:r>
            <a:r>
              <a:rPr dirty="0" smtClean="0" sz="2000" spc="-2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direct</a:t>
            </a:r>
            <a:r>
              <a:rPr dirty="0" smtClean="0" sz="2000" spc="-25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mê</a:t>
            </a:r>
            <a:r>
              <a:rPr dirty="0" smtClean="0" sz="2000" spc="-9" b="1">
                <a:latin typeface="Arial"/>
                <a:cs typeface="Arial"/>
              </a:rPr>
              <a:t>m</a:t>
            </a:r>
            <a:r>
              <a:rPr dirty="0" smtClean="0" sz="2000" spc="0" b="1">
                <a:latin typeface="Arial"/>
                <a:cs typeface="Arial"/>
              </a:rPr>
              <a:t>e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a</a:t>
            </a:r>
            <a:r>
              <a:rPr dirty="0" smtClean="0" sz="2000" spc="-19" b="1">
                <a:latin typeface="Arial"/>
                <a:cs typeface="Arial"/>
              </a:rPr>
              <a:t>v</a:t>
            </a:r>
            <a:r>
              <a:rPr dirty="0" smtClean="0" sz="2000" spc="0" b="1">
                <a:latin typeface="Arial"/>
                <a:cs typeface="Arial"/>
              </a:rPr>
              <a:t>ec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un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outil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man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pulé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par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le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tra</a:t>
            </a:r>
            <a:r>
              <a:rPr dirty="0" smtClean="0" sz="2000" spc="-19" b="1">
                <a:latin typeface="Arial"/>
                <a:cs typeface="Arial"/>
              </a:rPr>
              <a:t>v</a:t>
            </a:r>
            <a:r>
              <a:rPr dirty="0" smtClean="0" sz="2000" spc="0" b="1">
                <a:latin typeface="Arial"/>
                <a:cs typeface="Arial"/>
              </a:rPr>
              <a:t>ai</a:t>
            </a:r>
            <a:r>
              <a:rPr dirty="0" smtClean="0" sz="2000" spc="-9" b="1">
                <a:latin typeface="Arial"/>
                <a:cs typeface="Arial"/>
              </a:rPr>
              <a:t>l</a:t>
            </a:r>
            <a:r>
              <a:rPr dirty="0" smtClean="0" sz="2000" spc="0" b="1">
                <a:latin typeface="Arial"/>
                <a:cs typeface="Arial"/>
              </a:rPr>
              <a:t>le</a:t>
            </a:r>
            <a:r>
              <a:rPr dirty="0" smtClean="0" sz="2000" spc="-9" b="1">
                <a:latin typeface="Arial"/>
                <a:cs typeface="Arial"/>
              </a:rPr>
              <a:t>u</a:t>
            </a:r>
            <a:r>
              <a:rPr dirty="0" smtClean="0" sz="2000" spc="-109" b="1">
                <a:latin typeface="Arial"/>
                <a:cs typeface="Arial"/>
              </a:rPr>
              <a:t>r</a:t>
            </a:r>
            <a:r>
              <a:rPr dirty="0" smtClean="0" sz="2000" spc="0" b="1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12700" marR="31111">
              <a:lnSpc>
                <a:spcPct val="95825"/>
              </a:lnSpc>
              <a:spcBef>
                <a:spcPts val="1314"/>
              </a:spcBef>
            </a:pP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Interposition</a:t>
            </a:r>
            <a:r>
              <a:rPr dirty="0" smtClean="0" sz="2000" spc="-44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d’o</a:t>
            </a:r>
            <a:r>
              <a:rPr dirty="0" smtClean="0" sz="2000" spc="-4" b="1">
                <a:solidFill>
                  <a:srgbClr val="A8121D"/>
                </a:solidFill>
                <a:latin typeface="Arial"/>
                <a:cs typeface="Arial"/>
              </a:rPr>
              <a:t>b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s</a:t>
            </a:r>
            <a:r>
              <a:rPr dirty="0" smtClean="0" sz="2000" spc="4" b="1">
                <a:solidFill>
                  <a:srgbClr val="A8121D"/>
                </a:solidFill>
                <a:latin typeface="Arial"/>
                <a:cs typeface="Arial"/>
              </a:rPr>
              <a:t>t</a:t>
            </a:r>
            <a:r>
              <a:rPr dirty="0" smtClean="0" sz="2000" spc="0" b="1">
                <a:solidFill>
                  <a:srgbClr val="A8121D"/>
                </a:solidFill>
                <a:latin typeface="Arial"/>
                <a:cs typeface="Arial"/>
              </a:rPr>
              <a:t>acles</a:t>
            </a:r>
            <a:r>
              <a:rPr dirty="0" smtClean="0" sz="2000" spc="-19" b="1">
                <a:solidFill>
                  <a:srgbClr val="A8121D"/>
                </a:solidFill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: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E</a:t>
            </a:r>
            <a:r>
              <a:rPr dirty="0" smtClean="0" sz="2000" spc="-9" b="1">
                <a:latin typeface="Arial"/>
                <a:cs typeface="Arial"/>
              </a:rPr>
              <a:t>l</a:t>
            </a:r>
            <a:r>
              <a:rPr dirty="0" smtClean="0" sz="2000" spc="0" b="1">
                <a:latin typeface="Arial"/>
                <a:cs typeface="Arial"/>
              </a:rPr>
              <a:t>le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peut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ê</a:t>
            </a:r>
            <a:r>
              <a:rPr dirty="0" smtClean="0" sz="2000" spc="4" b="1">
                <a:latin typeface="Arial"/>
                <a:cs typeface="Arial"/>
              </a:rPr>
              <a:t>t</a:t>
            </a:r>
            <a:r>
              <a:rPr dirty="0" smtClean="0" sz="2000" spc="0" b="1">
                <a:latin typeface="Arial"/>
                <a:cs typeface="Arial"/>
              </a:rPr>
              <a:t>re</a:t>
            </a:r>
            <a:r>
              <a:rPr dirty="0" smtClean="0" sz="2000" spc="-2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obtenue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41398" y="5321697"/>
            <a:ext cx="58823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par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des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armo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res</a:t>
            </a:r>
            <a:r>
              <a:rPr dirty="0" smtClean="0" sz="2000" spc="-25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f</a:t>
            </a:r>
            <a:r>
              <a:rPr dirty="0" smtClean="0" sz="2000" spc="4" b="1">
                <a:latin typeface="Arial"/>
                <a:cs typeface="Arial"/>
              </a:rPr>
              <a:t>e</a:t>
            </a:r>
            <a:r>
              <a:rPr dirty="0" smtClean="0" sz="2000" spc="0" b="1">
                <a:latin typeface="Arial"/>
                <a:cs typeface="Arial"/>
              </a:rPr>
              <a:t>rmées</a:t>
            </a:r>
            <a:r>
              <a:rPr dirty="0" smtClean="0" sz="2000" spc="-3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à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clef,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des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barrières</a:t>
            </a:r>
            <a:r>
              <a:rPr dirty="0" smtClean="0" sz="2000" spc="-3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.</a:t>
            </a:r>
            <a:r>
              <a:rPr dirty="0" smtClean="0" sz="2000" spc="-9" b="1">
                <a:latin typeface="Arial"/>
                <a:cs typeface="Arial"/>
              </a:rPr>
              <a:t>.</a:t>
            </a:r>
            <a:r>
              <a:rPr dirty="0" smtClean="0" sz="2000" spc="0" b="1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33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284162" y="4681474"/>
            <a:ext cx="3714813" cy="1500251"/>
          </a:xfrm>
          <a:custGeom>
            <a:avLst/>
            <a:gdLst/>
            <a:ahLst/>
            <a:cxnLst/>
            <a:rect l="l" t="t" r="r" b="b"/>
            <a:pathLst>
              <a:path w="3714813" h="1500251">
                <a:moveTo>
                  <a:pt x="0" y="250062"/>
                </a:moveTo>
                <a:lnTo>
                  <a:pt x="0" y="1250213"/>
                </a:lnTo>
                <a:lnTo>
                  <a:pt x="828" y="1270719"/>
                </a:lnTo>
                <a:lnTo>
                  <a:pt x="7267" y="1310298"/>
                </a:lnTo>
                <a:lnTo>
                  <a:pt x="19649" y="1347537"/>
                </a:lnTo>
                <a:lnTo>
                  <a:pt x="37462" y="1381920"/>
                </a:lnTo>
                <a:lnTo>
                  <a:pt x="60190" y="1412933"/>
                </a:lnTo>
                <a:lnTo>
                  <a:pt x="87317" y="1440060"/>
                </a:lnTo>
                <a:lnTo>
                  <a:pt x="118330" y="1462788"/>
                </a:lnTo>
                <a:lnTo>
                  <a:pt x="152713" y="1480601"/>
                </a:lnTo>
                <a:lnTo>
                  <a:pt x="189952" y="1492983"/>
                </a:lnTo>
                <a:lnTo>
                  <a:pt x="229531" y="1499422"/>
                </a:lnTo>
                <a:lnTo>
                  <a:pt x="250037" y="1500251"/>
                </a:lnTo>
                <a:lnTo>
                  <a:pt x="3464750" y="1500251"/>
                </a:lnTo>
                <a:lnTo>
                  <a:pt x="3505298" y="1496978"/>
                </a:lnTo>
                <a:lnTo>
                  <a:pt x="3543767" y="1487503"/>
                </a:lnTo>
                <a:lnTo>
                  <a:pt x="3579643" y="1472341"/>
                </a:lnTo>
                <a:lnTo>
                  <a:pt x="3612409" y="1452006"/>
                </a:lnTo>
                <a:lnTo>
                  <a:pt x="3641550" y="1427014"/>
                </a:lnTo>
                <a:lnTo>
                  <a:pt x="3666549" y="1397880"/>
                </a:lnTo>
                <a:lnTo>
                  <a:pt x="3686891" y="1365117"/>
                </a:lnTo>
                <a:lnTo>
                  <a:pt x="3702059" y="1329242"/>
                </a:lnTo>
                <a:lnTo>
                  <a:pt x="3711539" y="1290769"/>
                </a:lnTo>
                <a:lnTo>
                  <a:pt x="3714813" y="1250213"/>
                </a:lnTo>
                <a:lnTo>
                  <a:pt x="3714813" y="250062"/>
                </a:lnTo>
                <a:lnTo>
                  <a:pt x="3711539" y="209515"/>
                </a:lnTo>
                <a:lnTo>
                  <a:pt x="3702059" y="171045"/>
                </a:lnTo>
                <a:lnTo>
                  <a:pt x="3686891" y="135169"/>
                </a:lnTo>
                <a:lnTo>
                  <a:pt x="3666549" y="102403"/>
                </a:lnTo>
                <a:lnTo>
                  <a:pt x="3641550" y="73263"/>
                </a:lnTo>
                <a:lnTo>
                  <a:pt x="3612409" y="48264"/>
                </a:lnTo>
                <a:lnTo>
                  <a:pt x="3579643" y="27922"/>
                </a:lnTo>
                <a:lnTo>
                  <a:pt x="3543767" y="12753"/>
                </a:lnTo>
                <a:lnTo>
                  <a:pt x="3505298" y="3274"/>
                </a:lnTo>
                <a:lnTo>
                  <a:pt x="3464750" y="0"/>
                </a:lnTo>
                <a:lnTo>
                  <a:pt x="250037" y="0"/>
                </a:lnTo>
                <a:lnTo>
                  <a:pt x="209481" y="3274"/>
                </a:lnTo>
                <a:lnTo>
                  <a:pt x="171008" y="12753"/>
                </a:lnTo>
                <a:lnTo>
                  <a:pt x="135133" y="27922"/>
                </a:lnTo>
                <a:lnTo>
                  <a:pt x="102370" y="48264"/>
                </a:lnTo>
                <a:lnTo>
                  <a:pt x="73236" y="73263"/>
                </a:lnTo>
                <a:lnTo>
                  <a:pt x="48244" y="102403"/>
                </a:lnTo>
                <a:lnTo>
                  <a:pt x="27909" y="135169"/>
                </a:lnTo>
                <a:lnTo>
                  <a:pt x="12747" y="171045"/>
                </a:lnTo>
                <a:lnTo>
                  <a:pt x="3272" y="209515"/>
                </a:lnTo>
                <a:lnTo>
                  <a:pt x="0" y="25006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284162" y="4681474"/>
            <a:ext cx="3714813" cy="1500251"/>
          </a:xfrm>
          <a:custGeom>
            <a:avLst/>
            <a:gdLst/>
            <a:ahLst/>
            <a:cxnLst/>
            <a:rect l="l" t="t" r="r" b="b"/>
            <a:pathLst>
              <a:path w="3714813" h="1500251">
                <a:moveTo>
                  <a:pt x="0" y="250062"/>
                </a:moveTo>
                <a:lnTo>
                  <a:pt x="3272" y="209515"/>
                </a:lnTo>
                <a:lnTo>
                  <a:pt x="12747" y="171045"/>
                </a:lnTo>
                <a:lnTo>
                  <a:pt x="27909" y="135169"/>
                </a:lnTo>
                <a:lnTo>
                  <a:pt x="48244" y="102403"/>
                </a:lnTo>
                <a:lnTo>
                  <a:pt x="73236" y="73263"/>
                </a:lnTo>
                <a:lnTo>
                  <a:pt x="102370" y="48264"/>
                </a:lnTo>
                <a:lnTo>
                  <a:pt x="135133" y="27922"/>
                </a:lnTo>
                <a:lnTo>
                  <a:pt x="171008" y="12753"/>
                </a:lnTo>
                <a:lnTo>
                  <a:pt x="209481" y="3274"/>
                </a:lnTo>
                <a:lnTo>
                  <a:pt x="250037" y="0"/>
                </a:lnTo>
                <a:lnTo>
                  <a:pt x="3464750" y="0"/>
                </a:lnTo>
                <a:lnTo>
                  <a:pt x="3505298" y="3274"/>
                </a:lnTo>
                <a:lnTo>
                  <a:pt x="3543767" y="12753"/>
                </a:lnTo>
                <a:lnTo>
                  <a:pt x="3579643" y="27922"/>
                </a:lnTo>
                <a:lnTo>
                  <a:pt x="3612409" y="48264"/>
                </a:lnTo>
                <a:lnTo>
                  <a:pt x="3641550" y="73263"/>
                </a:lnTo>
                <a:lnTo>
                  <a:pt x="3666549" y="102403"/>
                </a:lnTo>
                <a:lnTo>
                  <a:pt x="3686891" y="135169"/>
                </a:lnTo>
                <a:lnTo>
                  <a:pt x="3702059" y="171045"/>
                </a:lnTo>
                <a:lnTo>
                  <a:pt x="3711539" y="209515"/>
                </a:lnTo>
                <a:lnTo>
                  <a:pt x="3714813" y="250062"/>
                </a:lnTo>
                <a:lnTo>
                  <a:pt x="3714813" y="1250213"/>
                </a:lnTo>
                <a:lnTo>
                  <a:pt x="3711539" y="1290769"/>
                </a:lnTo>
                <a:lnTo>
                  <a:pt x="3702059" y="1329242"/>
                </a:lnTo>
                <a:lnTo>
                  <a:pt x="3686891" y="1365117"/>
                </a:lnTo>
                <a:lnTo>
                  <a:pt x="3666549" y="1397880"/>
                </a:lnTo>
                <a:lnTo>
                  <a:pt x="3641550" y="1427014"/>
                </a:lnTo>
                <a:lnTo>
                  <a:pt x="3612409" y="1452006"/>
                </a:lnTo>
                <a:lnTo>
                  <a:pt x="3579643" y="1472341"/>
                </a:lnTo>
                <a:lnTo>
                  <a:pt x="3543767" y="1487503"/>
                </a:lnTo>
                <a:lnTo>
                  <a:pt x="3505298" y="1496978"/>
                </a:lnTo>
                <a:lnTo>
                  <a:pt x="3464750" y="1500251"/>
                </a:lnTo>
                <a:lnTo>
                  <a:pt x="250037" y="1500251"/>
                </a:lnTo>
                <a:lnTo>
                  <a:pt x="209481" y="1496978"/>
                </a:lnTo>
                <a:lnTo>
                  <a:pt x="171008" y="1487503"/>
                </a:lnTo>
                <a:lnTo>
                  <a:pt x="135133" y="1472341"/>
                </a:lnTo>
                <a:lnTo>
                  <a:pt x="102370" y="1452006"/>
                </a:lnTo>
                <a:lnTo>
                  <a:pt x="73236" y="1427014"/>
                </a:lnTo>
                <a:lnTo>
                  <a:pt x="48244" y="1397880"/>
                </a:lnTo>
                <a:lnTo>
                  <a:pt x="27909" y="1365117"/>
                </a:lnTo>
                <a:lnTo>
                  <a:pt x="12747" y="1329242"/>
                </a:lnTo>
                <a:lnTo>
                  <a:pt x="3272" y="1290769"/>
                </a:lnTo>
                <a:lnTo>
                  <a:pt x="0" y="1250213"/>
                </a:lnTo>
                <a:lnTo>
                  <a:pt x="0" y="250062"/>
                </a:lnTo>
                <a:close/>
              </a:path>
            </a:pathLst>
          </a:custGeom>
          <a:ln w="28575">
            <a:solidFill>
              <a:srgbClr val="FF66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392112" y="2147951"/>
            <a:ext cx="3416300" cy="21509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6786245" y="4248137"/>
            <a:ext cx="2357754" cy="1515363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4171950" y="4293616"/>
            <a:ext cx="2685796" cy="231673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3892550" y="1057275"/>
            <a:ext cx="3000375" cy="3238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7035800" y="1343025"/>
            <a:ext cx="1774825" cy="272338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328164" y="3433500"/>
            <a:ext cx="1325676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0066FF"/>
                </a:solidFill>
                <a:latin typeface="Arial"/>
                <a:cs typeface="Arial"/>
              </a:rPr>
              <a:t>El</a:t>
            </a:r>
            <a:r>
              <a:rPr dirty="0" smtClean="0" sz="1800" spc="-9">
                <a:solidFill>
                  <a:srgbClr val="0066FF"/>
                </a:solidFill>
                <a:latin typeface="Arial"/>
                <a:cs typeface="Arial"/>
              </a:rPr>
              <a:t>o</a:t>
            </a:r>
            <a:r>
              <a:rPr dirty="0" smtClean="0" sz="1800" spc="0">
                <a:solidFill>
                  <a:srgbClr val="0066FF"/>
                </a:solidFill>
                <a:latin typeface="Arial"/>
                <a:cs typeface="Arial"/>
              </a:rPr>
              <a:t>i</a:t>
            </a:r>
            <a:r>
              <a:rPr dirty="0" smtClean="0" sz="1800" spc="-9">
                <a:solidFill>
                  <a:srgbClr val="0066FF"/>
                </a:solidFill>
                <a:latin typeface="Arial"/>
                <a:cs typeface="Arial"/>
              </a:rPr>
              <a:t>g</a:t>
            </a:r>
            <a:r>
              <a:rPr dirty="0" smtClean="0" sz="1800" spc="0">
                <a:solidFill>
                  <a:srgbClr val="0066FF"/>
                </a:solidFill>
                <a:latin typeface="Arial"/>
                <a:cs typeface="Arial"/>
              </a:rPr>
              <a:t>n</a:t>
            </a:r>
            <a:r>
              <a:rPr dirty="0" smtClean="0" sz="1800" spc="-9">
                <a:solidFill>
                  <a:srgbClr val="0066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0066FF"/>
                </a:solidFill>
                <a:latin typeface="Arial"/>
                <a:cs typeface="Arial"/>
              </a:rPr>
              <a:t>me</a:t>
            </a:r>
            <a:r>
              <a:rPr dirty="0" smtClean="0" sz="1800" spc="-9">
                <a:solidFill>
                  <a:srgbClr val="0066FF"/>
                </a:solidFill>
                <a:latin typeface="Arial"/>
                <a:cs typeface="Arial"/>
              </a:rPr>
              <a:t>n</a:t>
            </a:r>
            <a:r>
              <a:rPr dirty="0" smtClean="0" sz="1800" spc="0">
                <a:solidFill>
                  <a:srgbClr val="0066FF"/>
                </a:solidFill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58432" y="3842821"/>
            <a:ext cx="9610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0066FF"/>
                </a:solidFill>
                <a:latin typeface="Arial"/>
                <a:cs typeface="Arial"/>
              </a:rPr>
              <a:t>Obstac</a:t>
            </a:r>
            <a:r>
              <a:rPr dirty="0" smtClean="0" sz="1800" spc="-4">
                <a:solidFill>
                  <a:srgbClr val="0066FF"/>
                </a:solidFill>
                <a:latin typeface="Arial"/>
                <a:cs typeface="Arial"/>
              </a:rPr>
              <a:t>l</a:t>
            </a:r>
            <a:r>
              <a:rPr dirty="0" smtClean="0" sz="1800" spc="0">
                <a:solidFill>
                  <a:srgbClr val="0066FF"/>
                </a:solidFill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12775" y="4771572"/>
            <a:ext cx="3275863" cy="13515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939"/>
              </a:lnSpc>
              <a:spcBef>
                <a:spcPts val="97"/>
              </a:spcBef>
            </a:pPr>
            <a:r>
              <a:rPr dirty="0" smtClean="0" sz="1800" spc="-89" b="1">
                <a:solidFill>
                  <a:srgbClr val="FF6600"/>
                </a:solidFill>
                <a:latin typeface="Arial"/>
                <a:cs typeface="Arial"/>
              </a:rPr>
              <a:t>L</a:t>
            </a:r>
            <a:r>
              <a:rPr dirty="0" smtClean="0" sz="1800" spc="0" b="1">
                <a:solidFill>
                  <a:srgbClr val="FF6600"/>
                </a:solidFill>
                <a:latin typeface="Arial"/>
                <a:cs typeface="Arial"/>
              </a:rPr>
              <a:t>’</a:t>
            </a:r>
            <a:r>
              <a:rPr dirty="0" smtClean="0" sz="1800" spc="4" b="1">
                <a:solidFill>
                  <a:srgbClr val="FF6600"/>
                </a:solidFill>
                <a:latin typeface="Arial"/>
                <a:cs typeface="Arial"/>
              </a:rPr>
              <a:t>i</a:t>
            </a:r>
            <a:r>
              <a:rPr dirty="0" smtClean="0" sz="1800" spc="0" b="1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dirty="0" smtClean="0" sz="1800" spc="4" b="1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dirty="0" smtClean="0" sz="1800" spc="0" b="1">
                <a:solidFill>
                  <a:srgbClr val="FF6600"/>
                </a:solidFill>
                <a:latin typeface="Arial"/>
                <a:cs typeface="Arial"/>
              </a:rPr>
              <a:t>ice</a:t>
            </a:r>
            <a:r>
              <a:rPr dirty="0" smtClean="0" sz="1800" spc="-24" b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 b="1">
                <a:solidFill>
                  <a:srgbClr val="FF6600"/>
                </a:solidFill>
                <a:latin typeface="Arial"/>
                <a:cs typeface="Arial"/>
              </a:rPr>
              <a:t>IP</a:t>
            </a:r>
            <a:r>
              <a:rPr dirty="0" smtClean="0" sz="1800" spc="-24" b="1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rmet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de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co</a:t>
            </a:r>
            <a:r>
              <a:rPr dirty="0" smtClean="0" sz="1800" spc="-4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î</a:t>
            </a:r>
            <a:r>
              <a:rPr dirty="0" smtClean="0" sz="1800" spc="4">
                <a:solidFill>
                  <a:srgbClr val="FF6600"/>
                </a:solidFill>
                <a:latin typeface="Arial"/>
                <a:cs typeface="Arial"/>
              </a:rPr>
              <a:t>t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re</a:t>
            </a:r>
            <a:endParaRPr sz="1800">
              <a:latin typeface="Arial"/>
              <a:cs typeface="Arial"/>
            </a:endParaRPr>
          </a:p>
          <a:p>
            <a:pPr marL="256636" marR="275458" indent="0" algn="ctr">
              <a:lnSpc>
                <a:spcPct val="100041"/>
              </a:lnSpc>
            </a:pP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le</a:t>
            </a:r>
            <a:r>
              <a:rPr dirty="0" smtClean="0" sz="1800" spc="-4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dirty="0" smtClean="0" sz="1800" spc="-4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gré</a:t>
            </a:r>
            <a:r>
              <a:rPr dirty="0" smtClean="0" sz="1800" spc="4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de</a:t>
            </a:r>
            <a:r>
              <a:rPr dirty="0" smtClean="0" sz="1800" spc="4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pr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o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tecti</a:t>
            </a:r>
            <a:r>
              <a:rPr dirty="0" smtClean="0" sz="1800" spc="-4">
                <a:solidFill>
                  <a:srgbClr val="FF6600"/>
                </a:solidFill>
                <a:latin typeface="Arial"/>
                <a:cs typeface="Arial"/>
              </a:rPr>
              <a:t>o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dirty="0" smtClean="0" sz="1800" spc="9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’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un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mat</a:t>
            </a:r>
            <a:r>
              <a:rPr dirty="0" smtClean="0" sz="1800" spc="-4">
                <a:solidFill>
                  <a:srgbClr val="FF6600"/>
                </a:solidFill>
                <a:latin typeface="Arial"/>
                <a:cs typeface="Arial"/>
              </a:rPr>
              <a:t>é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ri</a:t>
            </a:r>
            <a:r>
              <a:rPr dirty="0" smtClean="0" sz="1800" spc="-4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l</a:t>
            </a:r>
            <a:r>
              <a:rPr dirty="0" smtClean="0" sz="1800" spc="14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r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rap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p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ort</a:t>
            </a:r>
            <a:r>
              <a:rPr dirty="0" smtClean="0" sz="1800" spc="14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u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x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i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flu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nc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s</a:t>
            </a:r>
            <a:r>
              <a:rPr dirty="0" smtClean="0" sz="1800" spc="25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e</a:t>
            </a:r>
            <a:r>
              <a:rPr dirty="0" smtClean="0" sz="1800" spc="-14">
                <a:solidFill>
                  <a:srgbClr val="FF6600"/>
                </a:solidFill>
                <a:latin typeface="Arial"/>
                <a:cs typeface="Arial"/>
              </a:rPr>
              <a:t>x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ter</a:t>
            </a:r>
            <a:r>
              <a:rPr dirty="0" smtClean="0" sz="1800" spc="-4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es</a:t>
            </a:r>
            <a:r>
              <a:rPr dirty="0" smtClean="0" sz="1800" spc="9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et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a</a:t>
            </a:r>
            <a:r>
              <a:rPr dirty="0" smtClean="0" sz="1800" spc="-4">
                <a:solidFill>
                  <a:srgbClr val="FF6600"/>
                </a:solidFill>
                <a:latin typeface="Arial"/>
                <a:cs typeface="Arial"/>
              </a:rPr>
              <a:t>u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x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co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n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tacts</a:t>
            </a:r>
            <a:r>
              <a:rPr dirty="0" smtClean="0" sz="1800" spc="4">
                <a:solidFill>
                  <a:srgbClr val="FF6600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d</a:t>
            </a:r>
            <a:r>
              <a:rPr dirty="0" smtClean="0" sz="1800" spc="-9">
                <a:solidFill>
                  <a:srgbClr val="FF6600"/>
                </a:solidFill>
                <a:latin typeface="Arial"/>
                <a:cs typeface="Arial"/>
              </a:rPr>
              <a:t>i</a:t>
            </a:r>
            <a:r>
              <a:rPr dirty="0" smtClean="0" sz="1800" spc="0">
                <a:solidFill>
                  <a:srgbClr val="FF6600"/>
                </a:solidFill>
                <a:latin typeface="Arial"/>
                <a:cs typeface="Arial"/>
              </a:rPr>
              <a:t>rects.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51752" y="5462502"/>
            <a:ext cx="909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0066FF"/>
                </a:solidFill>
                <a:latin typeface="Arial"/>
                <a:cs typeface="Arial"/>
              </a:rPr>
              <a:t>Isol</a:t>
            </a:r>
            <a:r>
              <a:rPr dirty="0" smtClean="0" sz="1800" spc="-9">
                <a:solidFill>
                  <a:srgbClr val="0066FF"/>
                </a:solidFill>
                <a:latin typeface="Arial"/>
                <a:cs typeface="Arial"/>
              </a:rPr>
              <a:t>a</a:t>
            </a:r>
            <a:r>
              <a:rPr dirty="0" smtClean="0" sz="1800" spc="0">
                <a:solidFill>
                  <a:srgbClr val="0066FF"/>
                </a:solidFill>
                <a:latin typeface="Arial"/>
                <a:cs typeface="Arial"/>
              </a:rPr>
              <a:t>tion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34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4834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w="0"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779651" y="4209033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 h="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779651" y="463194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 h="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786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w="0"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7882001" y="3779774"/>
            <a:ext cx="0" cy="1281430"/>
          </a:xfrm>
          <a:custGeom>
            <a:avLst/>
            <a:gdLst/>
            <a:ahLst/>
            <a:cxnLst/>
            <a:rect l="l" t="t" r="r" b="b"/>
            <a:pathLst>
              <a:path w="0" h="1281429">
                <a:moveTo>
                  <a:pt x="0" y="0"/>
                </a:moveTo>
                <a:lnTo>
                  <a:pt x="0" y="128143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779651" y="378612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 h="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779651" y="5054854"/>
            <a:ext cx="6108700" cy="0"/>
          </a:xfrm>
          <a:custGeom>
            <a:avLst/>
            <a:gdLst/>
            <a:ahLst/>
            <a:cxnLst/>
            <a:rect l="l" t="t" r="r" b="b"/>
            <a:pathLst>
              <a:path w="6108700" h="0">
                <a:moveTo>
                  <a:pt x="0" y="0"/>
                </a:moveTo>
                <a:lnTo>
                  <a:pt x="6108700" y="0"/>
                </a:lnTo>
              </a:path>
            </a:pathLst>
          </a:custGeom>
          <a:ln w="12700">
            <a:solidFill>
              <a:srgbClr val="8E9092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64638" y="2903490"/>
            <a:ext cx="476866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-150">
                <a:latin typeface="Arial"/>
                <a:cs typeface="Arial"/>
              </a:rPr>
              <a:t>V</a:t>
            </a:r>
            <a:r>
              <a:rPr dirty="0" smtClean="0" sz="2000" spc="0">
                <a:latin typeface="Arial"/>
                <a:cs typeface="Arial"/>
              </a:rPr>
              <a:t>aleu</a:t>
            </a:r>
            <a:r>
              <a:rPr dirty="0" smtClean="0" sz="2000" spc="9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s</a:t>
            </a:r>
            <a:r>
              <a:rPr dirty="0" smtClean="0" sz="2000" spc="-1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max</a:t>
            </a:r>
            <a:r>
              <a:rPr dirty="0" smtClean="0" sz="2000" spc="-4">
                <a:latin typeface="Arial"/>
                <a:cs typeface="Arial"/>
              </a:rPr>
              <a:t>i</a:t>
            </a:r>
            <a:r>
              <a:rPr dirty="0" smtClean="0" sz="2000" spc="0">
                <a:latin typeface="Arial"/>
                <a:cs typeface="Arial"/>
              </a:rPr>
              <a:t>males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de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la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-9">
                <a:latin typeface="Arial"/>
                <a:cs typeface="Arial"/>
              </a:rPr>
              <a:t>t</a:t>
            </a:r>
            <a:r>
              <a:rPr dirty="0" smtClean="0" sz="2000" spc="0">
                <a:latin typeface="Arial"/>
                <a:cs typeface="Arial"/>
              </a:rPr>
              <a:t>en</a:t>
            </a:r>
            <a:r>
              <a:rPr dirty="0" smtClean="0" sz="2000" spc="9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ion</a:t>
            </a:r>
            <a:r>
              <a:rPr dirty="0" smtClean="0" sz="2000" spc="-2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en</a:t>
            </a:r>
            <a:r>
              <a:rPr dirty="0" smtClean="0" sz="2000" spc="-3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TBTS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488438" y="3208290"/>
            <a:ext cx="9988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(</a:t>
            </a:r>
            <a:r>
              <a:rPr dirty="0" smtClean="0" sz="2000" spc="9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ou</a:t>
            </a:r>
            <a:r>
              <a:rPr dirty="0" smtClean="0" sz="2000" spc="4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ant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87381" y="3208290"/>
            <a:ext cx="111036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alternatif,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599836" y="3208290"/>
            <a:ext cx="20508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à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12096" y="3208290"/>
            <a:ext cx="108746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l'in</a:t>
            </a:r>
            <a:r>
              <a:rPr dirty="0" smtClean="0" sz="2000" spc="-9">
                <a:latin typeface="Arial"/>
                <a:cs typeface="Arial"/>
              </a:rPr>
              <a:t>t</a:t>
            </a:r>
            <a:r>
              <a:rPr dirty="0" smtClean="0" sz="2000" spc="0">
                <a:latin typeface="Arial"/>
                <a:cs typeface="Arial"/>
              </a:rPr>
              <a:t>é</a:t>
            </a:r>
            <a:r>
              <a:rPr dirty="0" smtClean="0" sz="2000" spc="4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ieur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05207" y="3208290"/>
            <a:ext cx="4738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des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83428" y="3208290"/>
            <a:ext cx="8843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lo</a:t>
            </a:r>
            <a:r>
              <a:rPr dirty="0" smtClean="0" sz="2000" spc="4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aux)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76338" y="3208290"/>
            <a:ext cx="13432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solidFill>
                  <a:srgbClr val="0033CC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35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86001" y="3786124"/>
            <a:ext cx="3048000" cy="4229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dirty="0" smtClean="0" sz="2400" spc="4" b="1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400" spc="4" b="1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eu</a:t>
            </a:r>
            <a:r>
              <a:rPr dirty="0" smtClean="0" sz="2400" spc="-3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sec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34001" y="3786124"/>
            <a:ext cx="3048000" cy="4229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&lt;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-4" b="1">
                <a:solidFill>
                  <a:srgbClr val="0033CC"/>
                </a:solidFill>
                <a:latin typeface="Arial"/>
                <a:cs typeface="Arial"/>
              </a:rPr>
              <a:t>5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0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V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86001" y="4209033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Mi</a:t>
            </a:r>
            <a:r>
              <a:rPr dirty="0" smtClean="0" sz="2400" spc="9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ieu</a:t>
            </a:r>
            <a:r>
              <a:rPr dirty="0" smtClean="0" sz="2400" spc="-3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h</a:t>
            </a:r>
            <a:r>
              <a:rPr dirty="0" smtClean="0" sz="2400" spc="-4" b="1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mide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34001" y="4209033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&lt;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25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V</a:t>
            </a:r>
            <a:endParaRPr sz="2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86001" y="4631944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8829">
              <a:lnSpc>
                <a:spcPct val="95825"/>
              </a:lnSpc>
              <a:spcBef>
                <a:spcPts val="320"/>
              </a:spcBef>
            </a:pP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dirty="0" smtClean="0" sz="2400" spc="4" b="1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400" spc="4" b="1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eu</a:t>
            </a:r>
            <a:r>
              <a:rPr dirty="0" smtClean="0" sz="2400" spc="-34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moui</a:t>
            </a:r>
            <a:r>
              <a:rPr dirty="0" smtClean="0" sz="2400" spc="4" b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lé</a:t>
            </a:r>
            <a:endParaRPr sz="2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834001" y="4631944"/>
            <a:ext cx="3048000" cy="4229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8497">
              <a:lnSpc>
                <a:spcPct val="95825"/>
              </a:lnSpc>
              <a:spcBef>
                <a:spcPts val="320"/>
              </a:spcBef>
            </a:pP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&lt;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-4" b="1">
                <a:solidFill>
                  <a:srgbClr val="0033CC"/>
                </a:solidFill>
                <a:latin typeface="Arial"/>
                <a:cs typeface="Arial"/>
              </a:rPr>
              <a:t>1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2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2400" spc="0" b="1">
                <a:solidFill>
                  <a:srgbClr val="0033CC"/>
                </a:solidFill>
                <a:latin typeface="Arial"/>
                <a:cs typeface="Arial"/>
              </a:rPr>
              <a:t>V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101915" y="2732024"/>
            <a:ext cx="838136" cy="114300"/>
          </a:xfrm>
          <a:custGeom>
            <a:avLst/>
            <a:gdLst/>
            <a:ahLst/>
            <a:cxnLst/>
            <a:rect l="l" t="t" r="r" b="b"/>
            <a:pathLst>
              <a:path w="838136" h="114300">
                <a:moveTo>
                  <a:pt x="742886" y="76200"/>
                </a:moveTo>
                <a:lnTo>
                  <a:pt x="723836" y="76199"/>
                </a:lnTo>
                <a:lnTo>
                  <a:pt x="723836" y="114300"/>
                </a:lnTo>
                <a:lnTo>
                  <a:pt x="838136" y="57150"/>
                </a:lnTo>
                <a:lnTo>
                  <a:pt x="742886" y="76200"/>
                </a:lnTo>
                <a:close/>
              </a:path>
              <a:path w="838136" h="114300">
                <a:moveTo>
                  <a:pt x="742886" y="38100"/>
                </a:moveTo>
                <a:lnTo>
                  <a:pt x="723836" y="0"/>
                </a:lnTo>
                <a:lnTo>
                  <a:pt x="723836" y="38100"/>
                </a:lnTo>
                <a:lnTo>
                  <a:pt x="742886" y="38100"/>
                </a:lnTo>
                <a:close/>
              </a:path>
              <a:path w="838136" h="114300">
                <a:moveTo>
                  <a:pt x="0" y="38100"/>
                </a:moveTo>
                <a:lnTo>
                  <a:pt x="0" y="76200"/>
                </a:lnTo>
                <a:lnTo>
                  <a:pt x="742886" y="76200"/>
                </a:lnTo>
                <a:lnTo>
                  <a:pt x="838136" y="57150"/>
                </a:lnTo>
                <a:lnTo>
                  <a:pt x="723836" y="0"/>
                </a:lnTo>
                <a:lnTo>
                  <a:pt x="742886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057275" y="3758311"/>
            <a:ext cx="838200" cy="114300"/>
          </a:xfrm>
          <a:custGeom>
            <a:avLst/>
            <a:gdLst/>
            <a:ahLst/>
            <a:cxnLst/>
            <a:rect l="l" t="t" r="r" b="b"/>
            <a:pathLst>
              <a:path w="838200" h="114300">
                <a:moveTo>
                  <a:pt x="742950" y="76200"/>
                </a:moveTo>
                <a:lnTo>
                  <a:pt x="723900" y="76199"/>
                </a:lnTo>
                <a:lnTo>
                  <a:pt x="723900" y="114300"/>
                </a:lnTo>
                <a:lnTo>
                  <a:pt x="838200" y="57150"/>
                </a:lnTo>
                <a:lnTo>
                  <a:pt x="742950" y="76200"/>
                </a:lnTo>
                <a:close/>
              </a:path>
              <a:path w="838200" h="114300">
                <a:moveTo>
                  <a:pt x="742950" y="38100"/>
                </a:moveTo>
                <a:lnTo>
                  <a:pt x="723900" y="0"/>
                </a:lnTo>
                <a:lnTo>
                  <a:pt x="723900" y="38099"/>
                </a:lnTo>
                <a:lnTo>
                  <a:pt x="742950" y="38100"/>
                </a:lnTo>
                <a:close/>
              </a:path>
              <a:path w="838200" h="114300">
                <a:moveTo>
                  <a:pt x="0" y="38100"/>
                </a:moveTo>
                <a:lnTo>
                  <a:pt x="0" y="76200"/>
                </a:lnTo>
                <a:lnTo>
                  <a:pt x="742950" y="76200"/>
                </a:lnTo>
                <a:lnTo>
                  <a:pt x="838200" y="57150"/>
                </a:lnTo>
                <a:lnTo>
                  <a:pt x="723900" y="0"/>
                </a:lnTo>
                <a:lnTo>
                  <a:pt x="74295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116012" y="5238750"/>
            <a:ext cx="872807" cy="114300"/>
          </a:xfrm>
          <a:custGeom>
            <a:avLst/>
            <a:gdLst/>
            <a:ahLst/>
            <a:cxnLst/>
            <a:rect l="l" t="t" r="r" b="b"/>
            <a:pathLst>
              <a:path w="872807" h="114300">
                <a:moveTo>
                  <a:pt x="777557" y="76200"/>
                </a:moveTo>
                <a:lnTo>
                  <a:pt x="758507" y="76199"/>
                </a:lnTo>
                <a:lnTo>
                  <a:pt x="758507" y="114300"/>
                </a:lnTo>
                <a:lnTo>
                  <a:pt x="872807" y="57150"/>
                </a:lnTo>
                <a:lnTo>
                  <a:pt x="777557" y="76200"/>
                </a:lnTo>
                <a:close/>
              </a:path>
              <a:path w="872807" h="114300">
                <a:moveTo>
                  <a:pt x="777557" y="38100"/>
                </a:moveTo>
                <a:lnTo>
                  <a:pt x="758507" y="0"/>
                </a:lnTo>
                <a:lnTo>
                  <a:pt x="758507" y="38099"/>
                </a:lnTo>
                <a:lnTo>
                  <a:pt x="777557" y="38100"/>
                </a:lnTo>
                <a:close/>
              </a:path>
              <a:path w="872807" h="114300">
                <a:moveTo>
                  <a:pt x="0" y="38100"/>
                </a:moveTo>
                <a:lnTo>
                  <a:pt x="0" y="76200"/>
                </a:lnTo>
                <a:lnTo>
                  <a:pt x="777557" y="76200"/>
                </a:lnTo>
                <a:lnTo>
                  <a:pt x="872807" y="57150"/>
                </a:lnTo>
                <a:lnTo>
                  <a:pt x="758507" y="0"/>
                </a:lnTo>
                <a:lnTo>
                  <a:pt x="777557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57476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dirty="0" smtClean="0" sz="2800" spc="-168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185797" y="2495312"/>
            <a:ext cx="4675920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En</a:t>
            </a:r>
            <a:r>
              <a:rPr dirty="0" smtClean="0" sz="2000" spc="-9">
                <a:latin typeface="Arial"/>
                <a:cs typeface="Arial"/>
              </a:rPr>
              <a:t>t</a:t>
            </a:r>
            <a:r>
              <a:rPr dirty="0" smtClean="0" sz="2000" spc="0">
                <a:latin typeface="Arial"/>
                <a:cs typeface="Arial"/>
              </a:rPr>
              <a:t>re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deux</a:t>
            </a:r>
            <a:r>
              <a:rPr dirty="0" smtClean="0" sz="2000" spc="-1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c</a:t>
            </a:r>
            <a:r>
              <a:rPr dirty="0" smtClean="0" sz="2000" spc="4">
                <a:latin typeface="Arial"/>
                <a:cs typeface="Arial"/>
              </a:rPr>
              <a:t>o</a:t>
            </a:r>
            <a:r>
              <a:rPr dirty="0" smtClean="0" sz="2000" spc="0">
                <a:latin typeface="Arial"/>
                <a:cs typeface="Arial"/>
              </a:rPr>
              <a:t>ndu</a:t>
            </a:r>
            <a:r>
              <a:rPr dirty="0" smtClean="0" sz="2000" spc="9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teu</a:t>
            </a:r>
            <a:r>
              <a:rPr dirty="0" smtClean="0" sz="2000" spc="-9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s</a:t>
            </a:r>
            <a:r>
              <a:rPr dirty="0" smtClean="0" sz="2000" spc="-4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a</a:t>
            </a:r>
            <a:r>
              <a:rPr dirty="0" smtClean="0" sz="2000" spc="4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ti</a:t>
            </a:r>
            <a:r>
              <a:rPr dirty="0" smtClean="0" sz="2000" spc="-9">
                <a:latin typeface="Arial"/>
                <a:cs typeface="Arial"/>
              </a:rPr>
              <a:t>f</a:t>
            </a:r>
            <a:r>
              <a:rPr dirty="0" smtClean="0" sz="2000" spc="0">
                <a:latin typeface="Arial"/>
                <a:cs typeface="Arial"/>
              </a:rPr>
              <a:t>s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: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utilisation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dirty="0" smtClean="0" sz="2000" spc="0">
                <a:latin typeface="Arial"/>
                <a:cs typeface="Arial"/>
              </a:rPr>
              <a:t>(</a:t>
            </a:r>
            <a:r>
              <a:rPr dirty="0" smtClean="0" sz="2000" spc="9">
                <a:latin typeface="Arial"/>
                <a:cs typeface="Arial"/>
              </a:rPr>
              <a:t>U</a:t>
            </a:r>
            <a:r>
              <a:rPr dirty="0" smtClean="0" sz="2000" spc="0">
                <a:latin typeface="Arial"/>
                <a:cs typeface="Arial"/>
              </a:rPr>
              <a:t>&lt;</a:t>
            </a:r>
            <a:r>
              <a:rPr dirty="0" smtClean="0" sz="2000" spc="4">
                <a:latin typeface="Arial"/>
                <a:cs typeface="Arial"/>
              </a:rPr>
              <a:t>2</a:t>
            </a:r>
            <a:r>
              <a:rPr dirty="0" smtClean="0" sz="2000" spc="0">
                <a:latin typeface="Arial"/>
                <a:cs typeface="Arial"/>
              </a:rPr>
              <a:t>5V).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8894" y="2495312"/>
            <a:ext cx="132898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de</a:t>
            </a:r>
            <a:r>
              <a:rPr dirty="0" smtClean="0" sz="2000" spc="-1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la</a:t>
            </a:r>
            <a:r>
              <a:rPr dirty="0" smtClean="0" sz="2000" spc="-3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TBTS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71446" y="3539252"/>
            <a:ext cx="575870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En</a:t>
            </a:r>
            <a:r>
              <a:rPr dirty="0" smtClean="0" sz="2000" spc="-9">
                <a:latin typeface="Arial"/>
                <a:cs typeface="Arial"/>
              </a:rPr>
              <a:t>t</a:t>
            </a:r>
            <a:r>
              <a:rPr dirty="0" smtClean="0" sz="2000" spc="0">
                <a:latin typeface="Arial"/>
                <a:cs typeface="Arial"/>
              </a:rPr>
              <a:t>re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un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c</a:t>
            </a:r>
            <a:r>
              <a:rPr dirty="0" smtClean="0" sz="2000" spc="4">
                <a:latin typeface="Arial"/>
                <a:cs typeface="Arial"/>
              </a:rPr>
              <a:t>o</a:t>
            </a:r>
            <a:r>
              <a:rPr dirty="0" smtClean="0" sz="2000" spc="0">
                <a:latin typeface="Arial"/>
                <a:cs typeface="Arial"/>
              </a:rPr>
              <a:t>ndu</a:t>
            </a:r>
            <a:r>
              <a:rPr dirty="0" smtClean="0" sz="2000" spc="9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teur</a:t>
            </a:r>
            <a:r>
              <a:rPr dirty="0" smtClean="0" sz="2000" spc="-4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a</a:t>
            </a:r>
            <a:r>
              <a:rPr dirty="0" smtClean="0" sz="2000" spc="4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tif</a:t>
            </a:r>
            <a:r>
              <a:rPr dirty="0" smtClean="0" sz="2000" spc="-25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et</a:t>
            </a:r>
            <a:r>
              <a:rPr dirty="0" smtClean="0" sz="2000" spc="-1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le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sol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:</a:t>
            </a:r>
            <a:r>
              <a:rPr dirty="0" smtClean="0" sz="2000" spc="-2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Utilisation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de</a:t>
            </a:r>
            <a:r>
              <a:rPr dirty="0" smtClean="0" sz="2000" spc="-1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la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71446" y="3844052"/>
            <a:ext cx="482822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TBTS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ou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d’un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di</a:t>
            </a:r>
            <a:r>
              <a:rPr dirty="0" smtClean="0" sz="2000" spc="-39">
                <a:latin typeface="Arial"/>
                <a:cs typeface="Arial"/>
              </a:rPr>
              <a:t>f</a:t>
            </a:r>
            <a:r>
              <a:rPr dirty="0" smtClean="0" sz="2000" spc="0">
                <a:latin typeface="Arial"/>
                <a:cs typeface="Arial"/>
              </a:rPr>
              <a:t>férentiel</a:t>
            </a:r>
            <a:r>
              <a:rPr dirty="0" smtClean="0" sz="2000" spc="-25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H</a:t>
            </a:r>
            <a:r>
              <a:rPr dirty="0" smtClean="0" sz="2000" spc="4">
                <a:latin typeface="Arial"/>
                <a:cs typeface="Arial"/>
              </a:rPr>
              <a:t>a</a:t>
            </a:r>
            <a:r>
              <a:rPr dirty="0" smtClean="0" sz="2000" spc="0">
                <a:latin typeface="Arial"/>
                <a:cs typeface="Arial"/>
              </a:rPr>
              <a:t>ute</a:t>
            </a:r>
            <a:r>
              <a:rPr dirty="0" smtClean="0" sz="2000" spc="-1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Sécu</a:t>
            </a:r>
            <a:r>
              <a:rPr dirty="0" smtClean="0" sz="2000" spc="9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ité</a:t>
            </a:r>
            <a:r>
              <a:rPr dirty="0" smtClean="0" sz="2000" spc="-2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(I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004552" y="3844052"/>
            <a:ext cx="117068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&lt;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30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mA).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24202" y="4799346"/>
            <a:ext cx="116661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Utilisation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54654" y="4799346"/>
            <a:ext cx="4725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-9">
                <a:latin typeface="Arial"/>
                <a:cs typeface="Arial"/>
              </a:rPr>
              <a:t>d</a:t>
            </a:r>
            <a:r>
              <a:rPr dirty="0" smtClean="0" sz="2000" spc="0">
                <a:latin typeface="Arial"/>
                <a:cs typeface="Arial"/>
              </a:rPr>
              <a:t>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92066" y="4799346"/>
            <a:ext cx="47206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-4">
                <a:latin typeface="Arial"/>
                <a:cs typeface="Arial"/>
              </a:rPr>
              <a:t>EPI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726051" y="4799346"/>
            <a:ext cx="163109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(E</a:t>
            </a:r>
            <a:r>
              <a:rPr dirty="0" smtClean="0" sz="2000" spc="-9">
                <a:latin typeface="Arial"/>
                <a:cs typeface="Arial"/>
              </a:rPr>
              <a:t>q</a:t>
            </a:r>
            <a:r>
              <a:rPr dirty="0" smtClean="0" sz="2000" spc="0">
                <a:latin typeface="Arial"/>
                <a:cs typeface="Arial"/>
              </a:rPr>
              <a:t>uipemen</a:t>
            </a:r>
            <a:r>
              <a:rPr dirty="0" smtClean="0" sz="2000" spc="-9">
                <a:latin typeface="Arial"/>
                <a:cs typeface="Arial"/>
              </a:rPr>
              <a:t>t</a:t>
            </a:r>
            <a:r>
              <a:rPr dirty="0" smtClean="0" sz="2000" spc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520053" y="4799346"/>
            <a:ext cx="34399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-9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029069" y="4799346"/>
            <a:ext cx="133229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Pr</a:t>
            </a:r>
            <a:r>
              <a:rPr dirty="0" smtClean="0" sz="2000" spc="-9">
                <a:latin typeface="Arial"/>
                <a:cs typeface="Arial"/>
              </a:rPr>
              <a:t>o</a:t>
            </a:r>
            <a:r>
              <a:rPr dirty="0" smtClean="0" sz="2000" spc="0">
                <a:latin typeface="Arial"/>
                <a:cs typeface="Arial"/>
              </a:rPr>
              <a:t>te</a:t>
            </a:r>
            <a:r>
              <a:rPr dirty="0" smtClean="0" sz="2000" spc="-9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tio</a:t>
            </a:r>
            <a:r>
              <a:rPr dirty="0" smtClean="0" sz="2000" spc="-14">
                <a:latin typeface="Arial"/>
                <a:cs typeface="Arial"/>
              </a:rPr>
              <a:t>n</a:t>
            </a:r>
            <a:r>
              <a:rPr dirty="0" smtClean="0" sz="2000" spc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24202" y="5104146"/>
            <a:ext cx="4820222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Indi</a:t>
            </a:r>
            <a:r>
              <a:rPr dirty="0" smtClean="0" sz="2000" spc="-9">
                <a:latin typeface="Arial"/>
                <a:cs typeface="Arial"/>
              </a:rPr>
              <a:t>v</a:t>
            </a:r>
            <a:r>
              <a:rPr dirty="0" smtClean="0" sz="2000" spc="0">
                <a:latin typeface="Arial"/>
                <a:cs typeface="Arial"/>
              </a:rPr>
              <a:t>iduel</a:t>
            </a:r>
            <a:r>
              <a:rPr dirty="0" smtClean="0" sz="2000" spc="9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)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:</a:t>
            </a:r>
            <a:r>
              <a:rPr dirty="0" smtClean="0" sz="2000" spc="-1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Gants,</a:t>
            </a:r>
            <a:r>
              <a:rPr dirty="0" smtClean="0" sz="2000" spc="-25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c</a:t>
            </a:r>
            <a:r>
              <a:rPr dirty="0" smtClean="0" sz="2000" spc="4">
                <a:latin typeface="Arial"/>
                <a:cs typeface="Arial"/>
              </a:rPr>
              <a:t>h</a:t>
            </a:r>
            <a:r>
              <a:rPr dirty="0" smtClean="0" sz="2000" spc="0">
                <a:latin typeface="Arial"/>
                <a:cs typeface="Arial"/>
              </a:rPr>
              <a:t>au</a:t>
            </a:r>
            <a:r>
              <a:rPr dirty="0" smtClean="0" sz="2000" spc="9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s</a:t>
            </a:r>
            <a:r>
              <a:rPr dirty="0" smtClean="0" sz="2000" spc="4">
                <a:latin typeface="Arial"/>
                <a:cs typeface="Arial"/>
              </a:rPr>
              <a:t>u</a:t>
            </a:r>
            <a:r>
              <a:rPr dirty="0" smtClean="0" sz="2000" spc="-9">
                <a:latin typeface="Arial"/>
                <a:cs typeface="Arial"/>
              </a:rPr>
              <a:t>r</a:t>
            </a:r>
            <a:r>
              <a:rPr dirty="0" smtClean="0" sz="2000" spc="-9">
                <a:latin typeface="Arial"/>
                <a:cs typeface="Arial"/>
              </a:rPr>
              <a:t>e</a:t>
            </a:r>
            <a:r>
              <a:rPr dirty="0" smtClean="0" sz="2000" spc="0">
                <a:latin typeface="Arial"/>
                <a:cs typeface="Arial"/>
              </a:rPr>
              <a:t>s</a:t>
            </a:r>
            <a:r>
              <a:rPr dirty="0" smtClean="0" sz="2000" spc="-2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is</a:t>
            </a:r>
            <a:r>
              <a:rPr dirty="0" smtClean="0" sz="2000" spc="4">
                <a:latin typeface="Arial"/>
                <a:cs typeface="Arial"/>
              </a:rPr>
              <a:t>o</a:t>
            </a:r>
            <a:r>
              <a:rPr dirty="0" smtClean="0" sz="2000" spc="0">
                <a:latin typeface="Arial"/>
                <a:cs typeface="Arial"/>
              </a:rPr>
              <a:t>lantes,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dirty="0" smtClean="0" sz="2000" spc="0">
                <a:latin typeface="Arial"/>
                <a:cs typeface="Arial"/>
              </a:rPr>
              <a:t>ca</a:t>
            </a:r>
            <a:r>
              <a:rPr dirty="0" smtClean="0" sz="2000" spc="9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que,</a:t>
            </a:r>
            <a:r>
              <a:rPr dirty="0" smtClean="0" sz="2000" spc="-39">
                <a:latin typeface="Arial"/>
                <a:cs typeface="Arial"/>
              </a:rPr>
              <a:t> </a:t>
            </a:r>
            <a:r>
              <a:rPr dirty="0" smtClean="0" sz="2000" spc="-9">
                <a:latin typeface="Arial"/>
                <a:cs typeface="Arial"/>
              </a:rPr>
              <a:t>v</a:t>
            </a:r>
            <a:r>
              <a:rPr dirty="0" smtClean="0" sz="2000" spc="0">
                <a:latin typeface="Arial"/>
                <a:cs typeface="Arial"/>
              </a:rPr>
              <a:t>ête</a:t>
            </a:r>
            <a:r>
              <a:rPr dirty="0" smtClean="0" sz="2000" spc="-9">
                <a:latin typeface="Arial"/>
                <a:cs typeface="Arial"/>
              </a:rPr>
              <a:t>m</a:t>
            </a:r>
            <a:r>
              <a:rPr dirty="0" smtClean="0" sz="2000" spc="0">
                <a:latin typeface="Arial"/>
                <a:cs typeface="Arial"/>
              </a:rPr>
              <a:t>ents</a:t>
            </a:r>
            <a:r>
              <a:rPr dirty="0" smtClean="0" sz="2000" spc="-1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isolants</a:t>
            </a:r>
            <a:r>
              <a:rPr dirty="0" smtClean="0" sz="2000" spc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36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0" y="1557401"/>
            <a:ext cx="8897377" cy="484453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/>
          <p:nvPr/>
        </p:nvSpPr>
        <p:spPr>
          <a:xfrm>
            <a:off x="6372225" y="3789299"/>
            <a:ext cx="1439799" cy="11334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7976234" y="3749802"/>
            <a:ext cx="294132" cy="72009"/>
          </a:xfrm>
          <a:custGeom>
            <a:avLst/>
            <a:gdLst/>
            <a:ahLst/>
            <a:cxnLst/>
            <a:rect l="l" t="t" r="r" b="b"/>
            <a:pathLst>
              <a:path w="294132" h="72009">
                <a:moveTo>
                  <a:pt x="17018" y="67945"/>
                </a:moveTo>
                <a:lnTo>
                  <a:pt x="20955" y="67183"/>
                </a:lnTo>
                <a:lnTo>
                  <a:pt x="34925" y="62230"/>
                </a:lnTo>
                <a:lnTo>
                  <a:pt x="51943" y="58166"/>
                </a:lnTo>
                <a:lnTo>
                  <a:pt x="70993" y="53212"/>
                </a:lnTo>
                <a:lnTo>
                  <a:pt x="91948" y="49149"/>
                </a:lnTo>
                <a:lnTo>
                  <a:pt x="114046" y="45847"/>
                </a:lnTo>
                <a:lnTo>
                  <a:pt x="136017" y="42545"/>
                </a:lnTo>
                <a:lnTo>
                  <a:pt x="158115" y="40893"/>
                </a:lnTo>
                <a:lnTo>
                  <a:pt x="180086" y="39243"/>
                </a:lnTo>
                <a:lnTo>
                  <a:pt x="200151" y="40131"/>
                </a:lnTo>
                <a:lnTo>
                  <a:pt x="219075" y="41783"/>
                </a:lnTo>
                <a:lnTo>
                  <a:pt x="234061" y="45847"/>
                </a:lnTo>
                <a:lnTo>
                  <a:pt x="247142" y="51562"/>
                </a:lnTo>
                <a:lnTo>
                  <a:pt x="250063" y="53212"/>
                </a:lnTo>
                <a:lnTo>
                  <a:pt x="260096" y="55625"/>
                </a:lnTo>
                <a:lnTo>
                  <a:pt x="269113" y="54864"/>
                </a:lnTo>
                <a:lnTo>
                  <a:pt x="279146" y="50800"/>
                </a:lnTo>
                <a:lnTo>
                  <a:pt x="287147" y="45847"/>
                </a:lnTo>
                <a:lnTo>
                  <a:pt x="292100" y="38481"/>
                </a:lnTo>
                <a:lnTo>
                  <a:pt x="294132" y="31115"/>
                </a:lnTo>
                <a:lnTo>
                  <a:pt x="291211" y="22860"/>
                </a:lnTo>
                <a:lnTo>
                  <a:pt x="283210" y="15493"/>
                </a:lnTo>
                <a:lnTo>
                  <a:pt x="269113" y="8128"/>
                </a:lnTo>
                <a:lnTo>
                  <a:pt x="247142" y="2412"/>
                </a:lnTo>
                <a:lnTo>
                  <a:pt x="229108" y="0"/>
                </a:lnTo>
                <a:lnTo>
                  <a:pt x="206121" y="0"/>
                </a:lnTo>
                <a:lnTo>
                  <a:pt x="183134" y="762"/>
                </a:lnTo>
                <a:lnTo>
                  <a:pt x="161036" y="4064"/>
                </a:lnTo>
                <a:lnTo>
                  <a:pt x="139065" y="9017"/>
                </a:lnTo>
                <a:lnTo>
                  <a:pt x="118999" y="14731"/>
                </a:lnTo>
                <a:lnTo>
                  <a:pt x="99060" y="20447"/>
                </a:lnTo>
                <a:lnTo>
                  <a:pt x="81025" y="26162"/>
                </a:lnTo>
                <a:lnTo>
                  <a:pt x="64008" y="31115"/>
                </a:lnTo>
                <a:lnTo>
                  <a:pt x="50038" y="35179"/>
                </a:lnTo>
                <a:lnTo>
                  <a:pt x="36957" y="38481"/>
                </a:lnTo>
                <a:lnTo>
                  <a:pt x="26924" y="39243"/>
                </a:lnTo>
                <a:lnTo>
                  <a:pt x="26924" y="40131"/>
                </a:lnTo>
                <a:lnTo>
                  <a:pt x="21971" y="44196"/>
                </a:lnTo>
                <a:lnTo>
                  <a:pt x="12954" y="52324"/>
                </a:lnTo>
                <a:lnTo>
                  <a:pt x="3937" y="61341"/>
                </a:lnTo>
                <a:lnTo>
                  <a:pt x="0" y="68706"/>
                </a:lnTo>
                <a:lnTo>
                  <a:pt x="2921" y="72009"/>
                </a:lnTo>
                <a:lnTo>
                  <a:pt x="17018" y="67945"/>
                </a:lnTo>
                <a:close/>
              </a:path>
            </a:pathLst>
          </a:custGeom>
          <a:solidFill>
            <a:srgbClr val="575641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7976234" y="3749802"/>
            <a:ext cx="294132" cy="72009"/>
          </a:xfrm>
          <a:custGeom>
            <a:avLst/>
            <a:gdLst/>
            <a:ahLst/>
            <a:cxnLst/>
            <a:rect l="l" t="t" r="r" b="b"/>
            <a:pathLst>
              <a:path w="294132" h="72009">
                <a:moveTo>
                  <a:pt x="26924" y="39243"/>
                </a:moveTo>
                <a:lnTo>
                  <a:pt x="36957" y="38481"/>
                </a:lnTo>
                <a:lnTo>
                  <a:pt x="50038" y="35179"/>
                </a:lnTo>
                <a:lnTo>
                  <a:pt x="64008" y="31115"/>
                </a:lnTo>
                <a:lnTo>
                  <a:pt x="81025" y="26162"/>
                </a:lnTo>
                <a:lnTo>
                  <a:pt x="99060" y="20447"/>
                </a:lnTo>
                <a:lnTo>
                  <a:pt x="118999" y="14731"/>
                </a:lnTo>
                <a:lnTo>
                  <a:pt x="139065" y="9017"/>
                </a:lnTo>
                <a:lnTo>
                  <a:pt x="161036" y="4064"/>
                </a:lnTo>
                <a:lnTo>
                  <a:pt x="183134" y="762"/>
                </a:lnTo>
                <a:lnTo>
                  <a:pt x="206121" y="0"/>
                </a:lnTo>
                <a:lnTo>
                  <a:pt x="229108" y="0"/>
                </a:lnTo>
                <a:lnTo>
                  <a:pt x="247142" y="2412"/>
                </a:lnTo>
                <a:lnTo>
                  <a:pt x="269113" y="8128"/>
                </a:lnTo>
                <a:lnTo>
                  <a:pt x="283210" y="15493"/>
                </a:lnTo>
                <a:lnTo>
                  <a:pt x="291211" y="22860"/>
                </a:lnTo>
                <a:lnTo>
                  <a:pt x="294132" y="31115"/>
                </a:lnTo>
                <a:lnTo>
                  <a:pt x="292100" y="38481"/>
                </a:lnTo>
                <a:lnTo>
                  <a:pt x="287147" y="45847"/>
                </a:lnTo>
                <a:lnTo>
                  <a:pt x="279146" y="50800"/>
                </a:lnTo>
                <a:lnTo>
                  <a:pt x="269113" y="54864"/>
                </a:lnTo>
                <a:lnTo>
                  <a:pt x="260096" y="55625"/>
                </a:lnTo>
                <a:lnTo>
                  <a:pt x="250063" y="53212"/>
                </a:lnTo>
                <a:lnTo>
                  <a:pt x="247142" y="51562"/>
                </a:lnTo>
                <a:lnTo>
                  <a:pt x="234061" y="45847"/>
                </a:lnTo>
                <a:lnTo>
                  <a:pt x="219075" y="41783"/>
                </a:lnTo>
                <a:lnTo>
                  <a:pt x="200151" y="40131"/>
                </a:lnTo>
                <a:lnTo>
                  <a:pt x="180086" y="39243"/>
                </a:lnTo>
                <a:lnTo>
                  <a:pt x="158115" y="40893"/>
                </a:lnTo>
                <a:lnTo>
                  <a:pt x="136017" y="42545"/>
                </a:lnTo>
                <a:lnTo>
                  <a:pt x="114046" y="45847"/>
                </a:lnTo>
                <a:lnTo>
                  <a:pt x="91948" y="49149"/>
                </a:lnTo>
                <a:lnTo>
                  <a:pt x="70993" y="53212"/>
                </a:lnTo>
                <a:lnTo>
                  <a:pt x="51943" y="58166"/>
                </a:lnTo>
                <a:lnTo>
                  <a:pt x="34925" y="62230"/>
                </a:lnTo>
                <a:lnTo>
                  <a:pt x="20955" y="67183"/>
                </a:lnTo>
                <a:lnTo>
                  <a:pt x="17018" y="67945"/>
                </a:lnTo>
                <a:lnTo>
                  <a:pt x="2921" y="72009"/>
                </a:lnTo>
                <a:lnTo>
                  <a:pt x="0" y="68706"/>
                </a:lnTo>
                <a:lnTo>
                  <a:pt x="3937" y="61341"/>
                </a:lnTo>
                <a:lnTo>
                  <a:pt x="12954" y="52324"/>
                </a:lnTo>
                <a:lnTo>
                  <a:pt x="21971" y="44196"/>
                </a:lnTo>
                <a:lnTo>
                  <a:pt x="26924" y="40131"/>
                </a:lnTo>
                <a:lnTo>
                  <a:pt x="26924" y="39243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7906131" y="3701415"/>
            <a:ext cx="342265" cy="216281"/>
          </a:xfrm>
          <a:custGeom>
            <a:avLst/>
            <a:gdLst/>
            <a:ahLst/>
            <a:cxnLst/>
            <a:rect l="l" t="t" r="r" b="b"/>
            <a:pathLst>
              <a:path w="342265" h="216281">
                <a:moveTo>
                  <a:pt x="62102" y="181102"/>
                </a:moveTo>
                <a:lnTo>
                  <a:pt x="53086" y="176149"/>
                </a:lnTo>
                <a:lnTo>
                  <a:pt x="53975" y="168783"/>
                </a:lnTo>
                <a:lnTo>
                  <a:pt x="62992" y="158115"/>
                </a:lnTo>
                <a:lnTo>
                  <a:pt x="78994" y="144145"/>
                </a:lnTo>
                <a:lnTo>
                  <a:pt x="82042" y="140843"/>
                </a:lnTo>
                <a:lnTo>
                  <a:pt x="94107" y="129412"/>
                </a:lnTo>
                <a:lnTo>
                  <a:pt x="105028" y="115570"/>
                </a:lnTo>
                <a:lnTo>
                  <a:pt x="114046" y="99949"/>
                </a:lnTo>
                <a:lnTo>
                  <a:pt x="123063" y="81915"/>
                </a:lnTo>
                <a:lnTo>
                  <a:pt x="129032" y="64770"/>
                </a:lnTo>
                <a:lnTo>
                  <a:pt x="134112" y="48387"/>
                </a:lnTo>
                <a:lnTo>
                  <a:pt x="136144" y="32766"/>
                </a:lnTo>
                <a:lnTo>
                  <a:pt x="136144" y="19685"/>
                </a:lnTo>
                <a:lnTo>
                  <a:pt x="132079" y="9906"/>
                </a:lnTo>
                <a:lnTo>
                  <a:pt x="118110" y="0"/>
                </a:lnTo>
                <a:lnTo>
                  <a:pt x="101092" y="889"/>
                </a:lnTo>
                <a:lnTo>
                  <a:pt x="87122" y="7366"/>
                </a:lnTo>
                <a:lnTo>
                  <a:pt x="82042" y="9906"/>
                </a:lnTo>
                <a:lnTo>
                  <a:pt x="85090" y="25400"/>
                </a:lnTo>
                <a:lnTo>
                  <a:pt x="85090" y="42672"/>
                </a:lnTo>
                <a:lnTo>
                  <a:pt x="83058" y="59817"/>
                </a:lnTo>
                <a:lnTo>
                  <a:pt x="78994" y="76962"/>
                </a:lnTo>
                <a:lnTo>
                  <a:pt x="72009" y="93345"/>
                </a:lnTo>
                <a:lnTo>
                  <a:pt x="62992" y="108204"/>
                </a:lnTo>
                <a:lnTo>
                  <a:pt x="51053" y="120396"/>
                </a:lnTo>
                <a:lnTo>
                  <a:pt x="37084" y="131064"/>
                </a:lnTo>
                <a:lnTo>
                  <a:pt x="32003" y="132715"/>
                </a:lnTo>
                <a:lnTo>
                  <a:pt x="17018" y="142494"/>
                </a:lnTo>
                <a:lnTo>
                  <a:pt x="5969" y="154051"/>
                </a:lnTo>
                <a:lnTo>
                  <a:pt x="0" y="166243"/>
                </a:lnTo>
                <a:lnTo>
                  <a:pt x="0" y="179451"/>
                </a:lnTo>
                <a:lnTo>
                  <a:pt x="3937" y="192532"/>
                </a:lnTo>
                <a:lnTo>
                  <a:pt x="14986" y="203200"/>
                </a:lnTo>
                <a:lnTo>
                  <a:pt x="33020" y="210566"/>
                </a:lnTo>
                <a:lnTo>
                  <a:pt x="52070" y="214630"/>
                </a:lnTo>
                <a:lnTo>
                  <a:pt x="72009" y="216281"/>
                </a:lnTo>
                <a:lnTo>
                  <a:pt x="91059" y="215392"/>
                </a:lnTo>
                <a:lnTo>
                  <a:pt x="111125" y="212979"/>
                </a:lnTo>
                <a:lnTo>
                  <a:pt x="130048" y="209677"/>
                </a:lnTo>
                <a:lnTo>
                  <a:pt x="149098" y="204851"/>
                </a:lnTo>
                <a:lnTo>
                  <a:pt x="168148" y="199009"/>
                </a:lnTo>
                <a:lnTo>
                  <a:pt x="186182" y="192532"/>
                </a:lnTo>
                <a:lnTo>
                  <a:pt x="204089" y="185166"/>
                </a:lnTo>
                <a:lnTo>
                  <a:pt x="222123" y="178562"/>
                </a:lnTo>
                <a:lnTo>
                  <a:pt x="239141" y="171196"/>
                </a:lnTo>
                <a:lnTo>
                  <a:pt x="252222" y="165481"/>
                </a:lnTo>
                <a:lnTo>
                  <a:pt x="285242" y="154812"/>
                </a:lnTo>
                <a:lnTo>
                  <a:pt x="311276" y="149098"/>
                </a:lnTo>
                <a:lnTo>
                  <a:pt x="329184" y="148336"/>
                </a:lnTo>
                <a:lnTo>
                  <a:pt x="339217" y="149098"/>
                </a:lnTo>
                <a:lnTo>
                  <a:pt x="342265" y="149098"/>
                </a:lnTo>
                <a:lnTo>
                  <a:pt x="329184" y="121285"/>
                </a:lnTo>
                <a:lnTo>
                  <a:pt x="319277" y="109728"/>
                </a:lnTo>
                <a:lnTo>
                  <a:pt x="307213" y="108204"/>
                </a:lnTo>
                <a:lnTo>
                  <a:pt x="302260" y="108204"/>
                </a:lnTo>
                <a:lnTo>
                  <a:pt x="281177" y="110617"/>
                </a:lnTo>
                <a:lnTo>
                  <a:pt x="261239" y="115570"/>
                </a:lnTo>
                <a:lnTo>
                  <a:pt x="241173" y="122047"/>
                </a:lnTo>
                <a:lnTo>
                  <a:pt x="221107" y="129412"/>
                </a:lnTo>
                <a:lnTo>
                  <a:pt x="202184" y="138430"/>
                </a:lnTo>
                <a:lnTo>
                  <a:pt x="184150" y="147447"/>
                </a:lnTo>
                <a:lnTo>
                  <a:pt x="166116" y="156464"/>
                </a:lnTo>
                <a:lnTo>
                  <a:pt x="148082" y="164719"/>
                </a:lnTo>
                <a:lnTo>
                  <a:pt x="131064" y="172085"/>
                </a:lnTo>
                <a:lnTo>
                  <a:pt x="114046" y="176911"/>
                </a:lnTo>
                <a:lnTo>
                  <a:pt x="97027" y="181102"/>
                </a:lnTo>
                <a:lnTo>
                  <a:pt x="82042" y="181864"/>
                </a:lnTo>
                <a:lnTo>
                  <a:pt x="62102" y="181102"/>
                </a:lnTo>
                <a:close/>
              </a:path>
            </a:pathLst>
          </a:custGeom>
          <a:solidFill>
            <a:srgbClr val="575641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7906131" y="3701415"/>
            <a:ext cx="342265" cy="216281"/>
          </a:xfrm>
          <a:custGeom>
            <a:avLst/>
            <a:gdLst/>
            <a:ahLst/>
            <a:cxnLst/>
            <a:rect l="l" t="t" r="r" b="b"/>
            <a:pathLst>
              <a:path w="342265" h="216281">
                <a:moveTo>
                  <a:pt x="82042" y="9906"/>
                </a:moveTo>
                <a:lnTo>
                  <a:pt x="85090" y="25400"/>
                </a:lnTo>
                <a:lnTo>
                  <a:pt x="85090" y="42672"/>
                </a:lnTo>
                <a:lnTo>
                  <a:pt x="83058" y="59817"/>
                </a:lnTo>
                <a:lnTo>
                  <a:pt x="78994" y="76962"/>
                </a:lnTo>
                <a:lnTo>
                  <a:pt x="72009" y="93345"/>
                </a:lnTo>
                <a:lnTo>
                  <a:pt x="62992" y="108204"/>
                </a:lnTo>
                <a:lnTo>
                  <a:pt x="51053" y="120396"/>
                </a:lnTo>
                <a:lnTo>
                  <a:pt x="37084" y="131064"/>
                </a:lnTo>
                <a:lnTo>
                  <a:pt x="32003" y="132715"/>
                </a:lnTo>
                <a:lnTo>
                  <a:pt x="17018" y="142494"/>
                </a:lnTo>
                <a:lnTo>
                  <a:pt x="5969" y="154051"/>
                </a:lnTo>
                <a:lnTo>
                  <a:pt x="0" y="166243"/>
                </a:lnTo>
                <a:lnTo>
                  <a:pt x="0" y="179451"/>
                </a:lnTo>
                <a:lnTo>
                  <a:pt x="3937" y="192532"/>
                </a:lnTo>
                <a:lnTo>
                  <a:pt x="14986" y="203200"/>
                </a:lnTo>
                <a:lnTo>
                  <a:pt x="33020" y="210566"/>
                </a:lnTo>
                <a:lnTo>
                  <a:pt x="52070" y="214630"/>
                </a:lnTo>
                <a:lnTo>
                  <a:pt x="72009" y="216281"/>
                </a:lnTo>
                <a:lnTo>
                  <a:pt x="91059" y="215392"/>
                </a:lnTo>
                <a:lnTo>
                  <a:pt x="111125" y="212979"/>
                </a:lnTo>
                <a:lnTo>
                  <a:pt x="130048" y="209677"/>
                </a:lnTo>
                <a:lnTo>
                  <a:pt x="149098" y="204851"/>
                </a:lnTo>
                <a:lnTo>
                  <a:pt x="168148" y="199009"/>
                </a:lnTo>
                <a:lnTo>
                  <a:pt x="186182" y="192532"/>
                </a:lnTo>
                <a:lnTo>
                  <a:pt x="204089" y="185166"/>
                </a:lnTo>
                <a:lnTo>
                  <a:pt x="222123" y="178562"/>
                </a:lnTo>
                <a:lnTo>
                  <a:pt x="239141" y="171196"/>
                </a:lnTo>
                <a:lnTo>
                  <a:pt x="252222" y="165481"/>
                </a:lnTo>
                <a:lnTo>
                  <a:pt x="285242" y="154812"/>
                </a:lnTo>
                <a:lnTo>
                  <a:pt x="311276" y="149098"/>
                </a:lnTo>
                <a:lnTo>
                  <a:pt x="329184" y="148336"/>
                </a:lnTo>
                <a:lnTo>
                  <a:pt x="339217" y="149098"/>
                </a:lnTo>
                <a:lnTo>
                  <a:pt x="342265" y="149098"/>
                </a:lnTo>
                <a:lnTo>
                  <a:pt x="329184" y="121285"/>
                </a:lnTo>
                <a:lnTo>
                  <a:pt x="319277" y="109728"/>
                </a:lnTo>
                <a:lnTo>
                  <a:pt x="307213" y="108204"/>
                </a:lnTo>
                <a:lnTo>
                  <a:pt x="302260" y="108204"/>
                </a:lnTo>
                <a:lnTo>
                  <a:pt x="281177" y="110617"/>
                </a:lnTo>
                <a:lnTo>
                  <a:pt x="261239" y="115570"/>
                </a:lnTo>
                <a:lnTo>
                  <a:pt x="241173" y="122047"/>
                </a:lnTo>
                <a:lnTo>
                  <a:pt x="221107" y="129412"/>
                </a:lnTo>
                <a:lnTo>
                  <a:pt x="202184" y="138430"/>
                </a:lnTo>
                <a:lnTo>
                  <a:pt x="184150" y="147447"/>
                </a:lnTo>
                <a:lnTo>
                  <a:pt x="166116" y="156464"/>
                </a:lnTo>
                <a:lnTo>
                  <a:pt x="148082" y="164719"/>
                </a:lnTo>
                <a:lnTo>
                  <a:pt x="131064" y="172085"/>
                </a:lnTo>
                <a:lnTo>
                  <a:pt x="114046" y="176911"/>
                </a:lnTo>
                <a:lnTo>
                  <a:pt x="97027" y="181102"/>
                </a:lnTo>
                <a:lnTo>
                  <a:pt x="82042" y="181864"/>
                </a:lnTo>
                <a:lnTo>
                  <a:pt x="62102" y="181102"/>
                </a:lnTo>
                <a:lnTo>
                  <a:pt x="53086" y="176149"/>
                </a:lnTo>
                <a:lnTo>
                  <a:pt x="53975" y="168783"/>
                </a:lnTo>
                <a:lnTo>
                  <a:pt x="62992" y="158115"/>
                </a:lnTo>
                <a:lnTo>
                  <a:pt x="78994" y="144145"/>
                </a:lnTo>
                <a:lnTo>
                  <a:pt x="82042" y="140843"/>
                </a:lnTo>
                <a:lnTo>
                  <a:pt x="94107" y="129412"/>
                </a:lnTo>
                <a:lnTo>
                  <a:pt x="105028" y="115570"/>
                </a:lnTo>
                <a:lnTo>
                  <a:pt x="114046" y="99949"/>
                </a:lnTo>
                <a:lnTo>
                  <a:pt x="123063" y="81915"/>
                </a:lnTo>
                <a:lnTo>
                  <a:pt x="129032" y="64770"/>
                </a:lnTo>
                <a:lnTo>
                  <a:pt x="134112" y="48387"/>
                </a:lnTo>
                <a:lnTo>
                  <a:pt x="136144" y="32766"/>
                </a:lnTo>
                <a:lnTo>
                  <a:pt x="136144" y="19685"/>
                </a:lnTo>
                <a:lnTo>
                  <a:pt x="132079" y="9906"/>
                </a:lnTo>
                <a:lnTo>
                  <a:pt x="118110" y="0"/>
                </a:lnTo>
                <a:lnTo>
                  <a:pt x="101092" y="889"/>
                </a:lnTo>
                <a:lnTo>
                  <a:pt x="87122" y="7366"/>
                </a:lnTo>
                <a:lnTo>
                  <a:pt x="82042" y="9906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8180324" y="3513074"/>
            <a:ext cx="489330" cy="486537"/>
          </a:xfrm>
          <a:custGeom>
            <a:avLst/>
            <a:gdLst/>
            <a:ahLst/>
            <a:cxnLst/>
            <a:rect l="l" t="t" r="r" b="b"/>
            <a:pathLst>
              <a:path w="489330" h="486537">
                <a:moveTo>
                  <a:pt x="2031" y="252221"/>
                </a:moveTo>
                <a:lnTo>
                  <a:pt x="3048" y="257937"/>
                </a:lnTo>
                <a:lnTo>
                  <a:pt x="4952" y="273557"/>
                </a:lnTo>
                <a:lnTo>
                  <a:pt x="8000" y="288289"/>
                </a:lnTo>
                <a:lnTo>
                  <a:pt x="10032" y="294894"/>
                </a:lnTo>
                <a:lnTo>
                  <a:pt x="14985" y="316102"/>
                </a:lnTo>
                <a:lnTo>
                  <a:pt x="21081" y="333375"/>
                </a:lnTo>
                <a:lnTo>
                  <a:pt x="21971" y="337438"/>
                </a:lnTo>
                <a:lnTo>
                  <a:pt x="30987" y="358775"/>
                </a:lnTo>
                <a:lnTo>
                  <a:pt x="40004" y="378332"/>
                </a:lnTo>
                <a:lnTo>
                  <a:pt x="41021" y="378332"/>
                </a:lnTo>
                <a:lnTo>
                  <a:pt x="52070" y="398018"/>
                </a:lnTo>
                <a:lnTo>
                  <a:pt x="57023" y="404621"/>
                </a:lnTo>
                <a:lnTo>
                  <a:pt x="65024" y="415289"/>
                </a:lnTo>
                <a:lnTo>
                  <a:pt x="73025" y="424306"/>
                </a:lnTo>
                <a:lnTo>
                  <a:pt x="79121" y="431673"/>
                </a:lnTo>
                <a:lnTo>
                  <a:pt x="88010" y="439038"/>
                </a:lnTo>
                <a:lnTo>
                  <a:pt x="95123" y="445515"/>
                </a:lnTo>
                <a:lnTo>
                  <a:pt x="99059" y="448056"/>
                </a:lnTo>
                <a:lnTo>
                  <a:pt x="113029" y="457073"/>
                </a:lnTo>
                <a:lnTo>
                  <a:pt x="131064" y="466089"/>
                </a:lnTo>
                <a:lnTo>
                  <a:pt x="132079" y="466851"/>
                </a:lnTo>
                <a:lnTo>
                  <a:pt x="151129" y="472567"/>
                </a:lnTo>
                <a:lnTo>
                  <a:pt x="153161" y="472567"/>
                </a:lnTo>
                <a:lnTo>
                  <a:pt x="183133" y="479170"/>
                </a:lnTo>
                <a:lnTo>
                  <a:pt x="212217" y="483234"/>
                </a:lnTo>
                <a:lnTo>
                  <a:pt x="240156" y="485648"/>
                </a:lnTo>
                <a:lnTo>
                  <a:pt x="266192" y="486537"/>
                </a:lnTo>
                <a:lnTo>
                  <a:pt x="291210" y="485648"/>
                </a:lnTo>
                <a:lnTo>
                  <a:pt x="314198" y="484886"/>
                </a:lnTo>
                <a:lnTo>
                  <a:pt x="336296" y="482345"/>
                </a:lnTo>
                <a:lnTo>
                  <a:pt x="355219" y="479170"/>
                </a:lnTo>
                <a:lnTo>
                  <a:pt x="372236" y="474980"/>
                </a:lnTo>
                <a:lnTo>
                  <a:pt x="387223" y="470915"/>
                </a:lnTo>
                <a:lnTo>
                  <a:pt x="399287" y="466851"/>
                </a:lnTo>
                <a:lnTo>
                  <a:pt x="408304" y="461899"/>
                </a:lnTo>
                <a:lnTo>
                  <a:pt x="414274" y="457834"/>
                </a:lnTo>
                <a:lnTo>
                  <a:pt x="417322" y="453770"/>
                </a:lnTo>
                <a:lnTo>
                  <a:pt x="420370" y="448056"/>
                </a:lnTo>
                <a:lnTo>
                  <a:pt x="420370" y="447167"/>
                </a:lnTo>
                <a:lnTo>
                  <a:pt x="424306" y="441451"/>
                </a:lnTo>
                <a:lnTo>
                  <a:pt x="430275" y="434086"/>
                </a:lnTo>
                <a:lnTo>
                  <a:pt x="437260" y="424306"/>
                </a:lnTo>
                <a:lnTo>
                  <a:pt x="445389" y="413638"/>
                </a:lnTo>
                <a:lnTo>
                  <a:pt x="454278" y="401319"/>
                </a:lnTo>
                <a:lnTo>
                  <a:pt x="460375" y="389889"/>
                </a:lnTo>
                <a:lnTo>
                  <a:pt x="462279" y="386588"/>
                </a:lnTo>
                <a:lnTo>
                  <a:pt x="470407" y="370967"/>
                </a:lnTo>
                <a:lnTo>
                  <a:pt x="478408" y="353821"/>
                </a:lnTo>
                <a:lnTo>
                  <a:pt x="483361" y="335788"/>
                </a:lnTo>
                <a:lnTo>
                  <a:pt x="483361" y="335025"/>
                </a:lnTo>
                <a:lnTo>
                  <a:pt x="486409" y="322706"/>
                </a:lnTo>
                <a:lnTo>
                  <a:pt x="488315" y="314451"/>
                </a:lnTo>
                <a:lnTo>
                  <a:pt x="489330" y="294894"/>
                </a:lnTo>
                <a:lnTo>
                  <a:pt x="489330" y="268605"/>
                </a:lnTo>
                <a:lnTo>
                  <a:pt x="487299" y="256286"/>
                </a:lnTo>
                <a:lnTo>
                  <a:pt x="485394" y="244094"/>
                </a:lnTo>
                <a:lnTo>
                  <a:pt x="484377" y="239140"/>
                </a:lnTo>
                <a:lnTo>
                  <a:pt x="478408" y="217805"/>
                </a:lnTo>
                <a:lnTo>
                  <a:pt x="467359" y="190881"/>
                </a:lnTo>
                <a:lnTo>
                  <a:pt x="466344" y="189992"/>
                </a:lnTo>
                <a:lnTo>
                  <a:pt x="451357" y="160527"/>
                </a:lnTo>
                <a:lnTo>
                  <a:pt x="430275" y="129412"/>
                </a:lnTo>
                <a:lnTo>
                  <a:pt x="426339" y="124459"/>
                </a:lnTo>
                <a:lnTo>
                  <a:pt x="404241" y="97408"/>
                </a:lnTo>
                <a:lnTo>
                  <a:pt x="373252" y="62991"/>
                </a:lnTo>
                <a:lnTo>
                  <a:pt x="346201" y="39242"/>
                </a:lnTo>
                <a:lnTo>
                  <a:pt x="344297" y="38480"/>
                </a:lnTo>
                <a:lnTo>
                  <a:pt x="319277" y="22098"/>
                </a:lnTo>
                <a:lnTo>
                  <a:pt x="301244" y="13080"/>
                </a:lnTo>
                <a:lnTo>
                  <a:pt x="292226" y="9778"/>
                </a:lnTo>
                <a:lnTo>
                  <a:pt x="266192" y="2412"/>
                </a:lnTo>
                <a:lnTo>
                  <a:pt x="240156" y="0"/>
                </a:lnTo>
                <a:lnTo>
                  <a:pt x="230124" y="0"/>
                </a:lnTo>
                <a:lnTo>
                  <a:pt x="215137" y="762"/>
                </a:lnTo>
                <a:lnTo>
                  <a:pt x="195199" y="4952"/>
                </a:lnTo>
                <a:lnTo>
                  <a:pt x="191134" y="5714"/>
                </a:lnTo>
                <a:lnTo>
                  <a:pt x="168148" y="13080"/>
                </a:lnTo>
                <a:lnTo>
                  <a:pt x="146050" y="22860"/>
                </a:lnTo>
                <a:lnTo>
                  <a:pt x="139065" y="27050"/>
                </a:lnTo>
                <a:lnTo>
                  <a:pt x="125095" y="34416"/>
                </a:lnTo>
                <a:lnTo>
                  <a:pt x="107060" y="46609"/>
                </a:lnTo>
                <a:lnTo>
                  <a:pt x="105028" y="48260"/>
                </a:lnTo>
                <a:lnTo>
                  <a:pt x="87122" y="62229"/>
                </a:lnTo>
                <a:lnTo>
                  <a:pt x="70993" y="76200"/>
                </a:lnTo>
                <a:lnTo>
                  <a:pt x="61086" y="85978"/>
                </a:lnTo>
                <a:lnTo>
                  <a:pt x="56006" y="90042"/>
                </a:lnTo>
                <a:lnTo>
                  <a:pt x="54101" y="92583"/>
                </a:lnTo>
                <a:lnTo>
                  <a:pt x="44069" y="104012"/>
                </a:lnTo>
                <a:lnTo>
                  <a:pt x="38989" y="108965"/>
                </a:lnTo>
                <a:lnTo>
                  <a:pt x="33020" y="115443"/>
                </a:lnTo>
                <a:lnTo>
                  <a:pt x="27050" y="122808"/>
                </a:lnTo>
                <a:lnTo>
                  <a:pt x="24002" y="126111"/>
                </a:lnTo>
                <a:lnTo>
                  <a:pt x="20066" y="131063"/>
                </a:lnTo>
                <a:lnTo>
                  <a:pt x="18033" y="134365"/>
                </a:lnTo>
                <a:lnTo>
                  <a:pt x="13970" y="139192"/>
                </a:lnTo>
                <a:lnTo>
                  <a:pt x="12953" y="140843"/>
                </a:lnTo>
                <a:lnTo>
                  <a:pt x="8000" y="151511"/>
                </a:lnTo>
                <a:lnTo>
                  <a:pt x="4952" y="159638"/>
                </a:lnTo>
                <a:lnTo>
                  <a:pt x="4064" y="163830"/>
                </a:lnTo>
                <a:lnTo>
                  <a:pt x="3048" y="168656"/>
                </a:lnTo>
                <a:lnTo>
                  <a:pt x="2031" y="178562"/>
                </a:lnTo>
                <a:lnTo>
                  <a:pt x="1016" y="185927"/>
                </a:lnTo>
                <a:lnTo>
                  <a:pt x="0" y="194944"/>
                </a:lnTo>
                <a:lnTo>
                  <a:pt x="0" y="231775"/>
                </a:lnTo>
                <a:lnTo>
                  <a:pt x="2031" y="252221"/>
                </a:lnTo>
                <a:close/>
              </a:path>
            </a:pathLst>
          </a:custGeom>
          <a:solidFill>
            <a:srgbClr val="436F8A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8180324" y="3513074"/>
            <a:ext cx="489330" cy="486537"/>
          </a:xfrm>
          <a:custGeom>
            <a:avLst/>
            <a:gdLst/>
            <a:ahLst/>
            <a:cxnLst/>
            <a:rect l="l" t="t" r="r" b="b"/>
            <a:pathLst>
              <a:path w="489330" h="486537">
                <a:moveTo>
                  <a:pt x="12953" y="140843"/>
                </a:moveTo>
                <a:lnTo>
                  <a:pt x="8000" y="151511"/>
                </a:lnTo>
                <a:lnTo>
                  <a:pt x="4064" y="163830"/>
                </a:lnTo>
                <a:lnTo>
                  <a:pt x="2031" y="178562"/>
                </a:lnTo>
                <a:lnTo>
                  <a:pt x="0" y="194944"/>
                </a:lnTo>
                <a:lnTo>
                  <a:pt x="0" y="212978"/>
                </a:lnTo>
                <a:lnTo>
                  <a:pt x="0" y="231775"/>
                </a:lnTo>
                <a:lnTo>
                  <a:pt x="2031" y="252221"/>
                </a:lnTo>
                <a:lnTo>
                  <a:pt x="4952" y="273557"/>
                </a:lnTo>
                <a:lnTo>
                  <a:pt x="10032" y="294894"/>
                </a:lnTo>
                <a:lnTo>
                  <a:pt x="14985" y="316102"/>
                </a:lnTo>
                <a:lnTo>
                  <a:pt x="21971" y="337438"/>
                </a:lnTo>
                <a:lnTo>
                  <a:pt x="30987" y="358775"/>
                </a:lnTo>
                <a:lnTo>
                  <a:pt x="41021" y="378332"/>
                </a:lnTo>
                <a:lnTo>
                  <a:pt x="52070" y="398018"/>
                </a:lnTo>
                <a:lnTo>
                  <a:pt x="65024" y="415289"/>
                </a:lnTo>
                <a:lnTo>
                  <a:pt x="79121" y="431673"/>
                </a:lnTo>
                <a:lnTo>
                  <a:pt x="95123" y="445515"/>
                </a:lnTo>
                <a:lnTo>
                  <a:pt x="113029" y="457073"/>
                </a:lnTo>
                <a:lnTo>
                  <a:pt x="132079" y="466851"/>
                </a:lnTo>
                <a:lnTo>
                  <a:pt x="153161" y="472567"/>
                </a:lnTo>
                <a:lnTo>
                  <a:pt x="183133" y="479170"/>
                </a:lnTo>
                <a:lnTo>
                  <a:pt x="212217" y="483234"/>
                </a:lnTo>
                <a:lnTo>
                  <a:pt x="240156" y="485648"/>
                </a:lnTo>
                <a:lnTo>
                  <a:pt x="266192" y="486537"/>
                </a:lnTo>
                <a:lnTo>
                  <a:pt x="291210" y="485648"/>
                </a:lnTo>
                <a:lnTo>
                  <a:pt x="314198" y="484886"/>
                </a:lnTo>
                <a:lnTo>
                  <a:pt x="336296" y="482345"/>
                </a:lnTo>
                <a:lnTo>
                  <a:pt x="355219" y="479170"/>
                </a:lnTo>
                <a:lnTo>
                  <a:pt x="372236" y="474980"/>
                </a:lnTo>
                <a:lnTo>
                  <a:pt x="387223" y="470915"/>
                </a:lnTo>
                <a:lnTo>
                  <a:pt x="399287" y="466851"/>
                </a:lnTo>
                <a:lnTo>
                  <a:pt x="408304" y="461899"/>
                </a:lnTo>
                <a:lnTo>
                  <a:pt x="414274" y="457834"/>
                </a:lnTo>
                <a:lnTo>
                  <a:pt x="417322" y="453770"/>
                </a:lnTo>
                <a:lnTo>
                  <a:pt x="420370" y="448056"/>
                </a:lnTo>
                <a:lnTo>
                  <a:pt x="424306" y="441451"/>
                </a:lnTo>
                <a:lnTo>
                  <a:pt x="430275" y="434086"/>
                </a:lnTo>
                <a:lnTo>
                  <a:pt x="437260" y="424306"/>
                </a:lnTo>
                <a:lnTo>
                  <a:pt x="445389" y="413638"/>
                </a:lnTo>
                <a:lnTo>
                  <a:pt x="454278" y="401319"/>
                </a:lnTo>
                <a:lnTo>
                  <a:pt x="462279" y="386588"/>
                </a:lnTo>
                <a:lnTo>
                  <a:pt x="470407" y="370967"/>
                </a:lnTo>
                <a:lnTo>
                  <a:pt x="478408" y="353821"/>
                </a:lnTo>
                <a:lnTo>
                  <a:pt x="483361" y="335025"/>
                </a:lnTo>
                <a:lnTo>
                  <a:pt x="488315" y="314451"/>
                </a:lnTo>
                <a:lnTo>
                  <a:pt x="489330" y="292353"/>
                </a:lnTo>
                <a:lnTo>
                  <a:pt x="489330" y="268605"/>
                </a:lnTo>
                <a:lnTo>
                  <a:pt x="485394" y="244094"/>
                </a:lnTo>
                <a:lnTo>
                  <a:pt x="478408" y="217805"/>
                </a:lnTo>
                <a:lnTo>
                  <a:pt x="466344" y="189992"/>
                </a:lnTo>
                <a:lnTo>
                  <a:pt x="451357" y="160527"/>
                </a:lnTo>
                <a:lnTo>
                  <a:pt x="430275" y="129412"/>
                </a:lnTo>
                <a:lnTo>
                  <a:pt x="404241" y="97408"/>
                </a:lnTo>
                <a:lnTo>
                  <a:pt x="373252" y="62991"/>
                </a:lnTo>
                <a:lnTo>
                  <a:pt x="346201" y="39242"/>
                </a:lnTo>
                <a:lnTo>
                  <a:pt x="319277" y="22098"/>
                </a:lnTo>
                <a:lnTo>
                  <a:pt x="292226" y="9778"/>
                </a:lnTo>
                <a:lnTo>
                  <a:pt x="266192" y="2412"/>
                </a:lnTo>
                <a:lnTo>
                  <a:pt x="240156" y="0"/>
                </a:lnTo>
                <a:lnTo>
                  <a:pt x="215137" y="762"/>
                </a:lnTo>
                <a:lnTo>
                  <a:pt x="191134" y="5714"/>
                </a:lnTo>
                <a:lnTo>
                  <a:pt x="168148" y="13080"/>
                </a:lnTo>
                <a:lnTo>
                  <a:pt x="146050" y="22860"/>
                </a:lnTo>
                <a:lnTo>
                  <a:pt x="125095" y="34416"/>
                </a:lnTo>
                <a:lnTo>
                  <a:pt x="105028" y="48260"/>
                </a:lnTo>
                <a:lnTo>
                  <a:pt x="87122" y="62229"/>
                </a:lnTo>
                <a:lnTo>
                  <a:pt x="70993" y="76200"/>
                </a:lnTo>
                <a:lnTo>
                  <a:pt x="56006" y="90042"/>
                </a:lnTo>
                <a:lnTo>
                  <a:pt x="44069" y="104012"/>
                </a:lnTo>
                <a:lnTo>
                  <a:pt x="33020" y="115443"/>
                </a:lnTo>
                <a:lnTo>
                  <a:pt x="24002" y="126111"/>
                </a:lnTo>
                <a:lnTo>
                  <a:pt x="18033" y="134365"/>
                </a:lnTo>
                <a:lnTo>
                  <a:pt x="13970" y="139192"/>
                </a:lnTo>
                <a:lnTo>
                  <a:pt x="12953" y="140843"/>
                </a:lnTo>
                <a:close/>
              </a:path>
            </a:pathLst>
          </a:custGeom>
          <a:ln w="6350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7892160" y="3305048"/>
            <a:ext cx="742442" cy="430021"/>
          </a:xfrm>
          <a:custGeom>
            <a:avLst/>
            <a:gdLst/>
            <a:ahLst/>
            <a:cxnLst/>
            <a:rect l="l" t="t" r="r" b="b"/>
            <a:pathLst>
              <a:path w="742442" h="430022">
                <a:moveTo>
                  <a:pt x="242189" y="427481"/>
                </a:moveTo>
                <a:lnTo>
                  <a:pt x="298196" y="423418"/>
                </a:lnTo>
                <a:lnTo>
                  <a:pt x="350266" y="416051"/>
                </a:lnTo>
                <a:lnTo>
                  <a:pt x="400304" y="407034"/>
                </a:lnTo>
                <a:lnTo>
                  <a:pt x="447294" y="397256"/>
                </a:lnTo>
                <a:lnTo>
                  <a:pt x="492252" y="385699"/>
                </a:lnTo>
                <a:lnTo>
                  <a:pt x="533400" y="373506"/>
                </a:lnTo>
                <a:lnTo>
                  <a:pt x="571373" y="360299"/>
                </a:lnTo>
                <a:lnTo>
                  <a:pt x="605409" y="347218"/>
                </a:lnTo>
                <a:lnTo>
                  <a:pt x="636397" y="334899"/>
                </a:lnTo>
                <a:lnTo>
                  <a:pt x="663448" y="322706"/>
                </a:lnTo>
                <a:lnTo>
                  <a:pt x="687451" y="312038"/>
                </a:lnTo>
                <a:lnTo>
                  <a:pt x="706501" y="302259"/>
                </a:lnTo>
                <a:lnTo>
                  <a:pt x="722503" y="294004"/>
                </a:lnTo>
                <a:lnTo>
                  <a:pt x="733552" y="287400"/>
                </a:lnTo>
                <a:lnTo>
                  <a:pt x="740537" y="283337"/>
                </a:lnTo>
                <a:lnTo>
                  <a:pt x="742442" y="281686"/>
                </a:lnTo>
                <a:lnTo>
                  <a:pt x="688467" y="240791"/>
                </a:lnTo>
                <a:lnTo>
                  <a:pt x="664464" y="200660"/>
                </a:lnTo>
                <a:lnTo>
                  <a:pt x="642366" y="164591"/>
                </a:lnTo>
                <a:lnTo>
                  <a:pt x="622427" y="131825"/>
                </a:lnTo>
                <a:lnTo>
                  <a:pt x="603377" y="104012"/>
                </a:lnTo>
                <a:lnTo>
                  <a:pt x="586359" y="78612"/>
                </a:lnTo>
                <a:lnTo>
                  <a:pt x="569341" y="56514"/>
                </a:lnTo>
                <a:lnTo>
                  <a:pt x="553339" y="38480"/>
                </a:lnTo>
                <a:lnTo>
                  <a:pt x="537337" y="22860"/>
                </a:lnTo>
                <a:lnTo>
                  <a:pt x="521335" y="10667"/>
                </a:lnTo>
                <a:lnTo>
                  <a:pt x="502285" y="0"/>
                </a:lnTo>
                <a:lnTo>
                  <a:pt x="302133" y="0"/>
                </a:lnTo>
                <a:lnTo>
                  <a:pt x="272161" y="4825"/>
                </a:lnTo>
                <a:lnTo>
                  <a:pt x="231140" y="13080"/>
                </a:lnTo>
                <a:lnTo>
                  <a:pt x="184150" y="24511"/>
                </a:lnTo>
                <a:lnTo>
                  <a:pt x="143002" y="38480"/>
                </a:lnTo>
                <a:lnTo>
                  <a:pt x="109093" y="55625"/>
                </a:lnTo>
                <a:lnTo>
                  <a:pt x="80010" y="75311"/>
                </a:lnTo>
                <a:lnTo>
                  <a:pt x="57023" y="96647"/>
                </a:lnTo>
                <a:lnTo>
                  <a:pt x="38989" y="119506"/>
                </a:lnTo>
                <a:lnTo>
                  <a:pt x="25019" y="143255"/>
                </a:lnTo>
                <a:lnTo>
                  <a:pt x="14986" y="167893"/>
                </a:lnTo>
                <a:lnTo>
                  <a:pt x="9017" y="192404"/>
                </a:lnTo>
                <a:lnTo>
                  <a:pt x="4953" y="217804"/>
                </a:lnTo>
                <a:lnTo>
                  <a:pt x="3937" y="242442"/>
                </a:lnTo>
                <a:lnTo>
                  <a:pt x="4953" y="265302"/>
                </a:lnTo>
                <a:lnTo>
                  <a:pt x="8000" y="288289"/>
                </a:lnTo>
                <a:lnTo>
                  <a:pt x="11938" y="308737"/>
                </a:lnTo>
                <a:lnTo>
                  <a:pt x="20955" y="343153"/>
                </a:lnTo>
                <a:lnTo>
                  <a:pt x="26035" y="356234"/>
                </a:lnTo>
                <a:lnTo>
                  <a:pt x="28956" y="366140"/>
                </a:lnTo>
                <a:lnTo>
                  <a:pt x="32004" y="372618"/>
                </a:lnTo>
                <a:lnTo>
                  <a:pt x="33020" y="374269"/>
                </a:lnTo>
                <a:lnTo>
                  <a:pt x="0" y="418464"/>
                </a:lnTo>
                <a:lnTo>
                  <a:pt x="62992" y="425831"/>
                </a:lnTo>
                <a:lnTo>
                  <a:pt x="125095" y="430021"/>
                </a:lnTo>
                <a:lnTo>
                  <a:pt x="185039" y="430021"/>
                </a:lnTo>
                <a:lnTo>
                  <a:pt x="242189" y="427481"/>
                </a:lnTo>
                <a:close/>
              </a:path>
            </a:pathLst>
          </a:custGeom>
          <a:solidFill>
            <a:srgbClr val="C5C6C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7892160" y="3290316"/>
            <a:ext cx="742442" cy="444754"/>
          </a:xfrm>
          <a:custGeom>
            <a:avLst/>
            <a:gdLst/>
            <a:ahLst/>
            <a:cxnLst/>
            <a:rect l="l" t="t" r="r" b="b"/>
            <a:pathLst>
              <a:path w="742442" h="444754">
                <a:moveTo>
                  <a:pt x="742442" y="296418"/>
                </a:moveTo>
                <a:lnTo>
                  <a:pt x="688467" y="255524"/>
                </a:lnTo>
                <a:lnTo>
                  <a:pt x="664464" y="215392"/>
                </a:lnTo>
                <a:lnTo>
                  <a:pt x="642366" y="179324"/>
                </a:lnTo>
                <a:lnTo>
                  <a:pt x="622427" y="146558"/>
                </a:lnTo>
                <a:lnTo>
                  <a:pt x="603377" y="118745"/>
                </a:lnTo>
                <a:lnTo>
                  <a:pt x="586359" y="93345"/>
                </a:lnTo>
                <a:lnTo>
                  <a:pt x="569341" y="71247"/>
                </a:lnTo>
                <a:lnTo>
                  <a:pt x="553339" y="53212"/>
                </a:lnTo>
                <a:lnTo>
                  <a:pt x="537337" y="37592"/>
                </a:lnTo>
                <a:lnTo>
                  <a:pt x="521335" y="25400"/>
                </a:lnTo>
                <a:lnTo>
                  <a:pt x="504317" y="15494"/>
                </a:lnTo>
                <a:lnTo>
                  <a:pt x="486283" y="8128"/>
                </a:lnTo>
                <a:lnTo>
                  <a:pt x="467233" y="3175"/>
                </a:lnTo>
                <a:lnTo>
                  <a:pt x="447294" y="0"/>
                </a:lnTo>
                <a:lnTo>
                  <a:pt x="425323" y="0"/>
                </a:lnTo>
                <a:lnTo>
                  <a:pt x="400304" y="762"/>
                </a:lnTo>
                <a:lnTo>
                  <a:pt x="373253" y="3175"/>
                </a:lnTo>
                <a:lnTo>
                  <a:pt x="343154" y="7366"/>
                </a:lnTo>
                <a:lnTo>
                  <a:pt x="309245" y="13081"/>
                </a:lnTo>
                <a:lnTo>
                  <a:pt x="272161" y="19558"/>
                </a:lnTo>
                <a:lnTo>
                  <a:pt x="231140" y="27812"/>
                </a:lnTo>
                <a:lnTo>
                  <a:pt x="184150" y="39243"/>
                </a:lnTo>
                <a:lnTo>
                  <a:pt x="143002" y="53212"/>
                </a:lnTo>
                <a:lnTo>
                  <a:pt x="109093" y="70358"/>
                </a:lnTo>
                <a:lnTo>
                  <a:pt x="80010" y="90043"/>
                </a:lnTo>
                <a:lnTo>
                  <a:pt x="57023" y="111379"/>
                </a:lnTo>
                <a:lnTo>
                  <a:pt x="38989" y="134238"/>
                </a:lnTo>
                <a:lnTo>
                  <a:pt x="25019" y="157987"/>
                </a:lnTo>
                <a:lnTo>
                  <a:pt x="14986" y="182625"/>
                </a:lnTo>
                <a:lnTo>
                  <a:pt x="9017" y="207137"/>
                </a:lnTo>
                <a:lnTo>
                  <a:pt x="4953" y="232537"/>
                </a:lnTo>
                <a:lnTo>
                  <a:pt x="3937" y="257175"/>
                </a:lnTo>
                <a:lnTo>
                  <a:pt x="4953" y="280035"/>
                </a:lnTo>
                <a:lnTo>
                  <a:pt x="8000" y="303022"/>
                </a:lnTo>
                <a:lnTo>
                  <a:pt x="11938" y="323469"/>
                </a:lnTo>
                <a:lnTo>
                  <a:pt x="20955" y="357886"/>
                </a:lnTo>
                <a:lnTo>
                  <a:pt x="26035" y="370967"/>
                </a:lnTo>
                <a:lnTo>
                  <a:pt x="28956" y="380873"/>
                </a:lnTo>
                <a:lnTo>
                  <a:pt x="32004" y="387350"/>
                </a:lnTo>
                <a:lnTo>
                  <a:pt x="33020" y="389001"/>
                </a:lnTo>
                <a:lnTo>
                  <a:pt x="0" y="433197"/>
                </a:lnTo>
                <a:lnTo>
                  <a:pt x="62992" y="440563"/>
                </a:lnTo>
                <a:lnTo>
                  <a:pt x="125095" y="444754"/>
                </a:lnTo>
                <a:lnTo>
                  <a:pt x="185039" y="444754"/>
                </a:lnTo>
                <a:lnTo>
                  <a:pt x="242189" y="443103"/>
                </a:lnTo>
                <a:lnTo>
                  <a:pt x="298196" y="438150"/>
                </a:lnTo>
                <a:lnTo>
                  <a:pt x="350266" y="430784"/>
                </a:lnTo>
                <a:lnTo>
                  <a:pt x="400304" y="421767"/>
                </a:lnTo>
                <a:lnTo>
                  <a:pt x="447294" y="411988"/>
                </a:lnTo>
                <a:lnTo>
                  <a:pt x="492252" y="400431"/>
                </a:lnTo>
                <a:lnTo>
                  <a:pt x="533400" y="388239"/>
                </a:lnTo>
                <a:lnTo>
                  <a:pt x="571373" y="375031"/>
                </a:lnTo>
                <a:lnTo>
                  <a:pt x="605409" y="361950"/>
                </a:lnTo>
                <a:lnTo>
                  <a:pt x="636397" y="349631"/>
                </a:lnTo>
                <a:lnTo>
                  <a:pt x="663448" y="337439"/>
                </a:lnTo>
                <a:lnTo>
                  <a:pt x="687451" y="326771"/>
                </a:lnTo>
                <a:lnTo>
                  <a:pt x="706501" y="316992"/>
                </a:lnTo>
                <a:lnTo>
                  <a:pt x="722503" y="308737"/>
                </a:lnTo>
                <a:lnTo>
                  <a:pt x="733552" y="302133"/>
                </a:lnTo>
                <a:lnTo>
                  <a:pt x="740537" y="298069"/>
                </a:lnTo>
                <a:lnTo>
                  <a:pt x="742442" y="296418"/>
                </a:lnTo>
                <a:close/>
              </a:path>
            </a:pathLst>
          </a:custGeom>
          <a:ln w="9525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7894066" y="3358261"/>
            <a:ext cx="302259" cy="201422"/>
          </a:xfrm>
          <a:custGeom>
            <a:avLst/>
            <a:gdLst/>
            <a:ahLst/>
            <a:cxnLst/>
            <a:rect l="l" t="t" r="r" b="b"/>
            <a:pathLst>
              <a:path w="302259" h="201422">
                <a:moveTo>
                  <a:pt x="65150" y="45847"/>
                </a:moveTo>
                <a:lnTo>
                  <a:pt x="80136" y="34416"/>
                </a:lnTo>
                <a:lnTo>
                  <a:pt x="97154" y="25400"/>
                </a:lnTo>
                <a:lnTo>
                  <a:pt x="116077" y="17144"/>
                </a:lnTo>
                <a:lnTo>
                  <a:pt x="135127" y="10667"/>
                </a:lnTo>
                <a:lnTo>
                  <a:pt x="155193" y="5714"/>
                </a:lnTo>
                <a:lnTo>
                  <a:pt x="175132" y="2412"/>
                </a:lnTo>
                <a:lnTo>
                  <a:pt x="196214" y="762"/>
                </a:lnTo>
                <a:lnTo>
                  <a:pt x="216153" y="0"/>
                </a:lnTo>
                <a:lnTo>
                  <a:pt x="235203" y="0"/>
                </a:lnTo>
                <a:lnTo>
                  <a:pt x="254253" y="1650"/>
                </a:lnTo>
                <a:lnTo>
                  <a:pt x="271272" y="4063"/>
                </a:lnTo>
                <a:lnTo>
                  <a:pt x="295275" y="12318"/>
                </a:lnTo>
                <a:lnTo>
                  <a:pt x="302259" y="22098"/>
                </a:lnTo>
                <a:lnTo>
                  <a:pt x="299211" y="33527"/>
                </a:lnTo>
                <a:lnTo>
                  <a:pt x="290322" y="45847"/>
                </a:lnTo>
                <a:lnTo>
                  <a:pt x="276225" y="59816"/>
                </a:lnTo>
                <a:lnTo>
                  <a:pt x="262254" y="74549"/>
                </a:lnTo>
                <a:lnTo>
                  <a:pt x="247268" y="90042"/>
                </a:lnTo>
                <a:lnTo>
                  <a:pt x="232282" y="104012"/>
                </a:lnTo>
                <a:lnTo>
                  <a:pt x="219201" y="117983"/>
                </a:lnTo>
                <a:lnTo>
                  <a:pt x="207263" y="128524"/>
                </a:lnTo>
                <a:lnTo>
                  <a:pt x="198247" y="137540"/>
                </a:lnTo>
                <a:lnTo>
                  <a:pt x="195199" y="140080"/>
                </a:lnTo>
                <a:lnTo>
                  <a:pt x="181228" y="151511"/>
                </a:lnTo>
                <a:lnTo>
                  <a:pt x="167131" y="163829"/>
                </a:lnTo>
                <a:lnTo>
                  <a:pt x="150113" y="173609"/>
                </a:lnTo>
                <a:lnTo>
                  <a:pt x="140207" y="176911"/>
                </a:lnTo>
                <a:lnTo>
                  <a:pt x="122174" y="180212"/>
                </a:lnTo>
                <a:lnTo>
                  <a:pt x="104139" y="182625"/>
                </a:lnTo>
                <a:lnTo>
                  <a:pt x="85089" y="185927"/>
                </a:lnTo>
                <a:lnTo>
                  <a:pt x="65150" y="188340"/>
                </a:lnTo>
                <a:lnTo>
                  <a:pt x="44068" y="192531"/>
                </a:lnTo>
                <a:lnTo>
                  <a:pt x="24129" y="195706"/>
                </a:lnTo>
                <a:lnTo>
                  <a:pt x="3048" y="200660"/>
                </a:lnTo>
                <a:lnTo>
                  <a:pt x="0" y="201422"/>
                </a:lnTo>
              </a:path>
            </a:pathLst>
          </a:custGeom>
          <a:ln w="3175">
            <a:solidFill>
              <a:srgbClr val="211F1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8289417" y="3523741"/>
            <a:ext cx="292226" cy="126873"/>
          </a:xfrm>
          <a:custGeom>
            <a:avLst/>
            <a:gdLst/>
            <a:ahLst/>
            <a:cxnLst/>
            <a:rect l="l" t="t" r="r" b="b"/>
            <a:pathLst>
              <a:path w="292226" h="126873">
                <a:moveTo>
                  <a:pt x="29972" y="121158"/>
                </a:moveTo>
                <a:lnTo>
                  <a:pt x="43052" y="118745"/>
                </a:lnTo>
                <a:lnTo>
                  <a:pt x="59054" y="114681"/>
                </a:lnTo>
                <a:lnTo>
                  <a:pt x="77088" y="109728"/>
                </a:lnTo>
                <a:lnTo>
                  <a:pt x="97027" y="103124"/>
                </a:lnTo>
                <a:lnTo>
                  <a:pt x="118109" y="96647"/>
                </a:lnTo>
                <a:lnTo>
                  <a:pt x="142112" y="87630"/>
                </a:lnTo>
                <a:lnTo>
                  <a:pt x="167131" y="77724"/>
                </a:lnTo>
                <a:lnTo>
                  <a:pt x="193166" y="66294"/>
                </a:lnTo>
                <a:lnTo>
                  <a:pt x="221106" y="53975"/>
                </a:lnTo>
                <a:lnTo>
                  <a:pt x="250189" y="39243"/>
                </a:lnTo>
                <a:lnTo>
                  <a:pt x="280161" y="22860"/>
                </a:lnTo>
                <a:lnTo>
                  <a:pt x="285241" y="20447"/>
                </a:lnTo>
                <a:lnTo>
                  <a:pt x="292226" y="9779"/>
                </a:lnTo>
                <a:lnTo>
                  <a:pt x="283209" y="3175"/>
                </a:lnTo>
                <a:lnTo>
                  <a:pt x="271144" y="0"/>
                </a:lnTo>
                <a:lnTo>
                  <a:pt x="270128" y="0"/>
                </a:lnTo>
                <a:lnTo>
                  <a:pt x="252222" y="13081"/>
                </a:lnTo>
                <a:lnTo>
                  <a:pt x="237108" y="24511"/>
                </a:lnTo>
                <a:lnTo>
                  <a:pt x="223138" y="35179"/>
                </a:lnTo>
                <a:lnTo>
                  <a:pt x="211200" y="44196"/>
                </a:lnTo>
                <a:lnTo>
                  <a:pt x="198119" y="52324"/>
                </a:lnTo>
                <a:lnTo>
                  <a:pt x="187071" y="58928"/>
                </a:lnTo>
                <a:lnTo>
                  <a:pt x="174116" y="65532"/>
                </a:lnTo>
                <a:lnTo>
                  <a:pt x="162051" y="72009"/>
                </a:lnTo>
                <a:lnTo>
                  <a:pt x="148081" y="77724"/>
                </a:lnTo>
                <a:lnTo>
                  <a:pt x="132079" y="84328"/>
                </a:lnTo>
                <a:lnTo>
                  <a:pt x="115061" y="90043"/>
                </a:lnTo>
                <a:lnTo>
                  <a:pt x="94996" y="96647"/>
                </a:lnTo>
                <a:lnTo>
                  <a:pt x="73025" y="104013"/>
                </a:lnTo>
                <a:lnTo>
                  <a:pt x="46989" y="112141"/>
                </a:lnTo>
                <a:lnTo>
                  <a:pt x="18033" y="121158"/>
                </a:lnTo>
                <a:lnTo>
                  <a:pt x="0" y="126873"/>
                </a:lnTo>
                <a:lnTo>
                  <a:pt x="3936" y="126111"/>
                </a:lnTo>
                <a:lnTo>
                  <a:pt x="10032" y="125222"/>
                </a:lnTo>
                <a:lnTo>
                  <a:pt x="18033" y="123698"/>
                </a:lnTo>
                <a:lnTo>
                  <a:pt x="29972" y="121158"/>
                </a:lnTo>
                <a:close/>
              </a:path>
            </a:pathLst>
          </a:custGeom>
          <a:solidFill>
            <a:srgbClr val="211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8213344" y="3739133"/>
            <a:ext cx="93090" cy="218694"/>
          </a:xfrm>
          <a:custGeom>
            <a:avLst/>
            <a:gdLst/>
            <a:ahLst/>
            <a:cxnLst/>
            <a:rect l="l" t="t" r="r" b="b"/>
            <a:pathLst>
              <a:path w="93090" h="218694">
                <a:moveTo>
                  <a:pt x="21971" y="0"/>
                </a:moveTo>
                <a:lnTo>
                  <a:pt x="6984" y="0"/>
                </a:lnTo>
                <a:lnTo>
                  <a:pt x="0" y="13970"/>
                </a:lnTo>
                <a:lnTo>
                  <a:pt x="4952" y="36068"/>
                </a:lnTo>
                <a:lnTo>
                  <a:pt x="12064" y="62992"/>
                </a:lnTo>
                <a:lnTo>
                  <a:pt x="21081" y="88392"/>
                </a:lnTo>
                <a:lnTo>
                  <a:pt x="29972" y="111379"/>
                </a:lnTo>
                <a:lnTo>
                  <a:pt x="38988" y="131826"/>
                </a:lnTo>
                <a:lnTo>
                  <a:pt x="48005" y="150749"/>
                </a:lnTo>
                <a:lnTo>
                  <a:pt x="57023" y="167132"/>
                </a:lnTo>
                <a:lnTo>
                  <a:pt x="66039" y="180975"/>
                </a:lnTo>
                <a:lnTo>
                  <a:pt x="73025" y="193294"/>
                </a:lnTo>
                <a:lnTo>
                  <a:pt x="80009" y="202311"/>
                </a:lnTo>
                <a:lnTo>
                  <a:pt x="86105" y="209677"/>
                </a:lnTo>
                <a:lnTo>
                  <a:pt x="90042" y="215392"/>
                </a:lnTo>
                <a:lnTo>
                  <a:pt x="93090" y="218694"/>
                </a:lnTo>
                <a:lnTo>
                  <a:pt x="82041" y="199009"/>
                </a:lnTo>
                <a:lnTo>
                  <a:pt x="71120" y="177673"/>
                </a:lnTo>
                <a:lnTo>
                  <a:pt x="60071" y="159639"/>
                </a:lnTo>
                <a:lnTo>
                  <a:pt x="52070" y="143383"/>
                </a:lnTo>
                <a:lnTo>
                  <a:pt x="45084" y="128524"/>
                </a:lnTo>
                <a:lnTo>
                  <a:pt x="38988" y="116332"/>
                </a:lnTo>
                <a:lnTo>
                  <a:pt x="35051" y="104013"/>
                </a:lnTo>
                <a:lnTo>
                  <a:pt x="32003" y="91694"/>
                </a:lnTo>
                <a:lnTo>
                  <a:pt x="29082" y="80264"/>
                </a:lnTo>
                <a:lnTo>
                  <a:pt x="27050" y="67183"/>
                </a:lnTo>
                <a:lnTo>
                  <a:pt x="26034" y="53213"/>
                </a:lnTo>
                <a:lnTo>
                  <a:pt x="25019" y="37719"/>
                </a:lnTo>
                <a:lnTo>
                  <a:pt x="24002" y="20447"/>
                </a:lnTo>
                <a:lnTo>
                  <a:pt x="24002" y="0"/>
                </a:lnTo>
                <a:lnTo>
                  <a:pt x="21971" y="0"/>
                </a:lnTo>
                <a:close/>
              </a:path>
            </a:pathLst>
          </a:custGeom>
          <a:solidFill>
            <a:srgbClr val="FDFFF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8539607" y="3662933"/>
            <a:ext cx="80010" cy="110617"/>
          </a:xfrm>
          <a:custGeom>
            <a:avLst/>
            <a:gdLst/>
            <a:ahLst/>
            <a:cxnLst/>
            <a:rect l="l" t="t" r="r" b="b"/>
            <a:pathLst>
              <a:path w="80010" h="110617">
                <a:moveTo>
                  <a:pt x="80010" y="90170"/>
                </a:moveTo>
                <a:lnTo>
                  <a:pt x="74041" y="67945"/>
                </a:lnTo>
                <a:lnTo>
                  <a:pt x="67056" y="48387"/>
                </a:lnTo>
                <a:lnTo>
                  <a:pt x="59054" y="31115"/>
                </a:lnTo>
                <a:lnTo>
                  <a:pt x="51053" y="17272"/>
                </a:lnTo>
                <a:lnTo>
                  <a:pt x="42037" y="6604"/>
                </a:lnTo>
                <a:lnTo>
                  <a:pt x="34036" y="0"/>
                </a:lnTo>
                <a:lnTo>
                  <a:pt x="0" y="21336"/>
                </a:lnTo>
                <a:lnTo>
                  <a:pt x="5969" y="32004"/>
                </a:lnTo>
                <a:lnTo>
                  <a:pt x="12953" y="45085"/>
                </a:lnTo>
                <a:lnTo>
                  <a:pt x="19939" y="59817"/>
                </a:lnTo>
                <a:lnTo>
                  <a:pt x="26035" y="77851"/>
                </a:lnTo>
                <a:lnTo>
                  <a:pt x="30988" y="96647"/>
                </a:lnTo>
                <a:lnTo>
                  <a:pt x="34036" y="110617"/>
                </a:lnTo>
                <a:lnTo>
                  <a:pt x="80010" y="9017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8544560" y="3780917"/>
            <a:ext cx="78105" cy="146557"/>
          </a:xfrm>
          <a:custGeom>
            <a:avLst/>
            <a:gdLst/>
            <a:ahLst/>
            <a:cxnLst/>
            <a:rect l="l" t="t" r="r" b="b"/>
            <a:pathLst>
              <a:path w="78105" h="146557">
                <a:moveTo>
                  <a:pt x="78105" y="0"/>
                </a:moveTo>
                <a:lnTo>
                  <a:pt x="31115" y="20446"/>
                </a:lnTo>
                <a:lnTo>
                  <a:pt x="31115" y="26161"/>
                </a:lnTo>
                <a:lnTo>
                  <a:pt x="30099" y="40131"/>
                </a:lnTo>
                <a:lnTo>
                  <a:pt x="28067" y="54863"/>
                </a:lnTo>
                <a:lnTo>
                  <a:pt x="25019" y="70357"/>
                </a:lnTo>
                <a:lnTo>
                  <a:pt x="21082" y="86740"/>
                </a:lnTo>
                <a:lnTo>
                  <a:pt x="14986" y="103123"/>
                </a:lnTo>
                <a:lnTo>
                  <a:pt x="8000" y="121157"/>
                </a:lnTo>
                <a:lnTo>
                  <a:pt x="0" y="139191"/>
                </a:lnTo>
                <a:lnTo>
                  <a:pt x="0" y="146557"/>
                </a:lnTo>
                <a:lnTo>
                  <a:pt x="10033" y="144906"/>
                </a:lnTo>
                <a:lnTo>
                  <a:pt x="24003" y="138429"/>
                </a:lnTo>
                <a:lnTo>
                  <a:pt x="34036" y="129412"/>
                </a:lnTo>
                <a:lnTo>
                  <a:pt x="38100" y="125348"/>
                </a:lnTo>
                <a:lnTo>
                  <a:pt x="49022" y="109727"/>
                </a:lnTo>
                <a:lnTo>
                  <a:pt x="58039" y="94106"/>
                </a:lnTo>
                <a:lnTo>
                  <a:pt x="65024" y="77723"/>
                </a:lnTo>
                <a:lnTo>
                  <a:pt x="70104" y="61340"/>
                </a:lnTo>
                <a:lnTo>
                  <a:pt x="75057" y="45846"/>
                </a:lnTo>
                <a:lnTo>
                  <a:pt x="77089" y="29463"/>
                </a:lnTo>
                <a:lnTo>
                  <a:pt x="78105" y="13842"/>
                </a:lnTo>
                <a:lnTo>
                  <a:pt x="78105" y="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8505571" y="3692398"/>
            <a:ext cx="62992" cy="102362"/>
          </a:xfrm>
          <a:custGeom>
            <a:avLst/>
            <a:gdLst/>
            <a:ahLst/>
            <a:cxnLst/>
            <a:rect l="l" t="t" r="r" b="b"/>
            <a:pathLst>
              <a:path w="62992" h="102362">
                <a:moveTo>
                  <a:pt x="62992" y="90169"/>
                </a:moveTo>
                <a:lnTo>
                  <a:pt x="57023" y="68071"/>
                </a:lnTo>
                <a:lnTo>
                  <a:pt x="51053" y="48387"/>
                </a:lnTo>
                <a:lnTo>
                  <a:pt x="43052" y="31114"/>
                </a:lnTo>
                <a:lnTo>
                  <a:pt x="34035" y="17271"/>
                </a:lnTo>
                <a:lnTo>
                  <a:pt x="26034" y="6603"/>
                </a:lnTo>
                <a:lnTo>
                  <a:pt x="18033" y="0"/>
                </a:lnTo>
                <a:lnTo>
                  <a:pt x="0" y="13081"/>
                </a:lnTo>
                <a:lnTo>
                  <a:pt x="5969" y="23749"/>
                </a:lnTo>
                <a:lnTo>
                  <a:pt x="12953" y="36829"/>
                </a:lnTo>
                <a:lnTo>
                  <a:pt x="20065" y="51688"/>
                </a:lnTo>
                <a:lnTo>
                  <a:pt x="26034" y="69595"/>
                </a:lnTo>
                <a:lnTo>
                  <a:pt x="30987" y="88518"/>
                </a:lnTo>
                <a:lnTo>
                  <a:pt x="34035" y="102362"/>
                </a:lnTo>
                <a:lnTo>
                  <a:pt x="62992" y="90169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8505571" y="3805428"/>
            <a:ext cx="56006" cy="126111"/>
          </a:xfrm>
          <a:custGeom>
            <a:avLst/>
            <a:gdLst/>
            <a:ahLst/>
            <a:cxnLst/>
            <a:rect l="l" t="t" r="r" b="b"/>
            <a:pathLst>
              <a:path w="56006" h="126111">
                <a:moveTo>
                  <a:pt x="56006" y="0"/>
                </a:moveTo>
                <a:lnTo>
                  <a:pt x="30987" y="20447"/>
                </a:lnTo>
                <a:lnTo>
                  <a:pt x="30987" y="26289"/>
                </a:lnTo>
                <a:lnTo>
                  <a:pt x="29972" y="41021"/>
                </a:lnTo>
                <a:lnTo>
                  <a:pt x="27050" y="54864"/>
                </a:lnTo>
                <a:lnTo>
                  <a:pt x="21971" y="68834"/>
                </a:lnTo>
                <a:lnTo>
                  <a:pt x="16001" y="84455"/>
                </a:lnTo>
                <a:lnTo>
                  <a:pt x="8000" y="101600"/>
                </a:lnTo>
                <a:lnTo>
                  <a:pt x="0" y="122047"/>
                </a:lnTo>
                <a:lnTo>
                  <a:pt x="0" y="123698"/>
                </a:lnTo>
                <a:lnTo>
                  <a:pt x="11049" y="126111"/>
                </a:lnTo>
                <a:lnTo>
                  <a:pt x="26034" y="116332"/>
                </a:lnTo>
                <a:lnTo>
                  <a:pt x="28955" y="110617"/>
                </a:lnTo>
                <a:lnTo>
                  <a:pt x="36956" y="93345"/>
                </a:lnTo>
                <a:lnTo>
                  <a:pt x="43052" y="77089"/>
                </a:lnTo>
                <a:lnTo>
                  <a:pt x="48005" y="61468"/>
                </a:lnTo>
                <a:lnTo>
                  <a:pt x="52070" y="45847"/>
                </a:lnTo>
                <a:lnTo>
                  <a:pt x="54990" y="31115"/>
                </a:lnTo>
                <a:lnTo>
                  <a:pt x="56006" y="15621"/>
                </a:lnTo>
                <a:lnTo>
                  <a:pt x="56006" y="0"/>
                </a:lnTo>
                <a:close/>
              </a:path>
            </a:pathLst>
          </a:custGeom>
          <a:solidFill>
            <a:srgbClr val="C6E9F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7809230" y="2993390"/>
            <a:ext cx="291719" cy="219710"/>
          </a:xfrm>
          <a:custGeom>
            <a:avLst/>
            <a:gdLst/>
            <a:ahLst/>
            <a:cxnLst/>
            <a:rect l="l" t="t" r="r" b="b"/>
            <a:pathLst>
              <a:path w="291719" h="219710">
                <a:moveTo>
                  <a:pt x="238125" y="185547"/>
                </a:moveTo>
                <a:lnTo>
                  <a:pt x="227874" y="177888"/>
                </a:lnTo>
                <a:lnTo>
                  <a:pt x="207899" y="204597"/>
                </a:lnTo>
                <a:lnTo>
                  <a:pt x="291719" y="219710"/>
                </a:lnTo>
                <a:lnTo>
                  <a:pt x="238125" y="185547"/>
                </a:lnTo>
                <a:close/>
              </a:path>
              <a:path w="291719" h="219710">
                <a:moveTo>
                  <a:pt x="253492" y="143637"/>
                </a:moveTo>
                <a:lnTo>
                  <a:pt x="233536" y="170318"/>
                </a:lnTo>
                <a:lnTo>
                  <a:pt x="243713" y="177926"/>
                </a:lnTo>
                <a:lnTo>
                  <a:pt x="253492" y="143637"/>
                </a:lnTo>
                <a:close/>
              </a:path>
              <a:path w="291719" h="219710">
                <a:moveTo>
                  <a:pt x="5715" y="0"/>
                </a:moveTo>
                <a:lnTo>
                  <a:pt x="0" y="7620"/>
                </a:lnTo>
                <a:lnTo>
                  <a:pt x="227874" y="177888"/>
                </a:lnTo>
                <a:lnTo>
                  <a:pt x="238125" y="185547"/>
                </a:lnTo>
                <a:lnTo>
                  <a:pt x="291719" y="219710"/>
                </a:lnTo>
                <a:lnTo>
                  <a:pt x="253492" y="143637"/>
                </a:lnTo>
                <a:lnTo>
                  <a:pt x="243713" y="177926"/>
                </a:lnTo>
                <a:lnTo>
                  <a:pt x="233536" y="170318"/>
                </a:lnTo>
                <a:lnTo>
                  <a:pt x="5715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7377683" y="3573399"/>
            <a:ext cx="434340" cy="291338"/>
          </a:xfrm>
          <a:custGeom>
            <a:avLst/>
            <a:gdLst/>
            <a:ahLst/>
            <a:cxnLst/>
            <a:rect l="l" t="t" r="r" b="b"/>
            <a:pathLst>
              <a:path w="434340" h="291338">
                <a:moveTo>
                  <a:pt x="0" y="283463"/>
                </a:moveTo>
                <a:lnTo>
                  <a:pt x="5207" y="291338"/>
                </a:lnTo>
                <a:lnTo>
                  <a:pt x="373609" y="46271"/>
                </a:lnTo>
                <a:lnTo>
                  <a:pt x="384175" y="39243"/>
                </a:lnTo>
                <a:lnTo>
                  <a:pt x="392049" y="74040"/>
                </a:lnTo>
                <a:lnTo>
                  <a:pt x="434340" y="0"/>
                </a:lnTo>
                <a:lnTo>
                  <a:pt x="378841" y="31241"/>
                </a:lnTo>
                <a:lnTo>
                  <a:pt x="368293" y="38264"/>
                </a:lnTo>
                <a:lnTo>
                  <a:pt x="0" y="283463"/>
                </a:lnTo>
                <a:close/>
              </a:path>
              <a:path w="434340" h="291338">
                <a:moveTo>
                  <a:pt x="378841" y="31241"/>
                </a:moveTo>
                <a:lnTo>
                  <a:pt x="434340" y="0"/>
                </a:lnTo>
                <a:lnTo>
                  <a:pt x="349885" y="10540"/>
                </a:lnTo>
                <a:lnTo>
                  <a:pt x="368293" y="38264"/>
                </a:lnTo>
                <a:lnTo>
                  <a:pt x="378841" y="31241"/>
                </a:lnTo>
                <a:close/>
              </a:path>
              <a:path w="434340" h="291338">
                <a:moveTo>
                  <a:pt x="392049" y="74040"/>
                </a:moveTo>
                <a:lnTo>
                  <a:pt x="384175" y="39243"/>
                </a:lnTo>
                <a:lnTo>
                  <a:pt x="373609" y="46271"/>
                </a:lnTo>
                <a:lnTo>
                  <a:pt x="392049" y="7404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250825" y="6093307"/>
            <a:ext cx="648766" cy="246214"/>
          </a:xfrm>
          <a:custGeom>
            <a:avLst/>
            <a:gdLst/>
            <a:ahLst/>
            <a:cxnLst/>
            <a:rect l="l" t="t" r="r" b="b"/>
            <a:pathLst>
              <a:path w="648766" h="246214">
                <a:moveTo>
                  <a:pt x="0" y="246214"/>
                </a:moveTo>
                <a:lnTo>
                  <a:pt x="648766" y="246214"/>
                </a:lnTo>
                <a:lnTo>
                  <a:pt x="648766" y="0"/>
                </a:lnTo>
                <a:lnTo>
                  <a:pt x="0" y="0"/>
                </a:lnTo>
                <a:lnTo>
                  <a:pt x="0" y="2462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57476" y="516513"/>
            <a:ext cx="284449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050663" y="516513"/>
            <a:ext cx="18069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05111" y="516513"/>
            <a:ext cx="1403282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dir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37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bject 4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019175" y="5641975"/>
            <a:ext cx="7204075" cy="139700"/>
          </a:xfrm>
          <a:custGeom>
            <a:avLst/>
            <a:gdLst/>
            <a:ahLst/>
            <a:cxnLst/>
            <a:rect l="l" t="t" r="r" b="b"/>
            <a:pathLst>
              <a:path w="7204075" h="139700">
                <a:moveTo>
                  <a:pt x="0" y="139700"/>
                </a:moveTo>
                <a:lnTo>
                  <a:pt x="7204075" y="139700"/>
                </a:lnTo>
                <a:lnTo>
                  <a:pt x="7204075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019175" y="5641975"/>
            <a:ext cx="7204075" cy="139700"/>
          </a:xfrm>
          <a:custGeom>
            <a:avLst/>
            <a:gdLst/>
            <a:ahLst/>
            <a:cxnLst/>
            <a:rect l="l" t="t" r="r" b="b"/>
            <a:pathLst>
              <a:path w="7204075" h="139700">
                <a:moveTo>
                  <a:pt x="0" y="139700"/>
                </a:moveTo>
                <a:lnTo>
                  <a:pt x="7204075" y="139700"/>
                </a:lnTo>
                <a:lnTo>
                  <a:pt x="7204075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546100" y="2195576"/>
            <a:ext cx="7532751" cy="0"/>
          </a:xfrm>
          <a:custGeom>
            <a:avLst/>
            <a:gdLst/>
            <a:ahLst/>
            <a:cxnLst/>
            <a:rect l="l" t="t" r="r" b="b"/>
            <a:pathLst>
              <a:path w="7532751" h="0">
                <a:moveTo>
                  <a:pt x="0" y="0"/>
                </a:moveTo>
                <a:lnTo>
                  <a:pt x="7532751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561975" y="2525776"/>
            <a:ext cx="7491476" cy="0"/>
          </a:xfrm>
          <a:custGeom>
            <a:avLst/>
            <a:gdLst/>
            <a:ahLst/>
            <a:cxnLst/>
            <a:rect l="l" t="t" r="r" b="b"/>
            <a:pathLst>
              <a:path w="7491476" h="0">
                <a:moveTo>
                  <a:pt x="0" y="0"/>
                </a:moveTo>
                <a:lnTo>
                  <a:pt x="7491476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3092450" y="5788025"/>
            <a:ext cx="0" cy="228600"/>
          </a:xfrm>
          <a:custGeom>
            <a:avLst/>
            <a:gdLst/>
            <a:ahLst/>
            <a:cxnLst/>
            <a:rect l="l" t="t" r="r" b="b"/>
            <a:pathLst>
              <a:path w="0" h="228600">
                <a:moveTo>
                  <a:pt x="0" y="0"/>
                </a:moveTo>
                <a:lnTo>
                  <a:pt x="0" y="22860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2900426" y="6005512"/>
            <a:ext cx="376174" cy="0"/>
          </a:xfrm>
          <a:custGeom>
            <a:avLst/>
            <a:gdLst/>
            <a:ahLst/>
            <a:cxnLst/>
            <a:rect l="l" t="t" r="r" b="b"/>
            <a:pathLst>
              <a:path w="376174" h="0">
                <a:moveTo>
                  <a:pt x="0" y="0"/>
                </a:moveTo>
                <a:lnTo>
                  <a:pt x="376174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2951226" y="6075362"/>
            <a:ext cx="298450" cy="0"/>
          </a:xfrm>
          <a:custGeom>
            <a:avLst/>
            <a:gdLst/>
            <a:ahLst/>
            <a:cxnLst/>
            <a:rect l="l" t="t" r="r" b="b"/>
            <a:pathLst>
              <a:path w="298450" h="0">
                <a:moveTo>
                  <a:pt x="0" y="0"/>
                </a:moveTo>
                <a:lnTo>
                  <a:pt x="298450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3027426" y="6124575"/>
            <a:ext cx="141224" cy="0"/>
          </a:xfrm>
          <a:custGeom>
            <a:avLst/>
            <a:gdLst/>
            <a:ahLst/>
            <a:cxnLst/>
            <a:rect l="l" t="t" r="r" b="b"/>
            <a:pathLst>
              <a:path w="141224" h="0">
                <a:moveTo>
                  <a:pt x="0" y="0"/>
                </a:moveTo>
                <a:lnTo>
                  <a:pt x="141224" y="0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5949950" y="3689223"/>
            <a:ext cx="1128649" cy="1973427"/>
          </a:xfrm>
          <a:custGeom>
            <a:avLst/>
            <a:gdLst/>
            <a:ahLst/>
            <a:cxnLst/>
            <a:rect l="l" t="t" r="r" b="b"/>
            <a:pathLst>
              <a:path w="1128649" h="1973427">
                <a:moveTo>
                  <a:pt x="0" y="126"/>
                </a:moveTo>
                <a:lnTo>
                  <a:pt x="508" y="126"/>
                </a:lnTo>
                <a:lnTo>
                  <a:pt x="1015" y="0"/>
                </a:lnTo>
                <a:lnTo>
                  <a:pt x="1524" y="126"/>
                </a:lnTo>
                <a:lnTo>
                  <a:pt x="93918" y="6666"/>
                </a:lnTo>
                <a:lnTo>
                  <a:pt x="184257" y="25945"/>
                </a:lnTo>
                <a:lnTo>
                  <a:pt x="272251" y="57458"/>
                </a:lnTo>
                <a:lnTo>
                  <a:pt x="357610" y="100696"/>
                </a:lnTo>
                <a:lnTo>
                  <a:pt x="440045" y="155153"/>
                </a:lnTo>
                <a:lnTo>
                  <a:pt x="519265" y="220322"/>
                </a:lnTo>
                <a:lnTo>
                  <a:pt x="594981" y="295696"/>
                </a:lnTo>
                <a:lnTo>
                  <a:pt x="666904" y="380767"/>
                </a:lnTo>
                <a:lnTo>
                  <a:pt x="734744" y="475029"/>
                </a:lnTo>
                <a:lnTo>
                  <a:pt x="798210" y="577973"/>
                </a:lnTo>
                <a:lnTo>
                  <a:pt x="857015" y="689094"/>
                </a:lnTo>
                <a:lnTo>
                  <a:pt x="910867" y="807884"/>
                </a:lnTo>
                <a:lnTo>
                  <a:pt x="959477" y="933835"/>
                </a:lnTo>
                <a:lnTo>
                  <a:pt x="1002556" y="1066441"/>
                </a:lnTo>
                <a:lnTo>
                  <a:pt x="1039814" y="1205195"/>
                </a:lnTo>
                <a:lnTo>
                  <a:pt x="1070961" y="1349589"/>
                </a:lnTo>
                <a:lnTo>
                  <a:pt x="1095708" y="1499116"/>
                </a:lnTo>
                <a:lnTo>
                  <a:pt x="1113764" y="1653270"/>
                </a:lnTo>
                <a:lnTo>
                  <a:pt x="1124841" y="1811543"/>
                </a:lnTo>
                <a:lnTo>
                  <a:pt x="1128649" y="197342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6238875" y="2938907"/>
            <a:ext cx="1085850" cy="1251457"/>
          </a:xfrm>
          <a:custGeom>
            <a:avLst/>
            <a:gdLst/>
            <a:ahLst/>
            <a:cxnLst/>
            <a:rect l="l" t="t" r="r" b="b"/>
            <a:pathLst>
              <a:path w="1085850" h="1251457">
                <a:moveTo>
                  <a:pt x="662051" y="52958"/>
                </a:moveTo>
                <a:lnTo>
                  <a:pt x="655701" y="81025"/>
                </a:lnTo>
                <a:lnTo>
                  <a:pt x="636651" y="102869"/>
                </a:lnTo>
                <a:lnTo>
                  <a:pt x="603250" y="144906"/>
                </a:lnTo>
                <a:lnTo>
                  <a:pt x="582676" y="186943"/>
                </a:lnTo>
                <a:lnTo>
                  <a:pt x="555625" y="233806"/>
                </a:lnTo>
                <a:lnTo>
                  <a:pt x="531876" y="258698"/>
                </a:lnTo>
                <a:lnTo>
                  <a:pt x="476250" y="275843"/>
                </a:lnTo>
                <a:lnTo>
                  <a:pt x="419100" y="271144"/>
                </a:lnTo>
                <a:lnTo>
                  <a:pt x="358775" y="254000"/>
                </a:lnTo>
                <a:lnTo>
                  <a:pt x="293750" y="241553"/>
                </a:lnTo>
                <a:lnTo>
                  <a:pt x="209550" y="229107"/>
                </a:lnTo>
                <a:lnTo>
                  <a:pt x="142875" y="224408"/>
                </a:lnTo>
                <a:lnTo>
                  <a:pt x="101600" y="230631"/>
                </a:lnTo>
                <a:lnTo>
                  <a:pt x="65024" y="241553"/>
                </a:lnTo>
                <a:lnTo>
                  <a:pt x="28575" y="268096"/>
                </a:lnTo>
                <a:lnTo>
                  <a:pt x="7874" y="300735"/>
                </a:lnTo>
                <a:lnTo>
                  <a:pt x="0" y="345947"/>
                </a:lnTo>
                <a:lnTo>
                  <a:pt x="7874" y="389635"/>
                </a:lnTo>
                <a:lnTo>
                  <a:pt x="28575" y="419226"/>
                </a:lnTo>
                <a:lnTo>
                  <a:pt x="53975" y="437895"/>
                </a:lnTo>
                <a:lnTo>
                  <a:pt x="98425" y="458215"/>
                </a:lnTo>
                <a:lnTo>
                  <a:pt x="184150" y="476884"/>
                </a:lnTo>
                <a:lnTo>
                  <a:pt x="254000" y="489330"/>
                </a:lnTo>
                <a:lnTo>
                  <a:pt x="341375" y="501776"/>
                </a:lnTo>
                <a:lnTo>
                  <a:pt x="403225" y="504951"/>
                </a:lnTo>
                <a:lnTo>
                  <a:pt x="428625" y="501776"/>
                </a:lnTo>
                <a:lnTo>
                  <a:pt x="438150" y="536066"/>
                </a:lnTo>
                <a:lnTo>
                  <a:pt x="428625" y="573531"/>
                </a:lnTo>
                <a:lnTo>
                  <a:pt x="484250" y="590676"/>
                </a:lnTo>
                <a:lnTo>
                  <a:pt x="544576" y="581278"/>
                </a:lnTo>
                <a:lnTo>
                  <a:pt x="539750" y="606297"/>
                </a:lnTo>
                <a:lnTo>
                  <a:pt x="535051" y="631189"/>
                </a:lnTo>
                <a:lnTo>
                  <a:pt x="533400" y="656081"/>
                </a:lnTo>
                <a:lnTo>
                  <a:pt x="531876" y="674877"/>
                </a:lnTo>
                <a:lnTo>
                  <a:pt x="471550" y="684148"/>
                </a:lnTo>
                <a:lnTo>
                  <a:pt x="417575" y="667003"/>
                </a:lnTo>
                <a:lnTo>
                  <a:pt x="392175" y="729360"/>
                </a:lnTo>
                <a:lnTo>
                  <a:pt x="368300" y="813561"/>
                </a:lnTo>
                <a:lnTo>
                  <a:pt x="354075" y="883665"/>
                </a:lnTo>
                <a:lnTo>
                  <a:pt x="341375" y="977264"/>
                </a:lnTo>
                <a:lnTo>
                  <a:pt x="335025" y="1050416"/>
                </a:lnTo>
                <a:lnTo>
                  <a:pt x="338200" y="1120647"/>
                </a:lnTo>
                <a:lnTo>
                  <a:pt x="344550" y="1173606"/>
                </a:lnTo>
                <a:lnTo>
                  <a:pt x="365125" y="1221866"/>
                </a:lnTo>
                <a:lnTo>
                  <a:pt x="387350" y="1246885"/>
                </a:lnTo>
                <a:lnTo>
                  <a:pt x="419100" y="1251457"/>
                </a:lnTo>
                <a:lnTo>
                  <a:pt x="471550" y="1243710"/>
                </a:lnTo>
                <a:lnTo>
                  <a:pt x="519175" y="1239011"/>
                </a:lnTo>
                <a:lnTo>
                  <a:pt x="565150" y="1223517"/>
                </a:lnTo>
                <a:lnTo>
                  <a:pt x="606425" y="1201673"/>
                </a:lnTo>
                <a:lnTo>
                  <a:pt x="636651" y="1164208"/>
                </a:lnTo>
                <a:lnTo>
                  <a:pt x="662051" y="1125219"/>
                </a:lnTo>
                <a:lnTo>
                  <a:pt x="681101" y="1087881"/>
                </a:lnTo>
                <a:lnTo>
                  <a:pt x="693801" y="1048892"/>
                </a:lnTo>
                <a:lnTo>
                  <a:pt x="714375" y="998981"/>
                </a:lnTo>
                <a:lnTo>
                  <a:pt x="742950" y="960119"/>
                </a:lnTo>
                <a:lnTo>
                  <a:pt x="776351" y="927353"/>
                </a:lnTo>
                <a:lnTo>
                  <a:pt x="811276" y="888364"/>
                </a:lnTo>
                <a:lnTo>
                  <a:pt x="838200" y="857249"/>
                </a:lnTo>
                <a:lnTo>
                  <a:pt x="863600" y="815085"/>
                </a:lnTo>
                <a:lnTo>
                  <a:pt x="887476" y="763650"/>
                </a:lnTo>
                <a:lnTo>
                  <a:pt x="917575" y="701293"/>
                </a:lnTo>
                <a:lnTo>
                  <a:pt x="952500" y="610869"/>
                </a:lnTo>
                <a:lnTo>
                  <a:pt x="996950" y="546988"/>
                </a:lnTo>
                <a:lnTo>
                  <a:pt x="1025525" y="489330"/>
                </a:lnTo>
                <a:lnTo>
                  <a:pt x="1055751" y="420750"/>
                </a:lnTo>
                <a:lnTo>
                  <a:pt x="1076325" y="325754"/>
                </a:lnTo>
                <a:lnTo>
                  <a:pt x="1085850" y="260222"/>
                </a:lnTo>
                <a:lnTo>
                  <a:pt x="1081151" y="185419"/>
                </a:lnTo>
                <a:lnTo>
                  <a:pt x="1047750" y="115315"/>
                </a:lnTo>
                <a:lnTo>
                  <a:pt x="1009650" y="63880"/>
                </a:lnTo>
                <a:lnTo>
                  <a:pt x="960501" y="26415"/>
                </a:lnTo>
                <a:lnTo>
                  <a:pt x="881126" y="6222"/>
                </a:lnTo>
                <a:lnTo>
                  <a:pt x="814451" y="0"/>
                </a:lnTo>
                <a:lnTo>
                  <a:pt x="746125" y="9270"/>
                </a:lnTo>
                <a:lnTo>
                  <a:pt x="695325" y="29590"/>
                </a:lnTo>
                <a:lnTo>
                  <a:pt x="662051" y="52958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6238875" y="2938907"/>
            <a:ext cx="1085850" cy="1251457"/>
          </a:xfrm>
          <a:custGeom>
            <a:avLst/>
            <a:gdLst/>
            <a:ahLst/>
            <a:cxnLst/>
            <a:rect l="l" t="t" r="r" b="b"/>
            <a:pathLst>
              <a:path w="1085850" h="1251457">
                <a:moveTo>
                  <a:pt x="917575" y="701293"/>
                </a:moveTo>
                <a:lnTo>
                  <a:pt x="952500" y="610869"/>
                </a:lnTo>
                <a:lnTo>
                  <a:pt x="996950" y="546988"/>
                </a:lnTo>
                <a:lnTo>
                  <a:pt x="1025525" y="489330"/>
                </a:lnTo>
                <a:lnTo>
                  <a:pt x="1055751" y="420750"/>
                </a:lnTo>
                <a:lnTo>
                  <a:pt x="1076325" y="325754"/>
                </a:lnTo>
                <a:lnTo>
                  <a:pt x="1085850" y="260222"/>
                </a:lnTo>
                <a:lnTo>
                  <a:pt x="1081151" y="185419"/>
                </a:lnTo>
                <a:lnTo>
                  <a:pt x="1047750" y="115315"/>
                </a:lnTo>
                <a:lnTo>
                  <a:pt x="1009650" y="63880"/>
                </a:lnTo>
                <a:lnTo>
                  <a:pt x="960501" y="26415"/>
                </a:lnTo>
                <a:lnTo>
                  <a:pt x="881126" y="6222"/>
                </a:lnTo>
                <a:lnTo>
                  <a:pt x="814451" y="0"/>
                </a:lnTo>
                <a:lnTo>
                  <a:pt x="746125" y="9270"/>
                </a:lnTo>
                <a:lnTo>
                  <a:pt x="695325" y="29590"/>
                </a:lnTo>
                <a:lnTo>
                  <a:pt x="662051" y="52958"/>
                </a:lnTo>
                <a:lnTo>
                  <a:pt x="655701" y="81025"/>
                </a:lnTo>
                <a:lnTo>
                  <a:pt x="636651" y="102869"/>
                </a:lnTo>
                <a:lnTo>
                  <a:pt x="603250" y="144906"/>
                </a:lnTo>
                <a:lnTo>
                  <a:pt x="582676" y="186943"/>
                </a:lnTo>
                <a:lnTo>
                  <a:pt x="555625" y="233806"/>
                </a:lnTo>
                <a:lnTo>
                  <a:pt x="531876" y="258698"/>
                </a:lnTo>
                <a:lnTo>
                  <a:pt x="476250" y="275843"/>
                </a:lnTo>
                <a:lnTo>
                  <a:pt x="419100" y="271144"/>
                </a:lnTo>
                <a:lnTo>
                  <a:pt x="358775" y="254000"/>
                </a:lnTo>
                <a:lnTo>
                  <a:pt x="293750" y="241553"/>
                </a:lnTo>
                <a:lnTo>
                  <a:pt x="209550" y="229107"/>
                </a:lnTo>
                <a:lnTo>
                  <a:pt x="142875" y="224408"/>
                </a:lnTo>
                <a:lnTo>
                  <a:pt x="101600" y="230631"/>
                </a:lnTo>
                <a:lnTo>
                  <a:pt x="65024" y="241553"/>
                </a:lnTo>
                <a:lnTo>
                  <a:pt x="28575" y="268096"/>
                </a:lnTo>
                <a:lnTo>
                  <a:pt x="7874" y="300735"/>
                </a:lnTo>
                <a:lnTo>
                  <a:pt x="0" y="345947"/>
                </a:lnTo>
                <a:lnTo>
                  <a:pt x="7874" y="389635"/>
                </a:lnTo>
                <a:lnTo>
                  <a:pt x="28575" y="419226"/>
                </a:lnTo>
                <a:lnTo>
                  <a:pt x="53975" y="437895"/>
                </a:lnTo>
                <a:lnTo>
                  <a:pt x="98425" y="458215"/>
                </a:lnTo>
                <a:lnTo>
                  <a:pt x="184150" y="476884"/>
                </a:lnTo>
                <a:lnTo>
                  <a:pt x="254000" y="489330"/>
                </a:lnTo>
                <a:lnTo>
                  <a:pt x="341375" y="501776"/>
                </a:lnTo>
                <a:lnTo>
                  <a:pt x="403225" y="504951"/>
                </a:lnTo>
                <a:lnTo>
                  <a:pt x="428625" y="501776"/>
                </a:lnTo>
                <a:lnTo>
                  <a:pt x="438150" y="536066"/>
                </a:lnTo>
                <a:lnTo>
                  <a:pt x="428625" y="573531"/>
                </a:lnTo>
                <a:lnTo>
                  <a:pt x="484250" y="590676"/>
                </a:lnTo>
                <a:lnTo>
                  <a:pt x="544576" y="581278"/>
                </a:lnTo>
                <a:lnTo>
                  <a:pt x="539750" y="606297"/>
                </a:lnTo>
                <a:lnTo>
                  <a:pt x="535051" y="631189"/>
                </a:lnTo>
                <a:lnTo>
                  <a:pt x="533400" y="656081"/>
                </a:lnTo>
                <a:lnTo>
                  <a:pt x="531876" y="674877"/>
                </a:lnTo>
                <a:lnTo>
                  <a:pt x="471550" y="684148"/>
                </a:lnTo>
                <a:lnTo>
                  <a:pt x="417575" y="667003"/>
                </a:lnTo>
                <a:lnTo>
                  <a:pt x="392175" y="729360"/>
                </a:lnTo>
                <a:lnTo>
                  <a:pt x="368300" y="813561"/>
                </a:lnTo>
                <a:lnTo>
                  <a:pt x="354075" y="883665"/>
                </a:lnTo>
                <a:lnTo>
                  <a:pt x="341375" y="977264"/>
                </a:lnTo>
                <a:lnTo>
                  <a:pt x="335025" y="1050416"/>
                </a:lnTo>
                <a:lnTo>
                  <a:pt x="338200" y="1120647"/>
                </a:lnTo>
                <a:lnTo>
                  <a:pt x="344550" y="1173606"/>
                </a:lnTo>
                <a:lnTo>
                  <a:pt x="365125" y="1221866"/>
                </a:lnTo>
                <a:lnTo>
                  <a:pt x="387350" y="1246885"/>
                </a:lnTo>
                <a:lnTo>
                  <a:pt x="419100" y="1251457"/>
                </a:lnTo>
                <a:lnTo>
                  <a:pt x="471550" y="1243710"/>
                </a:lnTo>
                <a:lnTo>
                  <a:pt x="519175" y="1239011"/>
                </a:lnTo>
                <a:lnTo>
                  <a:pt x="565150" y="1223517"/>
                </a:lnTo>
                <a:lnTo>
                  <a:pt x="606425" y="1201673"/>
                </a:lnTo>
                <a:lnTo>
                  <a:pt x="636651" y="1164208"/>
                </a:lnTo>
                <a:lnTo>
                  <a:pt x="662051" y="1125219"/>
                </a:lnTo>
                <a:lnTo>
                  <a:pt x="681101" y="1087881"/>
                </a:lnTo>
                <a:lnTo>
                  <a:pt x="693801" y="1048892"/>
                </a:lnTo>
                <a:lnTo>
                  <a:pt x="714375" y="998981"/>
                </a:lnTo>
                <a:lnTo>
                  <a:pt x="742950" y="960119"/>
                </a:lnTo>
                <a:lnTo>
                  <a:pt x="776351" y="927353"/>
                </a:lnTo>
                <a:lnTo>
                  <a:pt x="811276" y="888364"/>
                </a:lnTo>
                <a:lnTo>
                  <a:pt x="838200" y="857249"/>
                </a:lnTo>
                <a:lnTo>
                  <a:pt x="863600" y="815085"/>
                </a:lnTo>
                <a:lnTo>
                  <a:pt x="887476" y="763650"/>
                </a:lnTo>
                <a:lnTo>
                  <a:pt x="917575" y="7012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6775450" y="3397123"/>
            <a:ext cx="69850" cy="339725"/>
          </a:xfrm>
          <a:custGeom>
            <a:avLst/>
            <a:gdLst/>
            <a:ahLst/>
            <a:cxnLst/>
            <a:rect l="l" t="t" r="r" b="b"/>
            <a:pathLst>
              <a:path w="69850" h="339725">
                <a:moveTo>
                  <a:pt x="28575" y="339725"/>
                </a:moveTo>
                <a:lnTo>
                  <a:pt x="12700" y="292988"/>
                </a:lnTo>
                <a:lnTo>
                  <a:pt x="3175" y="246252"/>
                </a:lnTo>
                <a:lnTo>
                  <a:pt x="0" y="199516"/>
                </a:lnTo>
                <a:lnTo>
                  <a:pt x="3175" y="140207"/>
                </a:lnTo>
                <a:lnTo>
                  <a:pt x="20700" y="84074"/>
                </a:lnTo>
                <a:lnTo>
                  <a:pt x="42925" y="37337"/>
                </a:lnTo>
                <a:lnTo>
                  <a:pt x="698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6664325" y="3389249"/>
            <a:ext cx="80899" cy="59309"/>
          </a:xfrm>
          <a:custGeom>
            <a:avLst/>
            <a:gdLst/>
            <a:ahLst/>
            <a:cxnLst/>
            <a:rect l="l" t="t" r="r" b="b"/>
            <a:pathLst>
              <a:path w="80899" h="59309">
                <a:moveTo>
                  <a:pt x="0" y="59309"/>
                </a:moveTo>
                <a:lnTo>
                  <a:pt x="38100" y="54610"/>
                </a:lnTo>
                <a:lnTo>
                  <a:pt x="73025" y="40639"/>
                </a:lnTo>
                <a:lnTo>
                  <a:pt x="80899" y="12573"/>
                </a:lnTo>
                <a:lnTo>
                  <a:pt x="603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6859651" y="2874899"/>
            <a:ext cx="574675" cy="662431"/>
          </a:xfrm>
          <a:custGeom>
            <a:avLst/>
            <a:gdLst/>
            <a:ahLst/>
            <a:cxnLst/>
            <a:rect l="l" t="t" r="r" b="b"/>
            <a:pathLst>
              <a:path w="574675" h="662431">
                <a:moveTo>
                  <a:pt x="544449" y="433324"/>
                </a:moveTo>
                <a:lnTo>
                  <a:pt x="549275" y="394335"/>
                </a:lnTo>
                <a:lnTo>
                  <a:pt x="566674" y="338327"/>
                </a:lnTo>
                <a:lnTo>
                  <a:pt x="574675" y="263525"/>
                </a:lnTo>
                <a:lnTo>
                  <a:pt x="571500" y="193293"/>
                </a:lnTo>
                <a:lnTo>
                  <a:pt x="560324" y="141859"/>
                </a:lnTo>
                <a:lnTo>
                  <a:pt x="530225" y="107568"/>
                </a:lnTo>
                <a:lnTo>
                  <a:pt x="496824" y="81152"/>
                </a:lnTo>
                <a:lnTo>
                  <a:pt x="469900" y="65531"/>
                </a:lnTo>
                <a:lnTo>
                  <a:pt x="439674" y="49911"/>
                </a:lnTo>
                <a:lnTo>
                  <a:pt x="412750" y="38988"/>
                </a:lnTo>
                <a:lnTo>
                  <a:pt x="382524" y="32765"/>
                </a:lnTo>
                <a:lnTo>
                  <a:pt x="352425" y="35940"/>
                </a:lnTo>
                <a:lnTo>
                  <a:pt x="323850" y="40639"/>
                </a:lnTo>
                <a:lnTo>
                  <a:pt x="285750" y="34289"/>
                </a:lnTo>
                <a:lnTo>
                  <a:pt x="255524" y="20320"/>
                </a:lnTo>
                <a:lnTo>
                  <a:pt x="226949" y="1650"/>
                </a:lnTo>
                <a:lnTo>
                  <a:pt x="203200" y="0"/>
                </a:lnTo>
                <a:lnTo>
                  <a:pt x="174625" y="4699"/>
                </a:lnTo>
                <a:lnTo>
                  <a:pt x="152400" y="14097"/>
                </a:lnTo>
                <a:lnTo>
                  <a:pt x="125349" y="31241"/>
                </a:lnTo>
                <a:lnTo>
                  <a:pt x="98425" y="51435"/>
                </a:lnTo>
                <a:lnTo>
                  <a:pt x="53975" y="56134"/>
                </a:lnTo>
                <a:lnTo>
                  <a:pt x="19050" y="74929"/>
                </a:lnTo>
                <a:lnTo>
                  <a:pt x="0" y="99822"/>
                </a:lnTo>
                <a:lnTo>
                  <a:pt x="30099" y="107568"/>
                </a:lnTo>
                <a:lnTo>
                  <a:pt x="58674" y="107568"/>
                </a:lnTo>
                <a:lnTo>
                  <a:pt x="76200" y="120014"/>
                </a:lnTo>
                <a:lnTo>
                  <a:pt x="93599" y="132587"/>
                </a:lnTo>
                <a:lnTo>
                  <a:pt x="109474" y="143510"/>
                </a:lnTo>
                <a:lnTo>
                  <a:pt x="128524" y="149733"/>
                </a:lnTo>
                <a:lnTo>
                  <a:pt x="155575" y="152780"/>
                </a:lnTo>
                <a:lnTo>
                  <a:pt x="179324" y="154304"/>
                </a:lnTo>
                <a:lnTo>
                  <a:pt x="207899" y="151256"/>
                </a:lnTo>
                <a:lnTo>
                  <a:pt x="238125" y="149733"/>
                </a:lnTo>
                <a:lnTo>
                  <a:pt x="247650" y="145034"/>
                </a:lnTo>
                <a:lnTo>
                  <a:pt x="250825" y="152780"/>
                </a:lnTo>
                <a:lnTo>
                  <a:pt x="255524" y="162178"/>
                </a:lnTo>
                <a:lnTo>
                  <a:pt x="266700" y="174625"/>
                </a:lnTo>
                <a:lnTo>
                  <a:pt x="280924" y="174625"/>
                </a:lnTo>
                <a:lnTo>
                  <a:pt x="265049" y="194945"/>
                </a:lnTo>
                <a:lnTo>
                  <a:pt x="244475" y="208914"/>
                </a:lnTo>
                <a:lnTo>
                  <a:pt x="223774" y="222885"/>
                </a:lnTo>
                <a:lnTo>
                  <a:pt x="195199" y="235458"/>
                </a:lnTo>
                <a:lnTo>
                  <a:pt x="169799" y="250951"/>
                </a:lnTo>
                <a:lnTo>
                  <a:pt x="153924" y="263525"/>
                </a:lnTo>
                <a:lnTo>
                  <a:pt x="149225" y="283717"/>
                </a:lnTo>
                <a:lnTo>
                  <a:pt x="149225" y="310261"/>
                </a:lnTo>
                <a:lnTo>
                  <a:pt x="152400" y="335152"/>
                </a:lnTo>
                <a:lnTo>
                  <a:pt x="169799" y="363220"/>
                </a:lnTo>
                <a:lnTo>
                  <a:pt x="188849" y="386588"/>
                </a:lnTo>
                <a:lnTo>
                  <a:pt x="193675" y="403733"/>
                </a:lnTo>
                <a:lnTo>
                  <a:pt x="195199" y="422401"/>
                </a:lnTo>
                <a:lnTo>
                  <a:pt x="187325" y="444246"/>
                </a:lnTo>
                <a:lnTo>
                  <a:pt x="171450" y="466089"/>
                </a:lnTo>
                <a:lnTo>
                  <a:pt x="141224" y="486410"/>
                </a:lnTo>
                <a:lnTo>
                  <a:pt x="112649" y="503554"/>
                </a:lnTo>
                <a:lnTo>
                  <a:pt x="134874" y="511301"/>
                </a:lnTo>
                <a:lnTo>
                  <a:pt x="157099" y="528447"/>
                </a:lnTo>
                <a:lnTo>
                  <a:pt x="211074" y="514350"/>
                </a:lnTo>
                <a:lnTo>
                  <a:pt x="236474" y="517525"/>
                </a:lnTo>
                <a:lnTo>
                  <a:pt x="258699" y="531495"/>
                </a:lnTo>
                <a:lnTo>
                  <a:pt x="263525" y="558038"/>
                </a:lnTo>
                <a:lnTo>
                  <a:pt x="255524" y="582929"/>
                </a:lnTo>
                <a:lnTo>
                  <a:pt x="242824" y="604774"/>
                </a:lnTo>
                <a:lnTo>
                  <a:pt x="242824" y="629792"/>
                </a:lnTo>
                <a:lnTo>
                  <a:pt x="250825" y="649986"/>
                </a:lnTo>
                <a:lnTo>
                  <a:pt x="266700" y="657733"/>
                </a:lnTo>
                <a:lnTo>
                  <a:pt x="292100" y="662431"/>
                </a:lnTo>
                <a:lnTo>
                  <a:pt x="330200" y="656209"/>
                </a:lnTo>
                <a:lnTo>
                  <a:pt x="368300" y="646938"/>
                </a:lnTo>
                <a:lnTo>
                  <a:pt x="407924" y="626617"/>
                </a:lnTo>
                <a:lnTo>
                  <a:pt x="436499" y="603250"/>
                </a:lnTo>
                <a:lnTo>
                  <a:pt x="447675" y="568960"/>
                </a:lnTo>
                <a:lnTo>
                  <a:pt x="452374" y="531495"/>
                </a:lnTo>
                <a:lnTo>
                  <a:pt x="465074" y="506602"/>
                </a:lnTo>
                <a:lnTo>
                  <a:pt x="485775" y="486410"/>
                </a:lnTo>
                <a:lnTo>
                  <a:pt x="511175" y="481711"/>
                </a:lnTo>
                <a:lnTo>
                  <a:pt x="534924" y="466089"/>
                </a:lnTo>
                <a:lnTo>
                  <a:pt x="544449" y="433324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6859651" y="2874899"/>
            <a:ext cx="574675" cy="662431"/>
          </a:xfrm>
          <a:custGeom>
            <a:avLst/>
            <a:gdLst/>
            <a:ahLst/>
            <a:cxnLst/>
            <a:rect l="l" t="t" r="r" b="b"/>
            <a:pathLst>
              <a:path w="574675" h="662431">
                <a:moveTo>
                  <a:pt x="0" y="99822"/>
                </a:moveTo>
                <a:lnTo>
                  <a:pt x="19050" y="74929"/>
                </a:lnTo>
                <a:lnTo>
                  <a:pt x="53975" y="56134"/>
                </a:lnTo>
                <a:lnTo>
                  <a:pt x="98425" y="51435"/>
                </a:lnTo>
                <a:lnTo>
                  <a:pt x="125349" y="31241"/>
                </a:lnTo>
                <a:lnTo>
                  <a:pt x="152400" y="14097"/>
                </a:lnTo>
                <a:lnTo>
                  <a:pt x="174625" y="4699"/>
                </a:lnTo>
                <a:lnTo>
                  <a:pt x="203200" y="0"/>
                </a:lnTo>
                <a:lnTo>
                  <a:pt x="226949" y="1650"/>
                </a:lnTo>
                <a:lnTo>
                  <a:pt x="255524" y="20320"/>
                </a:lnTo>
                <a:lnTo>
                  <a:pt x="285750" y="34289"/>
                </a:lnTo>
                <a:lnTo>
                  <a:pt x="323850" y="40639"/>
                </a:lnTo>
                <a:lnTo>
                  <a:pt x="352425" y="35940"/>
                </a:lnTo>
                <a:lnTo>
                  <a:pt x="382524" y="32765"/>
                </a:lnTo>
                <a:lnTo>
                  <a:pt x="412750" y="38988"/>
                </a:lnTo>
                <a:lnTo>
                  <a:pt x="439674" y="49911"/>
                </a:lnTo>
                <a:lnTo>
                  <a:pt x="469900" y="65531"/>
                </a:lnTo>
                <a:lnTo>
                  <a:pt x="496824" y="81152"/>
                </a:lnTo>
                <a:lnTo>
                  <a:pt x="530225" y="107568"/>
                </a:lnTo>
                <a:lnTo>
                  <a:pt x="560324" y="141859"/>
                </a:lnTo>
                <a:lnTo>
                  <a:pt x="571500" y="193293"/>
                </a:lnTo>
                <a:lnTo>
                  <a:pt x="574675" y="263525"/>
                </a:lnTo>
                <a:lnTo>
                  <a:pt x="566674" y="338327"/>
                </a:lnTo>
                <a:lnTo>
                  <a:pt x="549275" y="394335"/>
                </a:lnTo>
                <a:lnTo>
                  <a:pt x="544449" y="433324"/>
                </a:lnTo>
                <a:lnTo>
                  <a:pt x="534924" y="466089"/>
                </a:lnTo>
                <a:lnTo>
                  <a:pt x="511175" y="481711"/>
                </a:lnTo>
                <a:lnTo>
                  <a:pt x="485775" y="486410"/>
                </a:lnTo>
                <a:lnTo>
                  <a:pt x="465074" y="506602"/>
                </a:lnTo>
                <a:lnTo>
                  <a:pt x="452374" y="531495"/>
                </a:lnTo>
                <a:lnTo>
                  <a:pt x="447675" y="568960"/>
                </a:lnTo>
                <a:lnTo>
                  <a:pt x="436499" y="603250"/>
                </a:lnTo>
                <a:lnTo>
                  <a:pt x="407924" y="626617"/>
                </a:lnTo>
                <a:lnTo>
                  <a:pt x="368300" y="646938"/>
                </a:lnTo>
                <a:lnTo>
                  <a:pt x="330200" y="656209"/>
                </a:lnTo>
                <a:lnTo>
                  <a:pt x="292100" y="662431"/>
                </a:lnTo>
                <a:lnTo>
                  <a:pt x="266700" y="657733"/>
                </a:lnTo>
                <a:lnTo>
                  <a:pt x="250825" y="649986"/>
                </a:lnTo>
                <a:lnTo>
                  <a:pt x="242824" y="629792"/>
                </a:lnTo>
                <a:lnTo>
                  <a:pt x="242824" y="604774"/>
                </a:lnTo>
                <a:lnTo>
                  <a:pt x="255524" y="582929"/>
                </a:lnTo>
                <a:lnTo>
                  <a:pt x="263525" y="558038"/>
                </a:lnTo>
                <a:lnTo>
                  <a:pt x="258699" y="531495"/>
                </a:lnTo>
                <a:lnTo>
                  <a:pt x="236474" y="517525"/>
                </a:lnTo>
                <a:lnTo>
                  <a:pt x="211074" y="514350"/>
                </a:lnTo>
                <a:lnTo>
                  <a:pt x="157099" y="528447"/>
                </a:lnTo>
                <a:lnTo>
                  <a:pt x="134874" y="511301"/>
                </a:lnTo>
                <a:lnTo>
                  <a:pt x="112649" y="503554"/>
                </a:lnTo>
                <a:lnTo>
                  <a:pt x="141224" y="486410"/>
                </a:lnTo>
                <a:lnTo>
                  <a:pt x="171450" y="466089"/>
                </a:lnTo>
                <a:lnTo>
                  <a:pt x="187325" y="444246"/>
                </a:lnTo>
                <a:lnTo>
                  <a:pt x="195199" y="422401"/>
                </a:lnTo>
                <a:lnTo>
                  <a:pt x="193675" y="403733"/>
                </a:lnTo>
                <a:lnTo>
                  <a:pt x="188849" y="386588"/>
                </a:lnTo>
                <a:lnTo>
                  <a:pt x="169799" y="363220"/>
                </a:lnTo>
                <a:lnTo>
                  <a:pt x="152400" y="335152"/>
                </a:lnTo>
                <a:lnTo>
                  <a:pt x="149225" y="310261"/>
                </a:lnTo>
                <a:lnTo>
                  <a:pt x="149225" y="283717"/>
                </a:lnTo>
                <a:lnTo>
                  <a:pt x="153924" y="263525"/>
                </a:lnTo>
                <a:lnTo>
                  <a:pt x="169799" y="250951"/>
                </a:lnTo>
                <a:lnTo>
                  <a:pt x="195199" y="235458"/>
                </a:lnTo>
                <a:lnTo>
                  <a:pt x="223774" y="222885"/>
                </a:lnTo>
                <a:lnTo>
                  <a:pt x="244475" y="208914"/>
                </a:lnTo>
                <a:lnTo>
                  <a:pt x="265049" y="194945"/>
                </a:lnTo>
                <a:lnTo>
                  <a:pt x="280924" y="174625"/>
                </a:lnTo>
                <a:lnTo>
                  <a:pt x="266700" y="174625"/>
                </a:lnTo>
                <a:lnTo>
                  <a:pt x="255524" y="162178"/>
                </a:lnTo>
                <a:lnTo>
                  <a:pt x="250825" y="152780"/>
                </a:lnTo>
                <a:lnTo>
                  <a:pt x="247650" y="145034"/>
                </a:lnTo>
                <a:lnTo>
                  <a:pt x="238125" y="149733"/>
                </a:lnTo>
                <a:lnTo>
                  <a:pt x="207899" y="151256"/>
                </a:lnTo>
                <a:lnTo>
                  <a:pt x="179324" y="154304"/>
                </a:lnTo>
                <a:lnTo>
                  <a:pt x="155575" y="152780"/>
                </a:lnTo>
                <a:lnTo>
                  <a:pt x="128524" y="149733"/>
                </a:lnTo>
                <a:lnTo>
                  <a:pt x="109474" y="143510"/>
                </a:lnTo>
                <a:lnTo>
                  <a:pt x="93599" y="132587"/>
                </a:lnTo>
                <a:lnTo>
                  <a:pt x="76200" y="120014"/>
                </a:lnTo>
                <a:lnTo>
                  <a:pt x="58674" y="107568"/>
                </a:lnTo>
                <a:lnTo>
                  <a:pt x="30099" y="107568"/>
                </a:lnTo>
                <a:lnTo>
                  <a:pt x="0" y="9982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7123176" y="3004312"/>
            <a:ext cx="47625" cy="65532"/>
          </a:xfrm>
          <a:custGeom>
            <a:avLst/>
            <a:gdLst/>
            <a:ahLst/>
            <a:cxnLst/>
            <a:rect l="l" t="t" r="r" b="b"/>
            <a:pathLst>
              <a:path w="47625" h="65532">
                <a:moveTo>
                  <a:pt x="38100" y="18668"/>
                </a:moveTo>
                <a:lnTo>
                  <a:pt x="26924" y="37464"/>
                </a:lnTo>
                <a:lnTo>
                  <a:pt x="0" y="49911"/>
                </a:lnTo>
                <a:lnTo>
                  <a:pt x="34925" y="65532"/>
                </a:lnTo>
                <a:lnTo>
                  <a:pt x="47625" y="60833"/>
                </a:lnTo>
                <a:lnTo>
                  <a:pt x="34925" y="60833"/>
                </a:lnTo>
                <a:lnTo>
                  <a:pt x="22225" y="54610"/>
                </a:lnTo>
                <a:lnTo>
                  <a:pt x="34925" y="46736"/>
                </a:lnTo>
                <a:lnTo>
                  <a:pt x="45974" y="26542"/>
                </a:lnTo>
                <a:lnTo>
                  <a:pt x="42799" y="0"/>
                </a:lnTo>
                <a:lnTo>
                  <a:pt x="38100" y="18668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7123176" y="3004312"/>
            <a:ext cx="47625" cy="65532"/>
          </a:xfrm>
          <a:custGeom>
            <a:avLst/>
            <a:gdLst/>
            <a:ahLst/>
            <a:cxnLst/>
            <a:rect l="l" t="t" r="r" b="b"/>
            <a:pathLst>
              <a:path w="47625" h="65532">
                <a:moveTo>
                  <a:pt x="0" y="49911"/>
                </a:moveTo>
                <a:lnTo>
                  <a:pt x="26924" y="37464"/>
                </a:lnTo>
                <a:lnTo>
                  <a:pt x="38100" y="18668"/>
                </a:lnTo>
                <a:lnTo>
                  <a:pt x="42799" y="0"/>
                </a:lnTo>
                <a:lnTo>
                  <a:pt x="45974" y="26542"/>
                </a:lnTo>
                <a:lnTo>
                  <a:pt x="34925" y="46736"/>
                </a:lnTo>
                <a:lnTo>
                  <a:pt x="22225" y="54610"/>
                </a:lnTo>
                <a:lnTo>
                  <a:pt x="34925" y="60833"/>
                </a:lnTo>
                <a:lnTo>
                  <a:pt x="47625" y="60833"/>
                </a:lnTo>
                <a:lnTo>
                  <a:pt x="34925" y="65532"/>
                </a:lnTo>
                <a:lnTo>
                  <a:pt x="0" y="49911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7050151" y="3284854"/>
            <a:ext cx="25400" cy="25019"/>
          </a:xfrm>
          <a:custGeom>
            <a:avLst/>
            <a:gdLst/>
            <a:ahLst/>
            <a:cxnLst/>
            <a:rect l="l" t="t" r="r" b="b"/>
            <a:pathLst>
              <a:path w="25400" h="25019">
                <a:moveTo>
                  <a:pt x="14224" y="18669"/>
                </a:moveTo>
                <a:lnTo>
                  <a:pt x="0" y="21844"/>
                </a:lnTo>
                <a:lnTo>
                  <a:pt x="22225" y="25019"/>
                </a:lnTo>
                <a:lnTo>
                  <a:pt x="25400" y="0"/>
                </a:lnTo>
                <a:lnTo>
                  <a:pt x="14224" y="18669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7050151" y="3284854"/>
            <a:ext cx="25400" cy="25019"/>
          </a:xfrm>
          <a:custGeom>
            <a:avLst/>
            <a:gdLst/>
            <a:ahLst/>
            <a:cxnLst/>
            <a:rect l="l" t="t" r="r" b="b"/>
            <a:pathLst>
              <a:path w="25400" h="25019">
                <a:moveTo>
                  <a:pt x="0" y="21844"/>
                </a:moveTo>
                <a:lnTo>
                  <a:pt x="14224" y="18669"/>
                </a:lnTo>
                <a:lnTo>
                  <a:pt x="25400" y="0"/>
                </a:lnTo>
                <a:lnTo>
                  <a:pt x="22225" y="25019"/>
                </a:lnTo>
                <a:lnTo>
                  <a:pt x="0" y="2184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7029450" y="3298952"/>
            <a:ext cx="74675" cy="56007"/>
          </a:xfrm>
          <a:custGeom>
            <a:avLst/>
            <a:gdLst/>
            <a:ahLst/>
            <a:cxnLst/>
            <a:rect l="l" t="t" r="r" b="b"/>
            <a:pathLst>
              <a:path w="74675" h="56007">
                <a:moveTo>
                  <a:pt x="12700" y="31114"/>
                </a:moveTo>
                <a:lnTo>
                  <a:pt x="9525" y="42037"/>
                </a:lnTo>
                <a:lnTo>
                  <a:pt x="0" y="56007"/>
                </a:lnTo>
                <a:lnTo>
                  <a:pt x="17525" y="45212"/>
                </a:lnTo>
                <a:lnTo>
                  <a:pt x="23875" y="28067"/>
                </a:lnTo>
                <a:lnTo>
                  <a:pt x="36575" y="31114"/>
                </a:lnTo>
                <a:lnTo>
                  <a:pt x="53975" y="34289"/>
                </a:lnTo>
                <a:lnTo>
                  <a:pt x="74675" y="29590"/>
                </a:lnTo>
                <a:lnTo>
                  <a:pt x="53975" y="28067"/>
                </a:lnTo>
                <a:lnTo>
                  <a:pt x="31750" y="20193"/>
                </a:lnTo>
                <a:lnTo>
                  <a:pt x="17525" y="0"/>
                </a:lnTo>
                <a:lnTo>
                  <a:pt x="9525" y="20193"/>
                </a:lnTo>
                <a:lnTo>
                  <a:pt x="12700" y="31114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7029450" y="3298952"/>
            <a:ext cx="74675" cy="56007"/>
          </a:xfrm>
          <a:custGeom>
            <a:avLst/>
            <a:gdLst/>
            <a:ahLst/>
            <a:cxnLst/>
            <a:rect l="l" t="t" r="r" b="b"/>
            <a:pathLst>
              <a:path w="74675" h="56007">
                <a:moveTo>
                  <a:pt x="17525" y="0"/>
                </a:moveTo>
                <a:lnTo>
                  <a:pt x="31750" y="20193"/>
                </a:lnTo>
                <a:lnTo>
                  <a:pt x="53975" y="28067"/>
                </a:lnTo>
                <a:lnTo>
                  <a:pt x="74675" y="29590"/>
                </a:lnTo>
                <a:lnTo>
                  <a:pt x="53975" y="34289"/>
                </a:lnTo>
                <a:lnTo>
                  <a:pt x="36575" y="31114"/>
                </a:lnTo>
                <a:lnTo>
                  <a:pt x="23875" y="28067"/>
                </a:lnTo>
                <a:lnTo>
                  <a:pt x="17525" y="45212"/>
                </a:lnTo>
                <a:lnTo>
                  <a:pt x="0" y="56007"/>
                </a:lnTo>
                <a:lnTo>
                  <a:pt x="9525" y="42037"/>
                </a:lnTo>
                <a:lnTo>
                  <a:pt x="12700" y="31114"/>
                </a:lnTo>
                <a:lnTo>
                  <a:pt x="9525" y="20193"/>
                </a:lnTo>
                <a:lnTo>
                  <a:pt x="175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7069201" y="3369055"/>
            <a:ext cx="57150" cy="34290"/>
          </a:xfrm>
          <a:custGeom>
            <a:avLst/>
            <a:gdLst/>
            <a:ahLst/>
            <a:cxnLst/>
            <a:rect l="l" t="t" r="r" b="b"/>
            <a:pathLst>
              <a:path w="57150" h="34290">
                <a:moveTo>
                  <a:pt x="42799" y="7747"/>
                </a:moveTo>
                <a:lnTo>
                  <a:pt x="28575" y="17145"/>
                </a:lnTo>
                <a:lnTo>
                  <a:pt x="0" y="20193"/>
                </a:lnTo>
                <a:lnTo>
                  <a:pt x="22225" y="26543"/>
                </a:lnTo>
                <a:lnTo>
                  <a:pt x="30099" y="32766"/>
                </a:lnTo>
                <a:lnTo>
                  <a:pt x="36449" y="34290"/>
                </a:lnTo>
                <a:lnTo>
                  <a:pt x="42799" y="32766"/>
                </a:lnTo>
                <a:lnTo>
                  <a:pt x="57150" y="28067"/>
                </a:lnTo>
                <a:lnTo>
                  <a:pt x="45974" y="26543"/>
                </a:lnTo>
                <a:lnTo>
                  <a:pt x="38100" y="20193"/>
                </a:lnTo>
                <a:lnTo>
                  <a:pt x="42799" y="13970"/>
                </a:lnTo>
                <a:lnTo>
                  <a:pt x="49149" y="0"/>
                </a:lnTo>
                <a:lnTo>
                  <a:pt x="42799" y="7747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7069201" y="3369055"/>
            <a:ext cx="57150" cy="34290"/>
          </a:xfrm>
          <a:custGeom>
            <a:avLst/>
            <a:gdLst/>
            <a:ahLst/>
            <a:cxnLst/>
            <a:rect l="l" t="t" r="r" b="b"/>
            <a:pathLst>
              <a:path w="57150" h="34290">
                <a:moveTo>
                  <a:pt x="0" y="20193"/>
                </a:moveTo>
                <a:lnTo>
                  <a:pt x="28575" y="17145"/>
                </a:lnTo>
                <a:lnTo>
                  <a:pt x="42799" y="7747"/>
                </a:lnTo>
                <a:lnTo>
                  <a:pt x="49149" y="0"/>
                </a:lnTo>
                <a:lnTo>
                  <a:pt x="42799" y="13970"/>
                </a:lnTo>
                <a:lnTo>
                  <a:pt x="38100" y="20193"/>
                </a:lnTo>
                <a:lnTo>
                  <a:pt x="45974" y="26543"/>
                </a:lnTo>
                <a:lnTo>
                  <a:pt x="57150" y="28067"/>
                </a:lnTo>
                <a:lnTo>
                  <a:pt x="42799" y="32766"/>
                </a:lnTo>
                <a:lnTo>
                  <a:pt x="36449" y="34290"/>
                </a:lnTo>
                <a:lnTo>
                  <a:pt x="30099" y="32766"/>
                </a:lnTo>
                <a:lnTo>
                  <a:pt x="22225" y="26543"/>
                </a:lnTo>
                <a:lnTo>
                  <a:pt x="0" y="201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6872351" y="2945129"/>
            <a:ext cx="63500" cy="38989"/>
          </a:xfrm>
          <a:custGeom>
            <a:avLst/>
            <a:gdLst/>
            <a:ahLst/>
            <a:cxnLst/>
            <a:rect l="l" t="t" r="r" b="b"/>
            <a:pathLst>
              <a:path w="63500" h="38989">
                <a:moveTo>
                  <a:pt x="20574" y="6223"/>
                </a:moveTo>
                <a:lnTo>
                  <a:pt x="0" y="13970"/>
                </a:lnTo>
                <a:lnTo>
                  <a:pt x="25400" y="17145"/>
                </a:lnTo>
                <a:lnTo>
                  <a:pt x="36449" y="21844"/>
                </a:lnTo>
                <a:lnTo>
                  <a:pt x="39624" y="34290"/>
                </a:lnTo>
                <a:lnTo>
                  <a:pt x="47625" y="38989"/>
                </a:lnTo>
                <a:lnTo>
                  <a:pt x="58674" y="34290"/>
                </a:lnTo>
                <a:lnTo>
                  <a:pt x="63500" y="17145"/>
                </a:lnTo>
                <a:lnTo>
                  <a:pt x="58674" y="0"/>
                </a:lnTo>
                <a:lnTo>
                  <a:pt x="49149" y="0"/>
                </a:lnTo>
                <a:lnTo>
                  <a:pt x="50800" y="7747"/>
                </a:lnTo>
                <a:lnTo>
                  <a:pt x="49149" y="20193"/>
                </a:lnTo>
                <a:lnTo>
                  <a:pt x="38100" y="9271"/>
                </a:lnTo>
                <a:lnTo>
                  <a:pt x="20574" y="622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6872351" y="2945129"/>
            <a:ext cx="63500" cy="38989"/>
          </a:xfrm>
          <a:custGeom>
            <a:avLst/>
            <a:gdLst/>
            <a:ahLst/>
            <a:cxnLst/>
            <a:rect l="l" t="t" r="r" b="b"/>
            <a:pathLst>
              <a:path w="63500" h="38989">
                <a:moveTo>
                  <a:pt x="0" y="13970"/>
                </a:moveTo>
                <a:lnTo>
                  <a:pt x="25400" y="17145"/>
                </a:lnTo>
                <a:lnTo>
                  <a:pt x="36449" y="21844"/>
                </a:lnTo>
                <a:lnTo>
                  <a:pt x="39624" y="34290"/>
                </a:lnTo>
                <a:lnTo>
                  <a:pt x="47625" y="38989"/>
                </a:lnTo>
                <a:lnTo>
                  <a:pt x="58674" y="34290"/>
                </a:lnTo>
                <a:lnTo>
                  <a:pt x="63500" y="17145"/>
                </a:lnTo>
                <a:lnTo>
                  <a:pt x="58674" y="0"/>
                </a:lnTo>
                <a:lnTo>
                  <a:pt x="49149" y="0"/>
                </a:lnTo>
                <a:lnTo>
                  <a:pt x="50800" y="7747"/>
                </a:lnTo>
                <a:lnTo>
                  <a:pt x="49149" y="20193"/>
                </a:lnTo>
                <a:lnTo>
                  <a:pt x="38100" y="9271"/>
                </a:lnTo>
                <a:lnTo>
                  <a:pt x="20574" y="6223"/>
                </a:lnTo>
                <a:lnTo>
                  <a:pt x="0" y="1397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6921500" y="2990341"/>
            <a:ext cx="50800" cy="24892"/>
          </a:xfrm>
          <a:custGeom>
            <a:avLst/>
            <a:gdLst/>
            <a:ahLst/>
            <a:cxnLst/>
            <a:rect l="l" t="t" r="r" b="b"/>
            <a:pathLst>
              <a:path w="50800" h="24892">
                <a:moveTo>
                  <a:pt x="33400" y="12446"/>
                </a:moveTo>
                <a:lnTo>
                  <a:pt x="19050" y="10922"/>
                </a:lnTo>
                <a:lnTo>
                  <a:pt x="0" y="0"/>
                </a:lnTo>
                <a:lnTo>
                  <a:pt x="22225" y="21717"/>
                </a:lnTo>
                <a:lnTo>
                  <a:pt x="38100" y="24892"/>
                </a:lnTo>
                <a:lnTo>
                  <a:pt x="50800" y="12446"/>
                </a:lnTo>
                <a:lnTo>
                  <a:pt x="33400" y="12446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6921500" y="2990341"/>
            <a:ext cx="50800" cy="24892"/>
          </a:xfrm>
          <a:custGeom>
            <a:avLst/>
            <a:gdLst/>
            <a:ahLst/>
            <a:cxnLst/>
            <a:rect l="l" t="t" r="r" b="b"/>
            <a:pathLst>
              <a:path w="50800" h="24892">
                <a:moveTo>
                  <a:pt x="0" y="0"/>
                </a:moveTo>
                <a:lnTo>
                  <a:pt x="22225" y="21717"/>
                </a:lnTo>
                <a:lnTo>
                  <a:pt x="38100" y="24892"/>
                </a:lnTo>
                <a:lnTo>
                  <a:pt x="50800" y="12446"/>
                </a:lnTo>
                <a:lnTo>
                  <a:pt x="33400" y="12446"/>
                </a:lnTo>
                <a:lnTo>
                  <a:pt x="19050" y="10922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6867525" y="3093212"/>
            <a:ext cx="74675" cy="54483"/>
          </a:xfrm>
          <a:custGeom>
            <a:avLst/>
            <a:gdLst/>
            <a:ahLst/>
            <a:cxnLst/>
            <a:rect l="l" t="t" r="r" b="b"/>
            <a:pathLst>
              <a:path w="74675" h="54483">
                <a:moveTo>
                  <a:pt x="0" y="0"/>
                </a:moveTo>
                <a:lnTo>
                  <a:pt x="22225" y="1524"/>
                </a:lnTo>
                <a:lnTo>
                  <a:pt x="49275" y="10922"/>
                </a:lnTo>
                <a:lnTo>
                  <a:pt x="65150" y="29590"/>
                </a:lnTo>
                <a:lnTo>
                  <a:pt x="74675" y="54483"/>
                </a:lnTo>
              </a:path>
            </a:pathLst>
          </a:custGeom>
          <a:ln w="508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0" name="object 70"/>
          <p:cNvSpPr/>
          <p:nvPr/>
        </p:nvSpPr>
        <p:spPr>
          <a:xfrm>
            <a:off x="6818376" y="3135249"/>
            <a:ext cx="58674" cy="74802"/>
          </a:xfrm>
          <a:custGeom>
            <a:avLst/>
            <a:gdLst/>
            <a:ahLst/>
            <a:cxnLst/>
            <a:rect l="l" t="t" r="r" b="b"/>
            <a:pathLst>
              <a:path w="58674" h="74802">
                <a:moveTo>
                  <a:pt x="58674" y="0"/>
                </a:moveTo>
                <a:lnTo>
                  <a:pt x="45974" y="1524"/>
                </a:lnTo>
                <a:lnTo>
                  <a:pt x="30099" y="9398"/>
                </a:lnTo>
                <a:lnTo>
                  <a:pt x="17399" y="23367"/>
                </a:lnTo>
                <a:lnTo>
                  <a:pt x="4699" y="40512"/>
                </a:lnTo>
                <a:lnTo>
                  <a:pt x="0" y="60833"/>
                </a:lnTo>
                <a:lnTo>
                  <a:pt x="0" y="74802"/>
                </a:lnTo>
                <a:lnTo>
                  <a:pt x="12700" y="73278"/>
                </a:lnTo>
                <a:lnTo>
                  <a:pt x="28575" y="67055"/>
                </a:lnTo>
                <a:lnTo>
                  <a:pt x="44450" y="54610"/>
                </a:lnTo>
                <a:lnTo>
                  <a:pt x="52324" y="38988"/>
                </a:lnTo>
                <a:lnTo>
                  <a:pt x="58674" y="15621"/>
                </a:lnTo>
                <a:lnTo>
                  <a:pt x="586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1" name="object 71"/>
          <p:cNvSpPr/>
          <p:nvPr/>
        </p:nvSpPr>
        <p:spPr>
          <a:xfrm>
            <a:off x="6818376" y="3135249"/>
            <a:ext cx="58674" cy="74802"/>
          </a:xfrm>
          <a:custGeom>
            <a:avLst/>
            <a:gdLst/>
            <a:ahLst/>
            <a:cxnLst/>
            <a:rect l="l" t="t" r="r" b="b"/>
            <a:pathLst>
              <a:path w="58674" h="74802">
                <a:moveTo>
                  <a:pt x="58674" y="0"/>
                </a:moveTo>
                <a:lnTo>
                  <a:pt x="45974" y="1524"/>
                </a:lnTo>
                <a:lnTo>
                  <a:pt x="30099" y="9398"/>
                </a:lnTo>
                <a:lnTo>
                  <a:pt x="17399" y="23367"/>
                </a:lnTo>
                <a:lnTo>
                  <a:pt x="4699" y="40512"/>
                </a:lnTo>
                <a:lnTo>
                  <a:pt x="0" y="60833"/>
                </a:lnTo>
                <a:lnTo>
                  <a:pt x="0" y="74802"/>
                </a:lnTo>
                <a:lnTo>
                  <a:pt x="12700" y="73278"/>
                </a:lnTo>
                <a:lnTo>
                  <a:pt x="28575" y="67055"/>
                </a:lnTo>
                <a:lnTo>
                  <a:pt x="44450" y="54610"/>
                </a:lnTo>
                <a:lnTo>
                  <a:pt x="52324" y="38988"/>
                </a:lnTo>
                <a:lnTo>
                  <a:pt x="58674" y="15621"/>
                </a:lnTo>
                <a:lnTo>
                  <a:pt x="58674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2" name="object 72"/>
          <p:cNvSpPr/>
          <p:nvPr/>
        </p:nvSpPr>
        <p:spPr>
          <a:xfrm>
            <a:off x="6257925" y="5610313"/>
            <a:ext cx="328549" cy="82600"/>
          </a:xfrm>
          <a:custGeom>
            <a:avLst/>
            <a:gdLst/>
            <a:ahLst/>
            <a:cxnLst/>
            <a:rect l="l" t="t" r="r" b="b"/>
            <a:pathLst>
              <a:path w="328549" h="82600">
                <a:moveTo>
                  <a:pt x="146050" y="82600"/>
                </a:moveTo>
                <a:lnTo>
                  <a:pt x="268224" y="56108"/>
                </a:lnTo>
                <a:lnTo>
                  <a:pt x="274574" y="68579"/>
                </a:lnTo>
                <a:lnTo>
                  <a:pt x="322199" y="67017"/>
                </a:lnTo>
                <a:lnTo>
                  <a:pt x="327025" y="57670"/>
                </a:lnTo>
                <a:lnTo>
                  <a:pt x="328549" y="40525"/>
                </a:lnTo>
                <a:lnTo>
                  <a:pt x="325374" y="24942"/>
                </a:lnTo>
                <a:lnTo>
                  <a:pt x="315849" y="7797"/>
                </a:lnTo>
                <a:lnTo>
                  <a:pt x="296799" y="0"/>
                </a:lnTo>
                <a:lnTo>
                  <a:pt x="182499" y="7797"/>
                </a:lnTo>
                <a:lnTo>
                  <a:pt x="130175" y="34289"/>
                </a:lnTo>
                <a:lnTo>
                  <a:pt x="96774" y="40525"/>
                </a:lnTo>
                <a:lnTo>
                  <a:pt x="63500" y="46761"/>
                </a:lnTo>
                <a:lnTo>
                  <a:pt x="7874" y="63906"/>
                </a:lnTo>
                <a:lnTo>
                  <a:pt x="0" y="70142"/>
                </a:lnTo>
                <a:lnTo>
                  <a:pt x="0" y="82600"/>
                </a:lnTo>
                <a:lnTo>
                  <a:pt x="146050" y="82600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3" name="object 73"/>
          <p:cNvSpPr/>
          <p:nvPr/>
        </p:nvSpPr>
        <p:spPr>
          <a:xfrm>
            <a:off x="6257925" y="5610313"/>
            <a:ext cx="328549" cy="82600"/>
          </a:xfrm>
          <a:custGeom>
            <a:avLst/>
            <a:gdLst/>
            <a:ahLst/>
            <a:cxnLst/>
            <a:rect l="l" t="t" r="r" b="b"/>
            <a:pathLst>
              <a:path w="328549" h="82600">
                <a:moveTo>
                  <a:pt x="296799" y="0"/>
                </a:moveTo>
                <a:lnTo>
                  <a:pt x="182499" y="7797"/>
                </a:lnTo>
                <a:lnTo>
                  <a:pt x="130175" y="34289"/>
                </a:lnTo>
                <a:lnTo>
                  <a:pt x="96774" y="40525"/>
                </a:lnTo>
                <a:lnTo>
                  <a:pt x="63500" y="46761"/>
                </a:lnTo>
                <a:lnTo>
                  <a:pt x="7874" y="63906"/>
                </a:lnTo>
                <a:lnTo>
                  <a:pt x="0" y="70142"/>
                </a:lnTo>
                <a:lnTo>
                  <a:pt x="0" y="82600"/>
                </a:lnTo>
                <a:lnTo>
                  <a:pt x="146050" y="82600"/>
                </a:lnTo>
                <a:lnTo>
                  <a:pt x="268224" y="56108"/>
                </a:lnTo>
                <a:lnTo>
                  <a:pt x="274574" y="68579"/>
                </a:lnTo>
                <a:lnTo>
                  <a:pt x="322199" y="67017"/>
                </a:lnTo>
                <a:lnTo>
                  <a:pt x="327025" y="57670"/>
                </a:lnTo>
                <a:lnTo>
                  <a:pt x="328549" y="40525"/>
                </a:lnTo>
                <a:lnTo>
                  <a:pt x="325374" y="24942"/>
                </a:lnTo>
                <a:lnTo>
                  <a:pt x="315849" y="7797"/>
                </a:lnTo>
                <a:lnTo>
                  <a:pt x="2967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4" name="object 74"/>
          <p:cNvSpPr/>
          <p:nvPr/>
        </p:nvSpPr>
        <p:spPr>
          <a:xfrm>
            <a:off x="6642100" y="5446649"/>
            <a:ext cx="244475" cy="252501"/>
          </a:xfrm>
          <a:custGeom>
            <a:avLst/>
            <a:gdLst/>
            <a:ahLst/>
            <a:cxnLst/>
            <a:rect l="l" t="t" r="r" b="b"/>
            <a:pathLst>
              <a:path w="244475" h="252501">
                <a:moveTo>
                  <a:pt x="128650" y="155867"/>
                </a:moveTo>
                <a:lnTo>
                  <a:pt x="192150" y="84200"/>
                </a:lnTo>
                <a:lnTo>
                  <a:pt x="201675" y="93472"/>
                </a:lnTo>
                <a:lnTo>
                  <a:pt x="244475" y="56134"/>
                </a:lnTo>
                <a:lnTo>
                  <a:pt x="244475" y="34289"/>
                </a:lnTo>
                <a:lnTo>
                  <a:pt x="238125" y="18668"/>
                </a:lnTo>
                <a:lnTo>
                  <a:pt x="223900" y="7746"/>
                </a:lnTo>
                <a:lnTo>
                  <a:pt x="203200" y="0"/>
                </a:lnTo>
                <a:lnTo>
                  <a:pt x="111125" y="91947"/>
                </a:lnTo>
                <a:lnTo>
                  <a:pt x="77850" y="84200"/>
                </a:lnTo>
                <a:lnTo>
                  <a:pt x="66675" y="137159"/>
                </a:lnTo>
                <a:lnTo>
                  <a:pt x="11175" y="205752"/>
                </a:lnTo>
                <a:lnTo>
                  <a:pt x="0" y="230682"/>
                </a:lnTo>
                <a:lnTo>
                  <a:pt x="0" y="246265"/>
                </a:lnTo>
                <a:lnTo>
                  <a:pt x="8000" y="252501"/>
                </a:lnTo>
                <a:lnTo>
                  <a:pt x="128650" y="155867"/>
                </a:lnTo>
                <a:close/>
              </a:path>
            </a:pathLst>
          </a:custGeom>
          <a:solidFill>
            <a:srgbClr val="2F2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5" name="object 75"/>
          <p:cNvSpPr/>
          <p:nvPr/>
        </p:nvSpPr>
        <p:spPr>
          <a:xfrm>
            <a:off x="6642100" y="5446649"/>
            <a:ext cx="244475" cy="252501"/>
          </a:xfrm>
          <a:custGeom>
            <a:avLst/>
            <a:gdLst/>
            <a:ahLst/>
            <a:cxnLst/>
            <a:rect l="l" t="t" r="r" b="b"/>
            <a:pathLst>
              <a:path w="244475" h="252501">
                <a:moveTo>
                  <a:pt x="111125" y="91947"/>
                </a:moveTo>
                <a:lnTo>
                  <a:pt x="77850" y="84200"/>
                </a:lnTo>
                <a:lnTo>
                  <a:pt x="66675" y="137159"/>
                </a:lnTo>
                <a:lnTo>
                  <a:pt x="11175" y="205752"/>
                </a:lnTo>
                <a:lnTo>
                  <a:pt x="0" y="230682"/>
                </a:lnTo>
                <a:lnTo>
                  <a:pt x="0" y="246265"/>
                </a:lnTo>
                <a:lnTo>
                  <a:pt x="8000" y="252501"/>
                </a:lnTo>
                <a:lnTo>
                  <a:pt x="128650" y="155867"/>
                </a:lnTo>
                <a:lnTo>
                  <a:pt x="192150" y="84200"/>
                </a:lnTo>
                <a:lnTo>
                  <a:pt x="201675" y="93472"/>
                </a:lnTo>
                <a:lnTo>
                  <a:pt x="244475" y="56134"/>
                </a:lnTo>
                <a:lnTo>
                  <a:pt x="244475" y="34289"/>
                </a:lnTo>
                <a:lnTo>
                  <a:pt x="238125" y="18668"/>
                </a:lnTo>
                <a:lnTo>
                  <a:pt x="223900" y="7746"/>
                </a:lnTo>
                <a:lnTo>
                  <a:pt x="203200" y="0"/>
                </a:lnTo>
                <a:lnTo>
                  <a:pt x="111125" y="9194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6" name="object 76"/>
          <p:cNvSpPr/>
          <p:nvPr/>
        </p:nvSpPr>
        <p:spPr>
          <a:xfrm>
            <a:off x="6308725" y="4707890"/>
            <a:ext cx="563626" cy="924242"/>
          </a:xfrm>
          <a:custGeom>
            <a:avLst/>
            <a:gdLst/>
            <a:ahLst/>
            <a:cxnLst/>
            <a:rect l="l" t="t" r="r" b="b"/>
            <a:pathLst>
              <a:path w="563626" h="924242">
                <a:moveTo>
                  <a:pt x="1650" y="282067"/>
                </a:moveTo>
                <a:lnTo>
                  <a:pt x="11175" y="324231"/>
                </a:lnTo>
                <a:lnTo>
                  <a:pt x="20700" y="358521"/>
                </a:lnTo>
                <a:lnTo>
                  <a:pt x="52450" y="444246"/>
                </a:lnTo>
                <a:lnTo>
                  <a:pt x="66675" y="501904"/>
                </a:lnTo>
                <a:lnTo>
                  <a:pt x="79375" y="565785"/>
                </a:lnTo>
                <a:lnTo>
                  <a:pt x="88900" y="601599"/>
                </a:lnTo>
                <a:lnTo>
                  <a:pt x="96900" y="637413"/>
                </a:lnTo>
                <a:lnTo>
                  <a:pt x="92075" y="693547"/>
                </a:lnTo>
                <a:lnTo>
                  <a:pt x="87375" y="779272"/>
                </a:lnTo>
                <a:lnTo>
                  <a:pt x="76200" y="860298"/>
                </a:lnTo>
                <a:lnTo>
                  <a:pt x="82550" y="914895"/>
                </a:lnTo>
                <a:lnTo>
                  <a:pt x="96900" y="924242"/>
                </a:lnTo>
                <a:lnTo>
                  <a:pt x="139700" y="916444"/>
                </a:lnTo>
                <a:lnTo>
                  <a:pt x="185800" y="905535"/>
                </a:lnTo>
                <a:lnTo>
                  <a:pt x="223900" y="908659"/>
                </a:lnTo>
                <a:lnTo>
                  <a:pt x="262000" y="908659"/>
                </a:lnTo>
                <a:lnTo>
                  <a:pt x="273050" y="883716"/>
                </a:lnTo>
                <a:lnTo>
                  <a:pt x="277875" y="812038"/>
                </a:lnTo>
                <a:lnTo>
                  <a:pt x="273050" y="727837"/>
                </a:lnTo>
                <a:lnTo>
                  <a:pt x="265175" y="656209"/>
                </a:lnTo>
                <a:lnTo>
                  <a:pt x="257175" y="604774"/>
                </a:lnTo>
                <a:lnTo>
                  <a:pt x="252475" y="545465"/>
                </a:lnTo>
                <a:lnTo>
                  <a:pt x="247650" y="464439"/>
                </a:lnTo>
                <a:lnTo>
                  <a:pt x="222250" y="331978"/>
                </a:lnTo>
                <a:lnTo>
                  <a:pt x="227075" y="247777"/>
                </a:lnTo>
                <a:lnTo>
                  <a:pt x="255650" y="392811"/>
                </a:lnTo>
                <a:lnTo>
                  <a:pt x="263525" y="445770"/>
                </a:lnTo>
                <a:lnTo>
                  <a:pt x="273050" y="487807"/>
                </a:lnTo>
                <a:lnTo>
                  <a:pt x="279400" y="529971"/>
                </a:lnTo>
                <a:lnTo>
                  <a:pt x="285750" y="575056"/>
                </a:lnTo>
                <a:lnTo>
                  <a:pt x="312800" y="626491"/>
                </a:lnTo>
                <a:lnTo>
                  <a:pt x="331850" y="671703"/>
                </a:lnTo>
                <a:lnTo>
                  <a:pt x="354075" y="727837"/>
                </a:lnTo>
                <a:lnTo>
                  <a:pt x="377825" y="774573"/>
                </a:lnTo>
                <a:lnTo>
                  <a:pt x="390525" y="830707"/>
                </a:lnTo>
                <a:lnTo>
                  <a:pt x="409575" y="858774"/>
                </a:lnTo>
                <a:lnTo>
                  <a:pt x="469900" y="816737"/>
                </a:lnTo>
                <a:lnTo>
                  <a:pt x="509650" y="773049"/>
                </a:lnTo>
                <a:lnTo>
                  <a:pt x="563626" y="734060"/>
                </a:lnTo>
                <a:lnTo>
                  <a:pt x="525526" y="688848"/>
                </a:lnTo>
                <a:lnTo>
                  <a:pt x="490600" y="628142"/>
                </a:lnTo>
                <a:lnTo>
                  <a:pt x="473075" y="557911"/>
                </a:lnTo>
                <a:lnTo>
                  <a:pt x="457200" y="483108"/>
                </a:lnTo>
                <a:lnTo>
                  <a:pt x="450850" y="397383"/>
                </a:lnTo>
                <a:lnTo>
                  <a:pt x="449325" y="336677"/>
                </a:lnTo>
                <a:lnTo>
                  <a:pt x="455675" y="289941"/>
                </a:lnTo>
                <a:lnTo>
                  <a:pt x="460375" y="255651"/>
                </a:lnTo>
                <a:lnTo>
                  <a:pt x="452500" y="225933"/>
                </a:lnTo>
                <a:lnTo>
                  <a:pt x="442975" y="194818"/>
                </a:lnTo>
                <a:lnTo>
                  <a:pt x="417575" y="144907"/>
                </a:lnTo>
                <a:lnTo>
                  <a:pt x="373125" y="127762"/>
                </a:lnTo>
                <a:lnTo>
                  <a:pt x="319150" y="115316"/>
                </a:lnTo>
                <a:lnTo>
                  <a:pt x="262000" y="77978"/>
                </a:lnTo>
                <a:lnTo>
                  <a:pt x="215900" y="45212"/>
                </a:lnTo>
                <a:lnTo>
                  <a:pt x="166750" y="35814"/>
                </a:lnTo>
                <a:lnTo>
                  <a:pt x="49275" y="0"/>
                </a:lnTo>
                <a:lnTo>
                  <a:pt x="20700" y="62357"/>
                </a:lnTo>
                <a:lnTo>
                  <a:pt x="9525" y="120015"/>
                </a:lnTo>
                <a:lnTo>
                  <a:pt x="1650" y="169926"/>
                </a:lnTo>
                <a:lnTo>
                  <a:pt x="0" y="213487"/>
                </a:lnTo>
                <a:lnTo>
                  <a:pt x="0" y="252476"/>
                </a:lnTo>
                <a:lnTo>
                  <a:pt x="1650" y="282067"/>
                </a:lnTo>
                <a:close/>
              </a:path>
            </a:pathLst>
          </a:custGeom>
          <a:solidFill>
            <a:srgbClr val="009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7" name="object 77"/>
          <p:cNvSpPr/>
          <p:nvPr/>
        </p:nvSpPr>
        <p:spPr>
          <a:xfrm>
            <a:off x="6308725" y="4707890"/>
            <a:ext cx="563626" cy="924242"/>
          </a:xfrm>
          <a:custGeom>
            <a:avLst/>
            <a:gdLst/>
            <a:ahLst/>
            <a:cxnLst/>
            <a:rect l="l" t="t" r="r" b="b"/>
            <a:pathLst>
              <a:path w="563626" h="924242">
                <a:moveTo>
                  <a:pt x="49275" y="0"/>
                </a:moveTo>
                <a:lnTo>
                  <a:pt x="166750" y="35814"/>
                </a:lnTo>
                <a:lnTo>
                  <a:pt x="215900" y="45212"/>
                </a:lnTo>
                <a:lnTo>
                  <a:pt x="262000" y="77978"/>
                </a:lnTo>
                <a:lnTo>
                  <a:pt x="319150" y="115316"/>
                </a:lnTo>
                <a:lnTo>
                  <a:pt x="373125" y="127762"/>
                </a:lnTo>
                <a:lnTo>
                  <a:pt x="417575" y="144907"/>
                </a:lnTo>
                <a:lnTo>
                  <a:pt x="442975" y="194818"/>
                </a:lnTo>
                <a:lnTo>
                  <a:pt x="452500" y="225933"/>
                </a:lnTo>
                <a:lnTo>
                  <a:pt x="460375" y="255651"/>
                </a:lnTo>
                <a:lnTo>
                  <a:pt x="455675" y="289941"/>
                </a:lnTo>
                <a:lnTo>
                  <a:pt x="449325" y="336677"/>
                </a:lnTo>
                <a:lnTo>
                  <a:pt x="450850" y="397383"/>
                </a:lnTo>
                <a:lnTo>
                  <a:pt x="457200" y="483108"/>
                </a:lnTo>
                <a:lnTo>
                  <a:pt x="473075" y="557911"/>
                </a:lnTo>
                <a:lnTo>
                  <a:pt x="490600" y="628142"/>
                </a:lnTo>
                <a:lnTo>
                  <a:pt x="525526" y="688848"/>
                </a:lnTo>
                <a:lnTo>
                  <a:pt x="563626" y="734060"/>
                </a:lnTo>
                <a:lnTo>
                  <a:pt x="509650" y="773049"/>
                </a:lnTo>
                <a:lnTo>
                  <a:pt x="469900" y="816737"/>
                </a:lnTo>
                <a:lnTo>
                  <a:pt x="409575" y="858774"/>
                </a:lnTo>
                <a:lnTo>
                  <a:pt x="390525" y="830707"/>
                </a:lnTo>
                <a:lnTo>
                  <a:pt x="377825" y="774573"/>
                </a:lnTo>
                <a:lnTo>
                  <a:pt x="354075" y="727837"/>
                </a:lnTo>
                <a:lnTo>
                  <a:pt x="331850" y="671703"/>
                </a:lnTo>
                <a:lnTo>
                  <a:pt x="312800" y="626491"/>
                </a:lnTo>
                <a:lnTo>
                  <a:pt x="285750" y="575056"/>
                </a:lnTo>
                <a:lnTo>
                  <a:pt x="279400" y="529971"/>
                </a:lnTo>
                <a:lnTo>
                  <a:pt x="273050" y="487807"/>
                </a:lnTo>
                <a:lnTo>
                  <a:pt x="263525" y="445770"/>
                </a:lnTo>
                <a:lnTo>
                  <a:pt x="255650" y="392811"/>
                </a:lnTo>
                <a:lnTo>
                  <a:pt x="227075" y="247777"/>
                </a:lnTo>
                <a:lnTo>
                  <a:pt x="222250" y="331978"/>
                </a:lnTo>
                <a:lnTo>
                  <a:pt x="247650" y="464439"/>
                </a:lnTo>
                <a:lnTo>
                  <a:pt x="252475" y="545465"/>
                </a:lnTo>
                <a:lnTo>
                  <a:pt x="257175" y="604774"/>
                </a:lnTo>
                <a:lnTo>
                  <a:pt x="265175" y="656209"/>
                </a:lnTo>
                <a:lnTo>
                  <a:pt x="273050" y="727837"/>
                </a:lnTo>
                <a:lnTo>
                  <a:pt x="277875" y="812038"/>
                </a:lnTo>
                <a:lnTo>
                  <a:pt x="273050" y="883716"/>
                </a:lnTo>
                <a:lnTo>
                  <a:pt x="262000" y="908659"/>
                </a:lnTo>
                <a:lnTo>
                  <a:pt x="223900" y="908659"/>
                </a:lnTo>
                <a:lnTo>
                  <a:pt x="185800" y="905535"/>
                </a:lnTo>
                <a:lnTo>
                  <a:pt x="139700" y="916444"/>
                </a:lnTo>
                <a:lnTo>
                  <a:pt x="96900" y="924242"/>
                </a:lnTo>
                <a:lnTo>
                  <a:pt x="82550" y="914895"/>
                </a:lnTo>
                <a:lnTo>
                  <a:pt x="76200" y="860298"/>
                </a:lnTo>
                <a:lnTo>
                  <a:pt x="87375" y="779272"/>
                </a:lnTo>
                <a:lnTo>
                  <a:pt x="92075" y="693547"/>
                </a:lnTo>
                <a:lnTo>
                  <a:pt x="96900" y="637413"/>
                </a:lnTo>
                <a:lnTo>
                  <a:pt x="88900" y="601599"/>
                </a:lnTo>
                <a:lnTo>
                  <a:pt x="79375" y="565785"/>
                </a:lnTo>
                <a:lnTo>
                  <a:pt x="66675" y="501904"/>
                </a:lnTo>
                <a:lnTo>
                  <a:pt x="52450" y="444246"/>
                </a:lnTo>
                <a:lnTo>
                  <a:pt x="20700" y="358521"/>
                </a:lnTo>
                <a:lnTo>
                  <a:pt x="11175" y="324231"/>
                </a:lnTo>
                <a:lnTo>
                  <a:pt x="1650" y="282067"/>
                </a:lnTo>
                <a:lnTo>
                  <a:pt x="0" y="252476"/>
                </a:lnTo>
                <a:lnTo>
                  <a:pt x="0" y="213487"/>
                </a:lnTo>
                <a:lnTo>
                  <a:pt x="1650" y="169926"/>
                </a:lnTo>
                <a:lnTo>
                  <a:pt x="9525" y="120015"/>
                </a:lnTo>
                <a:lnTo>
                  <a:pt x="20700" y="62357"/>
                </a:lnTo>
                <a:lnTo>
                  <a:pt x="492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8" name="object 78"/>
          <p:cNvSpPr/>
          <p:nvPr/>
        </p:nvSpPr>
        <p:spPr>
          <a:xfrm>
            <a:off x="6326251" y="4735957"/>
            <a:ext cx="420624" cy="162051"/>
          </a:xfrm>
          <a:custGeom>
            <a:avLst/>
            <a:gdLst/>
            <a:ahLst/>
            <a:cxnLst/>
            <a:rect l="l" t="t" r="r" b="b"/>
            <a:pathLst>
              <a:path w="420624" h="162051">
                <a:moveTo>
                  <a:pt x="203200" y="35814"/>
                </a:moveTo>
                <a:lnTo>
                  <a:pt x="15875" y="0"/>
                </a:lnTo>
                <a:lnTo>
                  <a:pt x="12700" y="18669"/>
                </a:lnTo>
                <a:lnTo>
                  <a:pt x="4699" y="35814"/>
                </a:lnTo>
                <a:lnTo>
                  <a:pt x="0" y="60706"/>
                </a:lnTo>
                <a:lnTo>
                  <a:pt x="23749" y="48260"/>
                </a:lnTo>
                <a:lnTo>
                  <a:pt x="52324" y="49911"/>
                </a:lnTo>
                <a:lnTo>
                  <a:pt x="76200" y="59182"/>
                </a:lnTo>
                <a:lnTo>
                  <a:pt x="99949" y="54483"/>
                </a:lnTo>
                <a:lnTo>
                  <a:pt x="127000" y="49911"/>
                </a:lnTo>
                <a:lnTo>
                  <a:pt x="150749" y="49911"/>
                </a:lnTo>
                <a:lnTo>
                  <a:pt x="174625" y="59182"/>
                </a:lnTo>
                <a:lnTo>
                  <a:pt x="192024" y="63881"/>
                </a:lnTo>
                <a:lnTo>
                  <a:pt x="209550" y="84201"/>
                </a:lnTo>
                <a:lnTo>
                  <a:pt x="220599" y="98171"/>
                </a:lnTo>
                <a:lnTo>
                  <a:pt x="231775" y="107569"/>
                </a:lnTo>
                <a:lnTo>
                  <a:pt x="254000" y="118491"/>
                </a:lnTo>
                <a:lnTo>
                  <a:pt x="282575" y="123063"/>
                </a:lnTo>
                <a:lnTo>
                  <a:pt x="304800" y="126238"/>
                </a:lnTo>
                <a:lnTo>
                  <a:pt x="322199" y="126238"/>
                </a:lnTo>
                <a:lnTo>
                  <a:pt x="342900" y="127762"/>
                </a:lnTo>
                <a:lnTo>
                  <a:pt x="371475" y="138684"/>
                </a:lnTo>
                <a:lnTo>
                  <a:pt x="382524" y="149606"/>
                </a:lnTo>
                <a:lnTo>
                  <a:pt x="409575" y="162052"/>
                </a:lnTo>
                <a:lnTo>
                  <a:pt x="420624" y="155829"/>
                </a:lnTo>
                <a:lnTo>
                  <a:pt x="203200" y="35814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9" name="object 79"/>
          <p:cNvSpPr/>
          <p:nvPr/>
        </p:nvSpPr>
        <p:spPr>
          <a:xfrm>
            <a:off x="6326251" y="4735957"/>
            <a:ext cx="420624" cy="162051"/>
          </a:xfrm>
          <a:custGeom>
            <a:avLst/>
            <a:gdLst/>
            <a:ahLst/>
            <a:cxnLst/>
            <a:rect l="l" t="t" r="r" b="b"/>
            <a:pathLst>
              <a:path w="420624" h="162051">
                <a:moveTo>
                  <a:pt x="15875" y="0"/>
                </a:moveTo>
                <a:lnTo>
                  <a:pt x="203200" y="35814"/>
                </a:lnTo>
                <a:lnTo>
                  <a:pt x="420624" y="155829"/>
                </a:lnTo>
                <a:lnTo>
                  <a:pt x="409575" y="162052"/>
                </a:lnTo>
                <a:lnTo>
                  <a:pt x="382524" y="149606"/>
                </a:lnTo>
                <a:lnTo>
                  <a:pt x="371475" y="138684"/>
                </a:lnTo>
                <a:lnTo>
                  <a:pt x="342900" y="127762"/>
                </a:lnTo>
                <a:lnTo>
                  <a:pt x="322199" y="126238"/>
                </a:lnTo>
                <a:lnTo>
                  <a:pt x="304800" y="126238"/>
                </a:lnTo>
                <a:lnTo>
                  <a:pt x="282575" y="123063"/>
                </a:lnTo>
                <a:lnTo>
                  <a:pt x="254000" y="118491"/>
                </a:lnTo>
                <a:lnTo>
                  <a:pt x="231775" y="107569"/>
                </a:lnTo>
                <a:lnTo>
                  <a:pt x="220599" y="98171"/>
                </a:lnTo>
                <a:lnTo>
                  <a:pt x="209550" y="84201"/>
                </a:lnTo>
                <a:lnTo>
                  <a:pt x="192024" y="63881"/>
                </a:lnTo>
                <a:lnTo>
                  <a:pt x="174625" y="59182"/>
                </a:lnTo>
                <a:lnTo>
                  <a:pt x="150749" y="49911"/>
                </a:lnTo>
                <a:lnTo>
                  <a:pt x="127000" y="49911"/>
                </a:lnTo>
                <a:lnTo>
                  <a:pt x="99949" y="54483"/>
                </a:lnTo>
                <a:lnTo>
                  <a:pt x="76200" y="59182"/>
                </a:lnTo>
                <a:lnTo>
                  <a:pt x="52324" y="49911"/>
                </a:lnTo>
                <a:lnTo>
                  <a:pt x="23749" y="48260"/>
                </a:lnTo>
                <a:lnTo>
                  <a:pt x="0" y="60706"/>
                </a:lnTo>
                <a:lnTo>
                  <a:pt x="4699" y="35814"/>
                </a:lnTo>
                <a:lnTo>
                  <a:pt x="12700" y="18669"/>
                </a:lnTo>
                <a:lnTo>
                  <a:pt x="15875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0" name="object 80"/>
          <p:cNvSpPr/>
          <p:nvPr/>
        </p:nvSpPr>
        <p:spPr>
          <a:xfrm>
            <a:off x="6399276" y="5317236"/>
            <a:ext cx="47625" cy="25018"/>
          </a:xfrm>
          <a:custGeom>
            <a:avLst/>
            <a:gdLst/>
            <a:ahLst/>
            <a:cxnLst/>
            <a:rect l="l" t="t" r="r" b="b"/>
            <a:pathLst>
              <a:path w="47625" h="25018">
                <a:moveTo>
                  <a:pt x="23749" y="18795"/>
                </a:moveTo>
                <a:lnTo>
                  <a:pt x="0" y="25018"/>
                </a:lnTo>
                <a:lnTo>
                  <a:pt x="23749" y="20319"/>
                </a:lnTo>
                <a:lnTo>
                  <a:pt x="33274" y="12572"/>
                </a:lnTo>
                <a:lnTo>
                  <a:pt x="47625" y="0"/>
                </a:lnTo>
                <a:lnTo>
                  <a:pt x="23749" y="18795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1" name="object 81"/>
          <p:cNvSpPr/>
          <p:nvPr/>
        </p:nvSpPr>
        <p:spPr>
          <a:xfrm>
            <a:off x="6399276" y="5317236"/>
            <a:ext cx="47625" cy="25018"/>
          </a:xfrm>
          <a:custGeom>
            <a:avLst/>
            <a:gdLst/>
            <a:ahLst/>
            <a:cxnLst/>
            <a:rect l="l" t="t" r="r" b="b"/>
            <a:pathLst>
              <a:path w="47625" h="25018">
                <a:moveTo>
                  <a:pt x="0" y="25018"/>
                </a:moveTo>
                <a:lnTo>
                  <a:pt x="23749" y="20319"/>
                </a:lnTo>
                <a:lnTo>
                  <a:pt x="33274" y="12572"/>
                </a:lnTo>
                <a:lnTo>
                  <a:pt x="47625" y="0"/>
                </a:lnTo>
                <a:lnTo>
                  <a:pt x="23749" y="18795"/>
                </a:lnTo>
                <a:lnTo>
                  <a:pt x="0" y="25018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2" name="object 82"/>
          <p:cNvSpPr/>
          <p:nvPr/>
        </p:nvSpPr>
        <p:spPr>
          <a:xfrm>
            <a:off x="6740525" y="5216017"/>
            <a:ext cx="31750" cy="45211"/>
          </a:xfrm>
          <a:custGeom>
            <a:avLst/>
            <a:gdLst/>
            <a:ahLst/>
            <a:cxnLst/>
            <a:rect l="l" t="t" r="r" b="b"/>
            <a:pathLst>
              <a:path w="31750" h="45212">
                <a:moveTo>
                  <a:pt x="15875" y="29590"/>
                </a:moveTo>
                <a:lnTo>
                  <a:pt x="0" y="45211"/>
                </a:lnTo>
                <a:lnTo>
                  <a:pt x="11175" y="38988"/>
                </a:lnTo>
                <a:lnTo>
                  <a:pt x="20700" y="34289"/>
                </a:lnTo>
                <a:lnTo>
                  <a:pt x="31750" y="0"/>
                </a:lnTo>
                <a:lnTo>
                  <a:pt x="15875" y="2959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3" name="object 83"/>
          <p:cNvSpPr/>
          <p:nvPr/>
        </p:nvSpPr>
        <p:spPr>
          <a:xfrm>
            <a:off x="6740525" y="5216017"/>
            <a:ext cx="31750" cy="45211"/>
          </a:xfrm>
          <a:custGeom>
            <a:avLst/>
            <a:gdLst/>
            <a:ahLst/>
            <a:cxnLst/>
            <a:rect l="l" t="t" r="r" b="b"/>
            <a:pathLst>
              <a:path w="31750" h="45212">
                <a:moveTo>
                  <a:pt x="31750" y="0"/>
                </a:moveTo>
                <a:lnTo>
                  <a:pt x="20700" y="34289"/>
                </a:lnTo>
                <a:lnTo>
                  <a:pt x="11175" y="38988"/>
                </a:lnTo>
                <a:lnTo>
                  <a:pt x="0" y="45211"/>
                </a:lnTo>
                <a:lnTo>
                  <a:pt x="15875" y="29590"/>
                </a:lnTo>
                <a:lnTo>
                  <a:pt x="3175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4" name="object 84"/>
          <p:cNvSpPr/>
          <p:nvPr/>
        </p:nvSpPr>
        <p:spPr>
          <a:xfrm>
            <a:off x="6746875" y="5219065"/>
            <a:ext cx="25400" cy="71755"/>
          </a:xfrm>
          <a:custGeom>
            <a:avLst/>
            <a:gdLst/>
            <a:ahLst/>
            <a:cxnLst/>
            <a:rect l="l" t="t" r="r" b="b"/>
            <a:pathLst>
              <a:path w="25400" h="71755">
                <a:moveTo>
                  <a:pt x="22225" y="0"/>
                </a:moveTo>
                <a:lnTo>
                  <a:pt x="20700" y="29591"/>
                </a:lnTo>
                <a:lnTo>
                  <a:pt x="20700" y="45212"/>
                </a:lnTo>
                <a:lnTo>
                  <a:pt x="11175" y="62357"/>
                </a:lnTo>
                <a:lnTo>
                  <a:pt x="0" y="71755"/>
                </a:lnTo>
                <a:lnTo>
                  <a:pt x="19050" y="62357"/>
                </a:lnTo>
                <a:lnTo>
                  <a:pt x="25400" y="42164"/>
                </a:lnTo>
                <a:lnTo>
                  <a:pt x="22225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5" name="object 85"/>
          <p:cNvSpPr/>
          <p:nvPr/>
        </p:nvSpPr>
        <p:spPr>
          <a:xfrm>
            <a:off x="6746875" y="5219065"/>
            <a:ext cx="25400" cy="71755"/>
          </a:xfrm>
          <a:custGeom>
            <a:avLst/>
            <a:gdLst/>
            <a:ahLst/>
            <a:cxnLst/>
            <a:rect l="l" t="t" r="r" b="b"/>
            <a:pathLst>
              <a:path w="25400" h="71755">
                <a:moveTo>
                  <a:pt x="22225" y="0"/>
                </a:moveTo>
                <a:lnTo>
                  <a:pt x="20700" y="29591"/>
                </a:lnTo>
                <a:lnTo>
                  <a:pt x="20700" y="45212"/>
                </a:lnTo>
                <a:lnTo>
                  <a:pt x="11175" y="62357"/>
                </a:lnTo>
                <a:lnTo>
                  <a:pt x="0" y="71755"/>
                </a:lnTo>
                <a:lnTo>
                  <a:pt x="19050" y="62357"/>
                </a:lnTo>
                <a:lnTo>
                  <a:pt x="25400" y="42164"/>
                </a:lnTo>
                <a:lnTo>
                  <a:pt x="222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6" name="object 86"/>
          <p:cNvSpPr/>
          <p:nvPr/>
        </p:nvSpPr>
        <p:spPr>
          <a:xfrm>
            <a:off x="6402451" y="5345303"/>
            <a:ext cx="45974" cy="25018"/>
          </a:xfrm>
          <a:custGeom>
            <a:avLst/>
            <a:gdLst/>
            <a:ahLst/>
            <a:cxnLst/>
            <a:rect l="l" t="t" r="r" b="b"/>
            <a:pathLst>
              <a:path w="45974" h="25019">
                <a:moveTo>
                  <a:pt x="38100" y="0"/>
                </a:moveTo>
                <a:lnTo>
                  <a:pt x="0" y="1651"/>
                </a:lnTo>
                <a:lnTo>
                  <a:pt x="12700" y="1651"/>
                </a:lnTo>
                <a:lnTo>
                  <a:pt x="33274" y="4699"/>
                </a:lnTo>
                <a:lnTo>
                  <a:pt x="41275" y="6223"/>
                </a:lnTo>
                <a:lnTo>
                  <a:pt x="41275" y="25019"/>
                </a:lnTo>
                <a:lnTo>
                  <a:pt x="45974" y="4699"/>
                </a:lnTo>
                <a:lnTo>
                  <a:pt x="38100" y="0"/>
                </a:lnTo>
                <a:close/>
              </a:path>
            </a:pathLst>
          </a:custGeom>
          <a:solidFill>
            <a:srgbClr val="00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7" name="object 87"/>
          <p:cNvSpPr/>
          <p:nvPr/>
        </p:nvSpPr>
        <p:spPr>
          <a:xfrm>
            <a:off x="6402451" y="5345303"/>
            <a:ext cx="45974" cy="25018"/>
          </a:xfrm>
          <a:custGeom>
            <a:avLst/>
            <a:gdLst/>
            <a:ahLst/>
            <a:cxnLst/>
            <a:rect l="l" t="t" r="r" b="b"/>
            <a:pathLst>
              <a:path w="45974" h="25019">
                <a:moveTo>
                  <a:pt x="0" y="1651"/>
                </a:moveTo>
                <a:lnTo>
                  <a:pt x="12700" y="1651"/>
                </a:lnTo>
                <a:lnTo>
                  <a:pt x="33274" y="4699"/>
                </a:lnTo>
                <a:lnTo>
                  <a:pt x="41275" y="6223"/>
                </a:lnTo>
                <a:lnTo>
                  <a:pt x="41275" y="25019"/>
                </a:lnTo>
                <a:lnTo>
                  <a:pt x="45974" y="4699"/>
                </a:lnTo>
                <a:lnTo>
                  <a:pt x="38100" y="0"/>
                </a:lnTo>
                <a:lnTo>
                  <a:pt x="0" y="1651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8" name="object 88"/>
          <p:cNvSpPr/>
          <p:nvPr/>
        </p:nvSpPr>
        <p:spPr>
          <a:xfrm>
            <a:off x="5864225" y="3789806"/>
            <a:ext cx="265049" cy="356997"/>
          </a:xfrm>
          <a:custGeom>
            <a:avLst/>
            <a:gdLst/>
            <a:ahLst/>
            <a:cxnLst/>
            <a:rect l="l" t="t" r="r" b="b"/>
            <a:pathLst>
              <a:path w="265049" h="356997">
                <a:moveTo>
                  <a:pt x="74549" y="202692"/>
                </a:moveTo>
                <a:lnTo>
                  <a:pt x="63500" y="204216"/>
                </a:lnTo>
                <a:lnTo>
                  <a:pt x="53975" y="207391"/>
                </a:lnTo>
                <a:lnTo>
                  <a:pt x="47625" y="221361"/>
                </a:lnTo>
                <a:lnTo>
                  <a:pt x="45974" y="233807"/>
                </a:lnTo>
                <a:lnTo>
                  <a:pt x="38100" y="241681"/>
                </a:lnTo>
                <a:lnTo>
                  <a:pt x="34925" y="255651"/>
                </a:lnTo>
                <a:lnTo>
                  <a:pt x="38100" y="274320"/>
                </a:lnTo>
                <a:lnTo>
                  <a:pt x="50800" y="293116"/>
                </a:lnTo>
                <a:lnTo>
                  <a:pt x="71374" y="316484"/>
                </a:lnTo>
                <a:lnTo>
                  <a:pt x="101600" y="336677"/>
                </a:lnTo>
                <a:lnTo>
                  <a:pt x="149225" y="356997"/>
                </a:lnTo>
                <a:lnTo>
                  <a:pt x="172974" y="356997"/>
                </a:lnTo>
                <a:lnTo>
                  <a:pt x="195199" y="339852"/>
                </a:lnTo>
                <a:lnTo>
                  <a:pt x="215900" y="314833"/>
                </a:lnTo>
                <a:lnTo>
                  <a:pt x="231775" y="277495"/>
                </a:lnTo>
                <a:lnTo>
                  <a:pt x="239649" y="238506"/>
                </a:lnTo>
                <a:lnTo>
                  <a:pt x="265049" y="197993"/>
                </a:lnTo>
                <a:lnTo>
                  <a:pt x="258699" y="171450"/>
                </a:lnTo>
                <a:lnTo>
                  <a:pt x="238125" y="154305"/>
                </a:lnTo>
                <a:lnTo>
                  <a:pt x="222250" y="132588"/>
                </a:lnTo>
                <a:lnTo>
                  <a:pt x="207899" y="113792"/>
                </a:lnTo>
                <a:lnTo>
                  <a:pt x="192024" y="102870"/>
                </a:lnTo>
                <a:lnTo>
                  <a:pt x="169799" y="98298"/>
                </a:lnTo>
                <a:lnTo>
                  <a:pt x="146050" y="101346"/>
                </a:lnTo>
                <a:lnTo>
                  <a:pt x="104775" y="62357"/>
                </a:lnTo>
                <a:lnTo>
                  <a:pt x="74549" y="37465"/>
                </a:lnTo>
                <a:lnTo>
                  <a:pt x="20574" y="3175"/>
                </a:lnTo>
                <a:lnTo>
                  <a:pt x="12700" y="0"/>
                </a:lnTo>
                <a:lnTo>
                  <a:pt x="3175" y="4699"/>
                </a:lnTo>
                <a:lnTo>
                  <a:pt x="0" y="10922"/>
                </a:lnTo>
                <a:lnTo>
                  <a:pt x="0" y="23495"/>
                </a:lnTo>
                <a:lnTo>
                  <a:pt x="3175" y="35941"/>
                </a:lnTo>
                <a:lnTo>
                  <a:pt x="26924" y="70231"/>
                </a:lnTo>
                <a:lnTo>
                  <a:pt x="52324" y="98298"/>
                </a:lnTo>
                <a:lnTo>
                  <a:pt x="74549" y="121666"/>
                </a:lnTo>
                <a:lnTo>
                  <a:pt x="98425" y="143510"/>
                </a:lnTo>
                <a:lnTo>
                  <a:pt x="115824" y="151257"/>
                </a:lnTo>
                <a:lnTo>
                  <a:pt x="92075" y="163703"/>
                </a:lnTo>
                <a:lnTo>
                  <a:pt x="82550" y="169926"/>
                </a:lnTo>
                <a:lnTo>
                  <a:pt x="74549" y="185547"/>
                </a:lnTo>
                <a:lnTo>
                  <a:pt x="74549" y="202692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9" name="object 89"/>
          <p:cNvSpPr/>
          <p:nvPr/>
        </p:nvSpPr>
        <p:spPr>
          <a:xfrm>
            <a:off x="5864225" y="3789806"/>
            <a:ext cx="265049" cy="356997"/>
          </a:xfrm>
          <a:custGeom>
            <a:avLst/>
            <a:gdLst/>
            <a:ahLst/>
            <a:cxnLst/>
            <a:rect l="l" t="t" r="r" b="b"/>
            <a:pathLst>
              <a:path w="265049" h="356997">
                <a:moveTo>
                  <a:pt x="20574" y="3175"/>
                </a:moveTo>
                <a:lnTo>
                  <a:pt x="74549" y="37465"/>
                </a:lnTo>
                <a:lnTo>
                  <a:pt x="104775" y="62357"/>
                </a:lnTo>
                <a:lnTo>
                  <a:pt x="146050" y="101346"/>
                </a:lnTo>
                <a:lnTo>
                  <a:pt x="169799" y="98298"/>
                </a:lnTo>
                <a:lnTo>
                  <a:pt x="192024" y="102870"/>
                </a:lnTo>
                <a:lnTo>
                  <a:pt x="207899" y="113792"/>
                </a:lnTo>
                <a:lnTo>
                  <a:pt x="222250" y="132588"/>
                </a:lnTo>
                <a:lnTo>
                  <a:pt x="238125" y="154305"/>
                </a:lnTo>
                <a:lnTo>
                  <a:pt x="258699" y="171450"/>
                </a:lnTo>
                <a:lnTo>
                  <a:pt x="265049" y="197993"/>
                </a:lnTo>
                <a:lnTo>
                  <a:pt x="239649" y="238506"/>
                </a:lnTo>
                <a:lnTo>
                  <a:pt x="231775" y="277495"/>
                </a:lnTo>
                <a:lnTo>
                  <a:pt x="215900" y="314833"/>
                </a:lnTo>
                <a:lnTo>
                  <a:pt x="195199" y="339852"/>
                </a:lnTo>
                <a:lnTo>
                  <a:pt x="172974" y="356997"/>
                </a:lnTo>
                <a:lnTo>
                  <a:pt x="149225" y="356997"/>
                </a:lnTo>
                <a:lnTo>
                  <a:pt x="101600" y="336677"/>
                </a:lnTo>
                <a:lnTo>
                  <a:pt x="71374" y="316484"/>
                </a:lnTo>
                <a:lnTo>
                  <a:pt x="50800" y="293116"/>
                </a:lnTo>
                <a:lnTo>
                  <a:pt x="38100" y="274320"/>
                </a:lnTo>
                <a:lnTo>
                  <a:pt x="34925" y="255651"/>
                </a:lnTo>
                <a:lnTo>
                  <a:pt x="38100" y="241681"/>
                </a:lnTo>
                <a:lnTo>
                  <a:pt x="45974" y="233807"/>
                </a:lnTo>
                <a:lnTo>
                  <a:pt x="47625" y="221361"/>
                </a:lnTo>
                <a:lnTo>
                  <a:pt x="53975" y="207391"/>
                </a:lnTo>
                <a:lnTo>
                  <a:pt x="63500" y="204216"/>
                </a:lnTo>
                <a:lnTo>
                  <a:pt x="74549" y="202692"/>
                </a:lnTo>
                <a:lnTo>
                  <a:pt x="74549" y="185547"/>
                </a:lnTo>
                <a:lnTo>
                  <a:pt x="82550" y="169926"/>
                </a:lnTo>
                <a:lnTo>
                  <a:pt x="92075" y="163703"/>
                </a:lnTo>
                <a:lnTo>
                  <a:pt x="115824" y="151257"/>
                </a:lnTo>
                <a:lnTo>
                  <a:pt x="98425" y="143510"/>
                </a:lnTo>
                <a:lnTo>
                  <a:pt x="74549" y="121666"/>
                </a:lnTo>
                <a:lnTo>
                  <a:pt x="52324" y="98298"/>
                </a:lnTo>
                <a:lnTo>
                  <a:pt x="26924" y="70231"/>
                </a:lnTo>
                <a:lnTo>
                  <a:pt x="3175" y="35941"/>
                </a:lnTo>
                <a:lnTo>
                  <a:pt x="0" y="23495"/>
                </a:lnTo>
                <a:lnTo>
                  <a:pt x="0" y="10922"/>
                </a:lnTo>
                <a:lnTo>
                  <a:pt x="3175" y="4699"/>
                </a:lnTo>
                <a:lnTo>
                  <a:pt x="12700" y="0"/>
                </a:lnTo>
                <a:lnTo>
                  <a:pt x="20574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0" name="object 90"/>
          <p:cNvSpPr/>
          <p:nvPr/>
        </p:nvSpPr>
        <p:spPr>
          <a:xfrm>
            <a:off x="5907151" y="4023614"/>
            <a:ext cx="31750" cy="25018"/>
          </a:xfrm>
          <a:custGeom>
            <a:avLst/>
            <a:gdLst/>
            <a:ahLst/>
            <a:cxnLst/>
            <a:rect l="l" t="t" r="r" b="b"/>
            <a:pathLst>
              <a:path w="31750" h="25018">
                <a:moveTo>
                  <a:pt x="0" y="0"/>
                </a:moveTo>
                <a:lnTo>
                  <a:pt x="12700" y="1650"/>
                </a:lnTo>
                <a:lnTo>
                  <a:pt x="22225" y="10922"/>
                </a:lnTo>
                <a:lnTo>
                  <a:pt x="31750" y="2501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1" name="object 91"/>
          <p:cNvSpPr/>
          <p:nvPr/>
        </p:nvSpPr>
        <p:spPr>
          <a:xfrm>
            <a:off x="5934075" y="3986276"/>
            <a:ext cx="28575" cy="24892"/>
          </a:xfrm>
          <a:custGeom>
            <a:avLst/>
            <a:gdLst/>
            <a:ahLst/>
            <a:cxnLst/>
            <a:rect l="l" t="t" r="r" b="b"/>
            <a:pathLst>
              <a:path w="28575" h="24892">
                <a:moveTo>
                  <a:pt x="0" y="0"/>
                </a:moveTo>
                <a:lnTo>
                  <a:pt x="9525" y="3048"/>
                </a:lnTo>
                <a:lnTo>
                  <a:pt x="19050" y="6223"/>
                </a:lnTo>
                <a:lnTo>
                  <a:pt x="25400" y="15493"/>
                </a:lnTo>
                <a:lnTo>
                  <a:pt x="28575" y="2489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2" name="object 92"/>
          <p:cNvSpPr/>
          <p:nvPr/>
        </p:nvSpPr>
        <p:spPr>
          <a:xfrm>
            <a:off x="5961126" y="3948811"/>
            <a:ext cx="33274" cy="25018"/>
          </a:xfrm>
          <a:custGeom>
            <a:avLst/>
            <a:gdLst/>
            <a:ahLst/>
            <a:cxnLst/>
            <a:rect l="l" t="t" r="r" b="b"/>
            <a:pathLst>
              <a:path w="33274" h="25018">
                <a:moveTo>
                  <a:pt x="0" y="0"/>
                </a:moveTo>
                <a:lnTo>
                  <a:pt x="12700" y="3175"/>
                </a:lnTo>
                <a:lnTo>
                  <a:pt x="25400" y="10921"/>
                </a:lnTo>
                <a:lnTo>
                  <a:pt x="33274" y="25018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3" name="object 93"/>
          <p:cNvSpPr/>
          <p:nvPr/>
        </p:nvSpPr>
        <p:spPr>
          <a:xfrm>
            <a:off x="6010275" y="3886454"/>
            <a:ext cx="69850" cy="51434"/>
          </a:xfrm>
          <a:custGeom>
            <a:avLst/>
            <a:gdLst/>
            <a:ahLst/>
            <a:cxnLst/>
            <a:rect l="l" t="t" r="r" b="b"/>
            <a:pathLst>
              <a:path w="69850" h="51434">
                <a:moveTo>
                  <a:pt x="0" y="0"/>
                </a:moveTo>
                <a:lnTo>
                  <a:pt x="17525" y="6223"/>
                </a:lnTo>
                <a:lnTo>
                  <a:pt x="33400" y="12573"/>
                </a:lnTo>
                <a:lnTo>
                  <a:pt x="44450" y="26543"/>
                </a:lnTo>
                <a:lnTo>
                  <a:pt x="52450" y="43688"/>
                </a:lnTo>
                <a:lnTo>
                  <a:pt x="69850" y="5143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4" name="object 94"/>
          <p:cNvSpPr/>
          <p:nvPr/>
        </p:nvSpPr>
        <p:spPr>
          <a:xfrm>
            <a:off x="6580251" y="4121785"/>
            <a:ext cx="279400" cy="160654"/>
          </a:xfrm>
          <a:custGeom>
            <a:avLst/>
            <a:gdLst/>
            <a:ahLst/>
            <a:cxnLst/>
            <a:rect l="l" t="t" r="r" b="b"/>
            <a:pathLst>
              <a:path w="279400" h="160654">
                <a:moveTo>
                  <a:pt x="182499" y="9397"/>
                </a:moveTo>
                <a:lnTo>
                  <a:pt x="95250" y="28066"/>
                </a:lnTo>
                <a:lnTo>
                  <a:pt x="23749" y="49910"/>
                </a:lnTo>
                <a:lnTo>
                  <a:pt x="0" y="160654"/>
                </a:lnTo>
                <a:lnTo>
                  <a:pt x="136525" y="127888"/>
                </a:lnTo>
                <a:lnTo>
                  <a:pt x="215900" y="148081"/>
                </a:lnTo>
                <a:lnTo>
                  <a:pt x="279400" y="0"/>
                </a:lnTo>
                <a:lnTo>
                  <a:pt x="182499" y="9397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5" name="object 95"/>
          <p:cNvSpPr/>
          <p:nvPr/>
        </p:nvSpPr>
        <p:spPr>
          <a:xfrm>
            <a:off x="6580251" y="4121785"/>
            <a:ext cx="279400" cy="160654"/>
          </a:xfrm>
          <a:custGeom>
            <a:avLst/>
            <a:gdLst/>
            <a:ahLst/>
            <a:cxnLst/>
            <a:rect l="l" t="t" r="r" b="b"/>
            <a:pathLst>
              <a:path w="279400" h="160654">
                <a:moveTo>
                  <a:pt x="0" y="160654"/>
                </a:moveTo>
                <a:lnTo>
                  <a:pt x="23749" y="49910"/>
                </a:lnTo>
                <a:lnTo>
                  <a:pt x="95250" y="28066"/>
                </a:lnTo>
                <a:lnTo>
                  <a:pt x="182499" y="9397"/>
                </a:lnTo>
                <a:lnTo>
                  <a:pt x="279400" y="0"/>
                </a:lnTo>
                <a:lnTo>
                  <a:pt x="215900" y="148081"/>
                </a:lnTo>
                <a:lnTo>
                  <a:pt x="136525" y="127888"/>
                </a:lnTo>
                <a:lnTo>
                  <a:pt x="0" y="16065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6" name="object 96"/>
          <p:cNvSpPr/>
          <p:nvPr/>
        </p:nvSpPr>
        <p:spPr>
          <a:xfrm>
            <a:off x="6550025" y="4176395"/>
            <a:ext cx="69850" cy="77978"/>
          </a:xfrm>
          <a:custGeom>
            <a:avLst/>
            <a:gdLst/>
            <a:ahLst/>
            <a:cxnLst/>
            <a:rect l="l" t="t" r="r" b="b"/>
            <a:pathLst>
              <a:path w="69850" h="77977">
                <a:moveTo>
                  <a:pt x="0" y="51434"/>
                </a:moveTo>
                <a:lnTo>
                  <a:pt x="44450" y="77977"/>
                </a:lnTo>
                <a:lnTo>
                  <a:pt x="69850" y="51434"/>
                </a:lnTo>
                <a:lnTo>
                  <a:pt x="55499" y="0"/>
                </a:lnTo>
                <a:lnTo>
                  <a:pt x="12700" y="18668"/>
                </a:lnTo>
                <a:lnTo>
                  <a:pt x="0" y="51434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7" name="object 97"/>
          <p:cNvSpPr/>
          <p:nvPr/>
        </p:nvSpPr>
        <p:spPr>
          <a:xfrm>
            <a:off x="6550025" y="4176395"/>
            <a:ext cx="69850" cy="77978"/>
          </a:xfrm>
          <a:custGeom>
            <a:avLst/>
            <a:gdLst/>
            <a:ahLst/>
            <a:cxnLst/>
            <a:rect l="l" t="t" r="r" b="b"/>
            <a:pathLst>
              <a:path w="69850" h="77977">
                <a:moveTo>
                  <a:pt x="0" y="51434"/>
                </a:moveTo>
                <a:lnTo>
                  <a:pt x="12700" y="18668"/>
                </a:lnTo>
                <a:lnTo>
                  <a:pt x="55499" y="0"/>
                </a:lnTo>
                <a:lnTo>
                  <a:pt x="69850" y="51434"/>
                </a:lnTo>
                <a:lnTo>
                  <a:pt x="44450" y="77977"/>
                </a:lnTo>
                <a:lnTo>
                  <a:pt x="0" y="5143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8" name="object 98"/>
          <p:cNvSpPr/>
          <p:nvPr/>
        </p:nvSpPr>
        <p:spPr>
          <a:xfrm>
            <a:off x="6605651" y="4231005"/>
            <a:ext cx="25400" cy="26415"/>
          </a:xfrm>
          <a:custGeom>
            <a:avLst/>
            <a:gdLst/>
            <a:ahLst/>
            <a:cxnLst/>
            <a:rect l="l" t="t" r="r" b="b"/>
            <a:pathLst>
              <a:path w="25400" h="26415">
                <a:moveTo>
                  <a:pt x="15875" y="0"/>
                </a:moveTo>
                <a:lnTo>
                  <a:pt x="0" y="13970"/>
                </a:lnTo>
                <a:lnTo>
                  <a:pt x="25400" y="26416"/>
                </a:lnTo>
                <a:lnTo>
                  <a:pt x="15875" y="0"/>
                </a:lnTo>
                <a:close/>
              </a:path>
            </a:pathLst>
          </a:custGeom>
          <a:solidFill>
            <a:srgbClr val="C0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9" name="object 99"/>
          <p:cNvSpPr/>
          <p:nvPr/>
        </p:nvSpPr>
        <p:spPr>
          <a:xfrm>
            <a:off x="6605651" y="4231005"/>
            <a:ext cx="25400" cy="26415"/>
          </a:xfrm>
          <a:custGeom>
            <a:avLst/>
            <a:gdLst/>
            <a:ahLst/>
            <a:cxnLst/>
            <a:rect l="l" t="t" r="r" b="b"/>
            <a:pathLst>
              <a:path w="25400" h="26415">
                <a:moveTo>
                  <a:pt x="15875" y="0"/>
                </a:moveTo>
                <a:lnTo>
                  <a:pt x="25400" y="26416"/>
                </a:lnTo>
                <a:lnTo>
                  <a:pt x="0" y="13970"/>
                </a:lnTo>
                <a:lnTo>
                  <a:pt x="158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0" name="object 100"/>
          <p:cNvSpPr/>
          <p:nvPr/>
        </p:nvSpPr>
        <p:spPr>
          <a:xfrm>
            <a:off x="6034151" y="3987800"/>
            <a:ext cx="271399" cy="247776"/>
          </a:xfrm>
          <a:custGeom>
            <a:avLst/>
            <a:gdLst/>
            <a:ahLst/>
            <a:cxnLst/>
            <a:rect l="l" t="t" r="r" b="b"/>
            <a:pathLst>
              <a:path w="271399" h="247776">
                <a:moveTo>
                  <a:pt x="0" y="143382"/>
                </a:moveTo>
                <a:lnTo>
                  <a:pt x="55499" y="205739"/>
                </a:lnTo>
                <a:lnTo>
                  <a:pt x="87249" y="226060"/>
                </a:lnTo>
                <a:lnTo>
                  <a:pt x="112649" y="247776"/>
                </a:lnTo>
                <a:lnTo>
                  <a:pt x="127000" y="215137"/>
                </a:lnTo>
                <a:lnTo>
                  <a:pt x="153924" y="188594"/>
                </a:lnTo>
                <a:lnTo>
                  <a:pt x="166624" y="152781"/>
                </a:lnTo>
                <a:lnTo>
                  <a:pt x="190500" y="123189"/>
                </a:lnTo>
                <a:lnTo>
                  <a:pt x="271399" y="59181"/>
                </a:lnTo>
                <a:lnTo>
                  <a:pt x="215900" y="48260"/>
                </a:lnTo>
                <a:lnTo>
                  <a:pt x="171450" y="26543"/>
                </a:lnTo>
                <a:lnTo>
                  <a:pt x="139700" y="9398"/>
                </a:lnTo>
                <a:lnTo>
                  <a:pt x="87249" y="0"/>
                </a:lnTo>
                <a:lnTo>
                  <a:pt x="50800" y="59181"/>
                </a:lnTo>
                <a:lnTo>
                  <a:pt x="14224" y="101345"/>
                </a:lnTo>
                <a:lnTo>
                  <a:pt x="0" y="143382"/>
                </a:lnTo>
                <a:close/>
              </a:path>
            </a:pathLst>
          </a:custGeom>
          <a:solidFill>
            <a:srgbClr val="D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1" name="object 101"/>
          <p:cNvSpPr/>
          <p:nvPr/>
        </p:nvSpPr>
        <p:spPr>
          <a:xfrm>
            <a:off x="6034151" y="3987800"/>
            <a:ext cx="271399" cy="247776"/>
          </a:xfrm>
          <a:custGeom>
            <a:avLst/>
            <a:gdLst/>
            <a:ahLst/>
            <a:cxnLst/>
            <a:rect l="l" t="t" r="r" b="b"/>
            <a:pathLst>
              <a:path w="271399" h="247776">
                <a:moveTo>
                  <a:pt x="0" y="143382"/>
                </a:moveTo>
                <a:lnTo>
                  <a:pt x="14224" y="101345"/>
                </a:lnTo>
                <a:lnTo>
                  <a:pt x="50800" y="59181"/>
                </a:lnTo>
                <a:lnTo>
                  <a:pt x="87249" y="0"/>
                </a:lnTo>
                <a:lnTo>
                  <a:pt x="139700" y="9398"/>
                </a:lnTo>
                <a:lnTo>
                  <a:pt x="171450" y="26543"/>
                </a:lnTo>
                <a:lnTo>
                  <a:pt x="215900" y="48260"/>
                </a:lnTo>
                <a:lnTo>
                  <a:pt x="271399" y="59181"/>
                </a:lnTo>
                <a:lnTo>
                  <a:pt x="190500" y="123189"/>
                </a:lnTo>
                <a:lnTo>
                  <a:pt x="166624" y="152781"/>
                </a:lnTo>
                <a:lnTo>
                  <a:pt x="153924" y="188594"/>
                </a:lnTo>
                <a:lnTo>
                  <a:pt x="127000" y="215137"/>
                </a:lnTo>
                <a:lnTo>
                  <a:pt x="112649" y="247776"/>
                </a:lnTo>
                <a:lnTo>
                  <a:pt x="87249" y="226060"/>
                </a:lnTo>
                <a:lnTo>
                  <a:pt x="55499" y="205739"/>
                </a:lnTo>
                <a:lnTo>
                  <a:pt x="0" y="14338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2" name="object 102"/>
          <p:cNvSpPr/>
          <p:nvPr/>
        </p:nvSpPr>
        <p:spPr>
          <a:xfrm>
            <a:off x="6157976" y="4036060"/>
            <a:ext cx="34925" cy="28066"/>
          </a:xfrm>
          <a:custGeom>
            <a:avLst/>
            <a:gdLst/>
            <a:ahLst/>
            <a:cxnLst/>
            <a:rect l="l" t="t" r="r" b="b"/>
            <a:pathLst>
              <a:path w="34925" h="28066">
                <a:moveTo>
                  <a:pt x="20574" y="0"/>
                </a:moveTo>
                <a:lnTo>
                  <a:pt x="0" y="20319"/>
                </a:lnTo>
                <a:lnTo>
                  <a:pt x="15875" y="28066"/>
                </a:lnTo>
                <a:lnTo>
                  <a:pt x="34925" y="7873"/>
                </a:lnTo>
                <a:lnTo>
                  <a:pt x="205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3" name="object 103"/>
          <p:cNvSpPr/>
          <p:nvPr/>
        </p:nvSpPr>
        <p:spPr>
          <a:xfrm>
            <a:off x="6157976" y="4036060"/>
            <a:ext cx="34925" cy="28066"/>
          </a:xfrm>
          <a:custGeom>
            <a:avLst/>
            <a:gdLst/>
            <a:ahLst/>
            <a:cxnLst/>
            <a:rect l="l" t="t" r="r" b="b"/>
            <a:pathLst>
              <a:path w="34925" h="28066">
                <a:moveTo>
                  <a:pt x="20574" y="0"/>
                </a:moveTo>
                <a:lnTo>
                  <a:pt x="0" y="20319"/>
                </a:lnTo>
                <a:lnTo>
                  <a:pt x="15875" y="28066"/>
                </a:lnTo>
                <a:lnTo>
                  <a:pt x="34925" y="7873"/>
                </a:lnTo>
                <a:lnTo>
                  <a:pt x="205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4" name="object 104"/>
          <p:cNvSpPr/>
          <p:nvPr/>
        </p:nvSpPr>
        <p:spPr>
          <a:xfrm>
            <a:off x="6130925" y="4190365"/>
            <a:ext cx="736600" cy="160528"/>
          </a:xfrm>
          <a:custGeom>
            <a:avLst/>
            <a:gdLst/>
            <a:ahLst/>
            <a:cxnLst/>
            <a:rect l="l" t="t" r="r" b="b"/>
            <a:pathLst>
              <a:path w="736600" h="160528">
                <a:moveTo>
                  <a:pt x="27555" y="22852"/>
                </a:moveTo>
                <a:lnTo>
                  <a:pt x="0" y="0"/>
                </a:lnTo>
                <a:lnTo>
                  <a:pt x="23749" y="34290"/>
                </a:lnTo>
                <a:lnTo>
                  <a:pt x="27555" y="22852"/>
                </a:lnTo>
                <a:close/>
              </a:path>
              <a:path w="736600" h="160528">
                <a:moveTo>
                  <a:pt x="677926" y="358521"/>
                </a:moveTo>
                <a:lnTo>
                  <a:pt x="674751" y="310261"/>
                </a:lnTo>
                <a:lnTo>
                  <a:pt x="685800" y="266573"/>
                </a:lnTo>
                <a:lnTo>
                  <a:pt x="698500" y="226060"/>
                </a:lnTo>
                <a:lnTo>
                  <a:pt x="716026" y="185547"/>
                </a:lnTo>
                <a:lnTo>
                  <a:pt x="730250" y="151257"/>
                </a:lnTo>
                <a:lnTo>
                  <a:pt x="736600" y="123190"/>
                </a:lnTo>
                <a:lnTo>
                  <a:pt x="731901" y="99822"/>
                </a:lnTo>
                <a:lnTo>
                  <a:pt x="716026" y="77978"/>
                </a:lnTo>
                <a:lnTo>
                  <a:pt x="682625" y="54610"/>
                </a:lnTo>
                <a:lnTo>
                  <a:pt x="643001" y="45212"/>
                </a:lnTo>
                <a:lnTo>
                  <a:pt x="600075" y="49911"/>
                </a:lnTo>
                <a:lnTo>
                  <a:pt x="549275" y="67056"/>
                </a:lnTo>
                <a:lnTo>
                  <a:pt x="500125" y="87376"/>
                </a:lnTo>
                <a:lnTo>
                  <a:pt x="450850" y="57785"/>
                </a:lnTo>
                <a:lnTo>
                  <a:pt x="403225" y="28067"/>
                </a:lnTo>
                <a:lnTo>
                  <a:pt x="346075" y="9398"/>
                </a:lnTo>
                <a:lnTo>
                  <a:pt x="303275" y="-15493"/>
                </a:lnTo>
                <a:lnTo>
                  <a:pt x="250825" y="-66928"/>
                </a:lnTo>
                <a:lnTo>
                  <a:pt x="158750" y="-126237"/>
                </a:lnTo>
                <a:lnTo>
                  <a:pt x="115824" y="-109092"/>
                </a:lnTo>
                <a:lnTo>
                  <a:pt x="49149" y="-42037"/>
                </a:lnTo>
                <a:lnTo>
                  <a:pt x="27555" y="22852"/>
                </a:lnTo>
                <a:lnTo>
                  <a:pt x="131699" y="109220"/>
                </a:lnTo>
                <a:lnTo>
                  <a:pt x="166624" y="149733"/>
                </a:lnTo>
                <a:lnTo>
                  <a:pt x="215900" y="184023"/>
                </a:lnTo>
                <a:lnTo>
                  <a:pt x="244475" y="205740"/>
                </a:lnTo>
                <a:lnTo>
                  <a:pt x="266700" y="235458"/>
                </a:lnTo>
                <a:lnTo>
                  <a:pt x="252349" y="272796"/>
                </a:lnTo>
                <a:lnTo>
                  <a:pt x="223774" y="302387"/>
                </a:lnTo>
                <a:lnTo>
                  <a:pt x="193675" y="336677"/>
                </a:lnTo>
                <a:lnTo>
                  <a:pt x="160274" y="383413"/>
                </a:lnTo>
                <a:lnTo>
                  <a:pt x="122174" y="430276"/>
                </a:lnTo>
                <a:lnTo>
                  <a:pt x="79375" y="506603"/>
                </a:lnTo>
                <a:lnTo>
                  <a:pt x="125349" y="512826"/>
                </a:lnTo>
                <a:lnTo>
                  <a:pt x="166624" y="525272"/>
                </a:lnTo>
                <a:lnTo>
                  <a:pt x="192024" y="537718"/>
                </a:lnTo>
                <a:lnTo>
                  <a:pt x="228600" y="565785"/>
                </a:lnTo>
                <a:lnTo>
                  <a:pt x="276225" y="579882"/>
                </a:lnTo>
                <a:lnTo>
                  <a:pt x="328549" y="575183"/>
                </a:lnTo>
                <a:lnTo>
                  <a:pt x="403225" y="595503"/>
                </a:lnTo>
                <a:lnTo>
                  <a:pt x="457200" y="637540"/>
                </a:lnTo>
                <a:lnTo>
                  <a:pt x="495300" y="651510"/>
                </a:lnTo>
                <a:lnTo>
                  <a:pt x="535051" y="653161"/>
                </a:lnTo>
                <a:lnTo>
                  <a:pt x="582676" y="676529"/>
                </a:lnTo>
                <a:lnTo>
                  <a:pt x="617601" y="701421"/>
                </a:lnTo>
                <a:lnTo>
                  <a:pt x="623951" y="621919"/>
                </a:lnTo>
                <a:lnTo>
                  <a:pt x="636651" y="575183"/>
                </a:lnTo>
                <a:lnTo>
                  <a:pt x="649351" y="542417"/>
                </a:lnTo>
                <a:lnTo>
                  <a:pt x="665226" y="486283"/>
                </a:lnTo>
                <a:lnTo>
                  <a:pt x="674751" y="420878"/>
                </a:lnTo>
                <a:lnTo>
                  <a:pt x="677926" y="358521"/>
                </a:lnTo>
                <a:close/>
              </a:path>
            </a:pathLst>
          </a:custGeom>
          <a:solidFill>
            <a:srgbClr val="80FF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5" name="object 105"/>
          <p:cNvSpPr/>
          <p:nvPr/>
        </p:nvSpPr>
        <p:spPr>
          <a:xfrm>
            <a:off x="6130925" y="4064127"/>
            <a:ext cx="736600" cy="827659"/>
          </a:xfrm>
          <a:custGeom>
            <a:avLst/>
            <a:gdLst/>
            <a:ahLst/>
            <a:cxnLst/>
            <a:rect l="l" t="t" r="r" b="b"/>
            <a:pathLst>
              <a:path w="736600" h="827659">
                <a:moveTo>
                  <a:pt x="131699" y="235458"/>
                </a:moveTo>
                <a:lnTo>
                  <a:pt x="0" y="126237"/>
                </a:lnTo>
                <a:lnTo>
                  <a:pt x="23749" y="160528"/>
                </a:lnTo>
                <a:lnTo>
                  <a:pt x="49149" y="84200"/>
                </a:lnTo>
                <a:lnTo>
                  <a:pt x="115824" y="17145"/>
                </a:lnTo>
                <a:lnTo>
                  <a:pt x="158750" y="0"/>
                </a:lnTo>
                <a:lnTo>
                  <a:pt x="250825" y="59309"/>
                </a:lnTo>
                <a:lnTo>
                  <a:pt x="303275" y="110743"/>
                </a:lnTo>
                <a:lnTo>
                  <a:pt x="346075" y="135636"/>
                </a:lnTo>
                <a:lnTo>
                  <a:pt x="403225" y="154305"/>
                </a:lnTo>
                <a:lnTo>
                  <a:pt x="450850" y="184023"/>
                </a:lnTo>
                <a:lnTo>
                  <a:pt x="500125" y="213614"/>
                </a:lnTo>
                <a:lnTo>
                  <a:pt x="549275" y="193294"/>
                </a:lnTo>
                <a:lnTo>
                  <a:pt x="600075" y="176149"/>
                </a:lnTo>
                <a:lnTo>
                  <a:pt x="643001" y="171450"/>
                </a:lnTo>
                <a:lnTo>
                  <a:pt x="682625" y="180848"/>
                </a:lnTo>
                <a:lnTo>
                  <a:pt x="716026" y="204216"/>
                </a:lnTo>
                <a:lnTo>
                  <a:pt x="731901" y="226060"/>
                </a:lnTo>
                <a:lnTo>
                  <a:pt x="736600" y="249428"/>
                </a:lnTo>
                <a:lnTo>
                  <a:pt x="730250" y="277495"/>
                </a:lnTo>
                <a:lnTo>
                  <a:pt x="716026" y="311785"/>
                </a:lnTo>
                <a:lnTo>
                  <a:pt x="698500" y="352298"/>
                </a:lnTo>
                <a:lnTo>
                  <a:pt x="685800" y="392811"/>
                </a:lnTo>
                <a:lnTo>
                  <a:pt x="674751" y="436499"/>
                </a:lnTo>
                <a:lnTo>
                  <a:pt x="677926" y="484759"/>
                </a:lnTo>
                <a:lnTo>
                  <a:pt x="674751" y="547116"/>
                </a:lnTo>
                <a:lnTo>
                  <a:pt x="665226" y="612521"/>
                </a:lnTo>
                <a:lnTo>
                  <a:pt x="649351" y="668655"/>
                </a:lnTo>
                <a:lnTo>
                  <a:pt x="636651" y="701421"/>
                </a:lnTo>
                <a:lnTo>
                  <a:pt x="623951" y="748157"/>
                </a:lnTo>
                <a:lnTo>
                  <a:pt x="617601" y="827659"/>
                </a:lnTo>
                <a:lnTo>
                  <a:pt x="582676" y="802767"/>
                </a:lnTo>
                <a:lnTo>
                  <a:pt x="535051" y="779399"/>
                </a:lnTo>
                <a:lnTo>
                  <a:pt x="495300" y="777748"/>
                </a:lnTo>
                <a:lnTo>
                  <a:pt x="457200" y="763778"/>
                </a:lnTo>
                <a:lnTo>
                  <a:pt x="403225" y="721741"/>
                </a:lnTo>
                <a:lnTo>
                  <a:pt x="328549" y="701421"/>
                </a:lnTo>
                <a:lnTo>
                  <a:pt x="276225" y="706120"/>
                </a:lnTo>
                <a:lnTo>
                  <a:pt x="228600" y="692023"/>
                </a:lnTo>
                <a:lnTo>
                  <a:pt x="192024" y="663956"/>
                </a:lnTo>
                <a:lnTo>
                  <a:pt x="166624" y="651510"/>
                </a:lnTo>
                <a:lnTo>
                  <a:pt x="125349" y="639064"/>
                </a:lnTo>
                <a:lnTo>
                  <a:pt x="79375" y="632841"/>
                </a:lnTo>
                <a:lnTo>
                  <a:pt x="122174" y="556514"/>
                </a:lnTo>
                <a:lnTo>
                  <a:pt x="160274" y="509650"/>
                </a:lnTo>
                <a:lnTo>
                  <a:pt x="193675" y="462915"/>
                </a:lnTo>
                <a:lnTo>
                  <a:pt x="223774" y="428625"/>
                </a:lnTo>
                <a:lnTo>
                  <a:pt x="252349" y="399034"/>
                </a:lnTo>
                <a:lnTo>
                  <a:pt x="266700" y="361696"/>
                </a:lnTo>
                <a:lnTo>
                  <a:pt x="244475" y="331978"/>
                </a:lnTo>
                <a:lnTo>
                  <a:pt x="215900" y="310261"/>
                </a:lnTo>
                <a:lnTo>
                  <a:pt x="166624" y="275971"/>
                </a:lnTo>
                <a:lnTo>
                  <a:pt x="131699" y="23545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6" name="object 106"/>
          <p:cNvSpPr/>
          <p:nvPr/>
        </p:nvSpPr>
        <p:spPr>
          <a:xfrm>
            <a:off x="6392926" y="4428871"/>
            <a:ext cx="77724" cy="129412"/>
          </a:xfrm>
          <a:custGeom>
            <a:avLst/>
            <a:gdLst/>
            <a:ahLst/>
            <a:cxnLst/>
            <a:rect l="l" t="t" r="r" b="b"/>
            <a:pathLst>
              <a:path w="77724" h="129412">
                <a:moveTo>
                  <a:pt x="22225" y="18668"/>
                </a:moveTo>
                <a:lnTo>
                  <a:pt x="41275" y="34289"/>
                </a:lnTo>
                <a:lnTo>
                  <a:pt x="57150" y="54609"/>
                </a:lnTo>
                <a:lnTo>
                  <a:pt x="63500" y="74802"/>
                </a:lnTo>
                <a:lnTo>
                  <a:pt x="77724" y="129412"/>
                </a:lnTo>
                <a:lnTo>
                  <a:pt x="71374" y="74802"/>
                </a:lnTo>
                <a:lnTo>
                  <a:pt x="66675" y="35813"/>
                </a:lnTo>
                <a:lnTo>
                  <a:pt x="45974" y="26542"/>
                </a:lnTo>
                <a:lnTo>
                  <a:pt x="19050" y="10921"/>
                </a:lnTo>
                <a:lnTo>
                  <a:pt x="0" y="0"/>
                </a:lnTo>
                <a:lnTo>
                  <a:pt x="22225" y="18668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7" name="object 107"/>
          <p:cNvSpPr/>
          <p:nvPr/>
        </p:nvSpPr>
        <p:spPr>
          <a:xfrm>
            <a:off x="6392926" y="4428871"/>
            <a:ext cx="77724" cy="129412"/>
          </a:xfrm>
          <a:custGeom>
            <a:avLst/>
            <a:gdLst/>
            <a:ahLst/>
            <a:cxnLst/>
            <a:rect l="l" t="t" r="r" b="b"/>
            <a:pathLst>
              <a:path w="77724" h="129412">
                <a:moveTo>
                  <a:pt x="0" y="0"/>
                </a:moveTo>
                <a:lnTo>
                  <a:pt x="22225" y="18668"/>
                </a:lnTo>
                <a:lnTo>
                  <a:pt x="41275" y="34289"/>
                </a:lnTo>
                <a:lnTo>
                  <a:pt x="57150" y="54609"/>
                </a:lnTo>
                <a:lnTo>
                  <a:pt x="63500" y="74802"/>
                </a:lnTo>
                <a:lnTo>
                  <a:pt x="77724" y="129412"/>
                </a:lnTo>
                <a:lnTo>
                  <a:pt x="71374" y="74802"/>
                </a:lnTo>
                <a:lnTo>
                  <a:pt x="66675" y="35813"/>
                </a:lnTo>
                <a:lnTo>
                  <a:pt x="45974" y="26542"/>
                </a:lnTo>
                <a:lnTo>
                  <a:pt x="19050" y="10921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8" name="object 108"/>
          <p:cNvSpPr/>
          <p:nvPr/>
        </p:nvSpPr>
        <p:spPr>
          <a:xfrm>
            <a:off x="6600825" y="4254373"/>
            <a:ext cx="61849" cy="74802"/>
          </a:xfrm>
          <a:custGeom>
            <a:avLst/>
            <a:gdLst/>
            <a:ahLst/>
            <a:cxnLst/>
            <a:rect l="l" t="t" r="r" b="b"/>
            <a:pathLst>
              <a:path w="61849" h="74802">
                <a:moveTo>
                  <a:pt x="33274" y="10921"/>
                </a:moveTo>
                <a:lnTo>
                  <a:pt x="25400" y="17144"/>
                </a:lnTo>
                <a:lnTo>
                  <a:pt x="0" y="0"/>
                </a:lnTo>
                <a:lnTo>
                  <a:pt x="9525" y="10921"/>
                </a:lnTo>
                <a:lnTo>
                  <a:pt x="22225" y="21716"/>
                </a:lnTo>
                <a:lnTo>
                  <a:pt x="30099" y="32638"/>
                </a:lnTo>
                <a:lnTo>
                  <a:pt x="30099" y="48259"/>
                </a:lnTo>
                <a:lnTo>
                  <a:pt x="25400" y="74802"/>
                </a:lnTo>
                <a:lnTo>
                  <a:pt x="39624" y="40512"/>
                </a:lnTo>
                <a:lnTo>
                  <a:pt x="41275" y="21716"/>
                </a:lnTo>
                <a:lnTo>
                  <a:pt x="47625" y="10921"/>
                </a:lnTo>
                <a:lnTo>
                  <a:pt x="61849" y="0"/>
                </a:lnTo>
                <a:lnTo>
                  <a:pt x="33274" y="10921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9" name="object 109"/>
          <p:cNvSpPr/>
          <p:nvPr/>
        </p:nvSpPr>
        <p:spPr>
          <a:xfrm>
            <a:off x="6600825" y="4254373"/>
            <a:ext cx="61849" cy="74802"/>
          </a:xfrm>
          <a:custGeom>
            <a:avLst/>
            <a:gdLst/>
            <a:ahLst/>
            <a:cxnLst/>
            <a:rect l="l" t="t" r="r" b="b"/>
            <a:pathLst>
              <a:path w="61849" h="74802">
                <a:moveTo>
                  <a:pt x="0" y="0"/>
                </a:moveTo>
                <a:lnTo>
                  <a:pt x="9525" y="10921"/>
                </a:lnTo>
                <a:lnTo>
                  <a:pt x="22225" y="21716"/>
                </a:lnTo>
                <a:lnTo>
                  <a:pt x="30099" y="32638"/>
                </a:lnTo>
                <a:lnTo>
                  <a:pt x="30099" y="48259"/>
                </a:lnTo>
                <a:lnTo>
                  <a:pt x="25400" y="74802"/>
                </a:lnTo>
                <a:lnTo>
                  <a:pt x="39624" y="40512"/>
                </a:lnTo>
                <a:lnTo>
                  <a:pt x="41275" y="21716"/>
                </a:lnTo>
                <a:lnTo>
                  <a:pt x="47625" y="10921"/>
                </a:lnTo>
                <a:lnTo>
                  <a:pt x="61849" y="0"/>
                </a:lnTo>
                <a:lnTo>
                  <a:pt x="33274" y="10921"/>
                </a:lnTo>
                <a:lnTo>
                  <a:pt x="25400" y="17144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0" name="object 110"/>
          <p:cNvSpPr/>
          <p:nvPr/>
        </p:nvSpPr>
        <p:spPr>
          <a:xfrm>
            <a:off x="6699250" y="4452239"/>
            <a:ext cx="109600" cy="88900"/>
          </a:xfrm>
          <a:custGeom>
            <a:avLst/>
            <a:gdLst/>
            <a:ahLst/>
            <a:cxnLst/>
            <a:rect l="l" t="t" r="r" b="b"/>
            <a:pathLst>
              <a:path w="109600" h="88900">
                <a:moveTo>
                  <a:pt x="27050" y="7874"/>
                </a:moveTo>
                <a:lnTo>
                  <a:pt x="42925" y="18796"/>
                </a:lnTo>
                <a:lnTo>
                  <a:pt x="55625" y="29591"/>
                </a:lnTo>
                <a:lnTo>
                  <a:pt x="71500" y="37465"/>
                </a:lnTo>
                <a:lnTo>
                  <a:pt x="87375" y="42163"/>
                </a:lnTo>
                <a:lnTo>
                  <a:pt x="82550" y="51435"/>
                </a:lnTo>
                <a:lnTo>
                  <a:pt x="68325" y="56134"/>
                </a:lnTo>
                <a:lnTo>
                  <a:pt x="52450" y="57658"/>
                </a:lnTo>
                <a:lnTo>
                  <a:pt x="36575" y="62356"/>
                </a:lnTo>
                <a:lnTo>
                  <a:pt x="23875" y="68580"/>
                </a:lnTo>
                <a:lnTo>
                  <a:pt x="42925" y="67056"/>
                </a:lnTo>
                <a:lnTo>
                  <a:pt x="63500" y="65531"/>
                </a:lnTo>
                <a:lnTo>
                  <a:pt x="74675" y="67056"/>
                </a:lnTo>
                <a:lnTo>
                  <a:pt x="85725" y="62356"/>
                </a:lnTo>
                <a:lnTo>
                  <a:pt x="93725" y="54610"/>
                </a:lnTo>
                <a:lnTo>
                  <a:pt x="95250" y="67056"/>
                </a:lnTo>
                <a:lnTo>
                  <a:pt x="90550" y="79502"/>
                </a:lnTo>
                <a:lnTo>
                  <a:pt x="74675" y="88900"/>
                </a:lnTo>
                <a:lnTo>
                  <a:pt x="95250" y="81025"/>
                </a:lnTo>
                <a:lnTo>
                  <a:pt x="104775" y="71755"/>
                </a:lnTo>
                <a:lnTo>
                  <a:pt x="103250" y="46736"/>
                </a:lnTo>
                <a:lnTo>
                  <a:pt x="109600" y="18796"/>
                </a:lnTo>
                <a:lnTo>
                  <a:pt x="100075" y="26543"/>
                </a:lnTo>
                <a:lnTo>
                  <a:pt x="85725" y="31242"/>
                </a:lnTo>
                <a:lnTo>
                  <a:pt x="71500" y="26543"/>
                </a:lnTo>
                <a:lnTo>
                  <a:pt x="55625" y="15621"/>
                </a:lnTo>
                <a:lnTo>
                  <a:pt x="23875" y="3175"/>
                </a:lnTo>
                <a:lnTo>
                  <a:pt x="0" y="0"/>
                </a:lnTo>
                <a:lnTo>
                  <a:pt x="27050" y="7874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1" name="object 111"/>
          <p:cNvSpPr/>
          <p:nvPr/>
        </p:nvSpPr>
        <p:spPr>
          <a:xfrm>
            <a:off x="6699250" y="4452239"/>
            <a:ext cx="109600" cy="88900"/>
          </a:xfrm>
          <a:custGeom>
            <a:avLst/>
            <a:gdLst/>
            <a:ahLst/>
            <a:cxnLst/>
            <a:rect l="l" t="t" r="r" b="b"/>
            <a:pathLst>
              <a:path w="109600" h="88900">
                <a:moveTo>
                  <a:pt x="109600" y="18796"/>
                </a:moveTo>
                <a:lnTo>
                  <a:pt x="100075" y="26543"/>
                </a:lnTo>
                <a:lnTo>
                  <a:pt x="85725" y="31242"/>
                </a:lnTo>
                <a:lnTo>
                  <a:pt x="71500" y="26543"/>
                </a:lnTo>
                <a:lnTo>
                  <a:pt x="55625" y="15621"/>
                </a:lnTo>
                <a:lnTo>
                  <a:pt x="23875" y="3175"/>
                </a:lnTo>
                <a:lnTo>
                  <a:pt x="0" y="0"/>
                </a:lnTo>
                <a:lnTo>
                  <a:pt x="27050" y="7874"/>
                </a:lnTo>
                <a:lnTo>
                  <a:pt x="42925" y="18796"/>
                </a:lnTo>
                <a:lnTo>
                  <a:pt x="55625" y="29591"/>
                </a:lnTo>
                <a:lnTo>
                  <a:pt x="71500" y="37465"/>
                </a:lnTo>
                <a:lnTo>
                  <a:pt x="87375" y="42163"/>
                </a:lnTo>
                <a:lnTo>
                  <a:pt x="82550" y="51435"/>
                </a:lnTo>
                <a:lnTo>
                  <a:pt x="68325" y="56134"/>
                </a:lnTo>
                <a:lnTo>
                  <a:pt x="52450" y="57658"/>
                </a:lnTo>
                <a:lnTo>
                  <a:pt x="36575" y="62356"/>
                </a:lnTo>
                <a:lnTo>
                  <a:pt x="23875" y="68580"/>
                </a:lnTo>
                <a:lnTo>
                  <a:pt x="42925" y="67056"/>
                </a:lnTo>
                <a:lnTo>
                  <a:pt x="63500" y="65531"/>
                </a:lnTo>
                <a:lnTo>
                  <a:pt x="74675" y="67056"/>
                </a:lnTo>
                <a:lnTo>
                  <a:pt x="85725" y="62356"/>
                </a:lnTo>
                <a:lnTo>
                  <a:pt x="93725" y="54610"/>
                </a:lnTo>
                <a:lnTo>
                  <a:pt x="95250" y="67056"/>
                </a:lnTo>
                <a:lnTo>
                  <a:pt x="90550" y="79502"/>
                </a:lnTo>
                <a:lnTo>
                  <a:pt x="74675" y="88900"/>
                </a:lnTo>
                <a:lnTo>
                  <a:pt x="95250" y="81025"/>
                </a:lnTo>
                <a:lnTo>
                  <a:pt x="104775" y="71755"/>
                </a:lnTo>
                <a:lnTo>
                  <a:pt x="103250" y="46736"/>
                </a:lnTo>
                <a:lnTo>
                  <a:pt x="109600" y="1879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2" name="object 112"/>
          <p:cNvSpPr/>
          <p:nvPr/>
        </p:nvSpPr>
        <p:spPr>
          <a:xfrm>
            <a:off x="6421501" y="4193540"/>
            <a:ext cx="52324" cy="24892"/>
          </a:xfrm>
          <a:custGeom>
            <a:avLst/>
            <a:gdLst/>
            <a:ahLst/>
            <a:cxnLst/>
            <a:rect l="l" t="t" r="r" b="b"/>
            <a:pathLst>
              <a:path w="52324" h="24891">
                <a:moveTo>
                  <a:pt x="28575" y="6223"/>
                </a:moveTo>
                <a:lnTo>
                  <a:pt x="52324" y="3175"/>
                </a:lnTo>
                <a:lnTo>
                  <a:pt x="28575" y="0"/>
                </a:lnTo>
                <a:lnTo>
                  <a:pt x="12700" y="10922"/>
                </a:lnTo>
                <a:lnTo>
                  <a:pt x="0" y="24892"/>
                </a:lnTo>
                <a:lnTo>
                  <a:pt x="28575" y="6223"/>
                </a:lnTo>
                <a:close/>
              </a:path>
            </a:pathLst>
          </a:custGeom>
          <a:solidFill>
            <a:srgbClr val="00C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3" name="object 113"/>
          <p:cNvSpPr/>
          <p:nvPr/>
        </p:nvSpPr>
        <p:spPr>
          <a:xfrm>
            <a:off x="6421501" y="4193540"/>
            <a:ext cx="52324" cy="24892"/>
          </a:xfrm>
          <a:custGeom>
            <a:avLst/>
            <a:gdLst/>
            <a:ahLst/>
            <a:cxnLst/>
            <a:rect l="l" t="t" r="r" b="b"/>
            <a:pathLst>
              <a:path w="52324" h="24891">
                <a:moveTo>
                  <a:pt x="52324" y="3175"/>
                </a:moveTo>
                <a:lnTo>
                  <a:pt x="28575" y="6223"/>
                </a:lnTo>
                <a:lnTo>
                  <a:pt x="0" y="24892"/>
                </a:lnTo>
                <a:lnTo>
                  <a:pt x="12700" y="10922"/>
                </a:lnTo>
                <a:lnTo>
                  <a:pt x="28575" y="0"/>
                </a:lnTo>
                <a:lnTo>
                  <a:pt x="52324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4" name="object 114"/>
          <p:cNvSpPr/>
          <p:nvPr/>
        </p:nvSpPr>
        <p:spPr>
          <a:xfrm>
            <a:off x="6229350" y="4092194"/>
            <a:ext cx="115824" cy="162179"/>
          </a:xfrm>
          <a:custGeom>
            <a:avLst/>
            <a:gdLst/>
            <a:ahLst/>
            <a:cxnLst/>
            <a:rect l="l" t="t" r="r" b="b"/>
            <a:pathLst>
              <a:path w="115824" h="162178">
                <a:moveTo>
                  <a:pt x="0" y="162178"/>
                </a:moveTo>
                <a:lnTo>
                  <a:pt x="14224" y="135635"/>
                </a:lnTo>
                <a:lnTo>
                  <a:pt x="22225" y="121665"/>
                </a:lnTo>
                <a:lnTo>
                  <a:pt x="34925" y="101345"/>
                </a:lnTo>
                <a:lnTo>
                  <a:pt x="45974" y="87375"/>
                </a:lnTo>
                <a:lnTo>
                  <a:pt x="60325" y="70230"/>
                </a:lnTo>
                <a:lnTo>
                  <a:pt x="71374" y="57657"/>
                </a:lnTo>
                <a:lnTo>
                  <a:pt x="88900" y="38988"/>
                </a:lnTo>
                <a:lnTo>
                  <a:pt x="99949" y="21843"/>
                </a:lnTo>
                <a:lnTo>
                  <a:pt x="115824" y="10921"/>
                </a:lnTo>
                <a:lnTo>
                  <a:pt x="1143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5" name="object 115"/>
          <p:cNvSpPr/>
          <p:nvPr/>
        </p:nvSpPr>
        <p:spPr>
          <a:xfrm>
            <a:off x="5638800" y="4816538"/>
            <a:ext cx="3114675" cy="430212"/>
          </a:xfrm>
          <a:custGeom>
            <a:avLst/>
            <a:gdLst/>
            <a:ahLst/>
            <a:cxnLst/>
            <a:rect l="l" t="t" r="r" b="b"/>
            <a:pathLst>
              <a:path w="3114675" h="430212">
                <a:moveTo>
                  <a:pt x="0" y="430212"/>
                </a:moveTo>
                <a:lnTo>
                  <a:pt x="3114675" y="430212"/>
                </a:lnTo>
                <a:lnTo>
                  <a:pt x="3114675" y="0"/>
                </a:lnTo>
                <a:lnTo>
                  <a:pt x="0" y="0"/>
                </a:lnTo>
                <a:lnTo>
                  <a:pt x="0" y="43021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6" name="object 116"/>
          <p:cNvSpPr/>
          <p:nvPr/>
        </p:nvSpPr>
        <p:spPr>
          <a:xfrm>
            <a:off x="4338701" y="3565525"/>
            <a:ext cx="1538224" cy="854075"/>
          </a:xfrm>
          <a:custGeom>
            <a:avLst/>
            <a:gdLst/>
            <a:ahLst/>
            <a:cxnLst/>
            <a:rect l="l" t="t" r="r" b="b"/>
            <a:pathLst>
              <a:path w="1538224" h="854075">
                <a:moveTo>
                  <a:pt x="0" y="854075"/>
                </a:moveTo>
                <a:lnTo>
                  <a:pt x="1538224" y="854075"/>
                </a:lnTo>
                <a:lnTo>
                  <a:pt x="1538224" y="0"/>
                </a:lnTo>
                <a:lnTo>
                  <a:pt x="0" y="0"/>
                </a:lnTo>
                <a:lnTo>
                  <a:pt x="0" y="854075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7" name="object 117"/>
          <p:cNvSpPr/>
          <p:nvPr/>
        </p:nvSpPr>
        <p:spPr>
          <a:xfrm>
            <a:off x="4338701" y="3565525"/>
            <a:ext cx="1538224" cy="854075"/>
          </a:xfrm>
          <a:custGeom>
            <a:avLst/>
            <a:gdLst/>
            <a:ahLst/>
            <a:cxnLst/>
            <a:rect l="l" t="t" r="r" b="b"/>
            <a:pathLst>
              <a:path w="1538224" h="854075">
                <a:moveTo>
                  <a:pt x="0" y="854075"/>
                </a:moveTo>
                <a:lnTo>
                  <a:pt x="1538224" y="854075"/>
                </a:lnTo>
                <a:lnTo>
                  <a:pt x="1538224" y="0"/>
                </a:lnTo>
                <a:lnTo>
                  <a:pt x="0" y="0"/>
                </a:lnTo>
                <a:lnTo>
                  <a:pt x="0" y="854075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8" name="object 118"/>
          <p:cNvSpPr/>
          <p:nvPr/>
        </p:nvSpPr>
        <p:spPr>
          <a:xfrm>
            <a:off x="4900676" y="2195576"/>
            <a:ext cx="0" cy="1555750"/>
          </a:xfrm>
          <a:custGeom>
            <a:avLst/>
            <a:gdLst/>
            <a:ahLst/>
            <a:cxnLst/>
            <a:rect l="l" t="t" r="r" b="b"/>
            <a:pathLst>
              <a:path w="0" h="1555750">
                <a:moveTo>
                  <a:pt x="0" y="0"/>
                </a:moveTo>
                <a:lnTo>
                  <a:pt x="0" y="15557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9" name="object 119"/>
          <p:cNvSpPr/>
          <p:nvPr/>
        </p:nvSpPr>
        <p:spPr>
          <a:xfrm>
            <a:off x="5286375" y="2525776"/>
            <a:ext cx="0" cy="1225550"/>
          </a:xfrm>
          <a:custGeom>
            <a:avLst/>
            <a:gdLst/>
            <a:ahLst/>
            <a:cxnLst/>
            <a:rect l="l" t="t" r="r" b="b"/>
            <a:pathLst>
              <a:path w="0" h="1225550">
                <a:moveTo>
                  <a:pt x="0" y="0"/>
                </a:moveTo>
                <a:lnTo>
                  <a:pt x="0" y="12255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0" name="object 120"/>
          <p:cNvSpPr/>
          <p:nvPr/>
        </p:nvSpPr>
        <p:spPr>
          <a:xfrm>
            <a:off x="4648200" y="3757549"/>
            <a:ext cx="252475" cy="126"/>
          </a:xfrm>
          <a:custGeom>
            <a:avLst/>
            <a:gdLst/>
            <a:ahLst/>
            <a:cxnLst/>
            <a:rect l="l" t="t" r="r" b="b"/>
            <a:pathLst>
              <a:path w="252475" h="126">
                <a:moveTo>
                  <a:pt x="0" y="0"/>
                </a:moveTo>
                <a:lnTo>
                  <a:pt x="252475" y="12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1" name="object 121"/>
          <p:cNvSpPr/>
          <p:nvPr/>
        </p:nvSpPr>
        <p:spPr>
          <a:xfrm>
            <a:off x="5286375" y="3764026"/>
            <a:ext cx="274700" cy="6350"/>
          </a:xfrm>
          <a:custGeom>
            <a:avLst/>
            <a:gdLst/>
            <a:ahLst/>
            <a:cxnLst/>
            <a:rect l="l" t="t" r="r" b="b"/>
            <a:pathLst>
              <a:path w="274700" h="6350">
                <a:moveTo>
                  <a:pt x="0" y="6350"/>
                </a:moveTo>
                <a:lnTo>
                  <a:pt x="2747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2" name="object 122"/>
          <p:cNvSpPr/>
          <p:nvPr/>
        </p:nvSpPr>
        <p:spPr>
          <a:xfrm>
            <a:off x="5561076" y="3762375"/>
            <a:ext cx="4699" cy="279400"/>
          </a:xfrm>
          <a:custGeom>
            <a:avLst/>
            <a:gdLst/>
            <a:ahLst/>
            <a:cxnLst/>
            <a:rect l="l" t="t" r="r" b="b"/>
            <a:pathLst>
              <a:path w="4699" h="279400">
                <a:moveTo>
                  <a:pt x="4699" y="0"/>
                </a:moveTo>
                <a:lnTo>
                  <a:pt x="0" y="27940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3" name="object 123"/>
          <p:cNvSpPr/>
          <p:nvPr/>
        </p:nvSpPr>
        <p:spPr>
          <a:xfrm>
            <a:off x="4641850" y="3759200"/>
            <a:ext cx="1650" cy="274700"/>
          </a:xfrm>
          <a:custGeom>
            <a:avLst/>
            <a:gdLst/>
            <a:ahLst/>
            <a:cxnLst/>
            <a:rect l="l" t="t" r="r" b="b"/>
            <a:pathLst>
              <a:path w="1650" h="274700">
                <a:moveTo>
                  <a:pt x="1650" y="0"/>
                </a:moveTo>
                <a:lnTo>
                  <a:pt x="0" y="27470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4" name="object 124"/>
          <p:cNvSpPr/>
          <p:nvPr/>
        </p:nvSpPr>
        <p:spPr>
          <a:xfrm>
            <a:off x="4646676" y="4037076"/>
            <a:ext cx="150749" cy="0"/>
          </a:xfrm>
          <a:custGeom>
            <a:avLst/>
            <a:gdLst/>
            <a:ahLst/>
            <a:cxnLst/>
            <a:rect l="l" t="t" r="r" b="b"/>
            <a:pathLst>
              <a:path w="150749" h="0">
                <a:moveTo>
                  <a:pt x="0" y="0"/>
                </a:moveTo>
                <a:lnTo>
                  <a:pt x="15074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5" name="object 125"/>
          <p:cNvSpPr/>
          <p:nvPr/>
        </p:nvSpPr>
        <p:spPr>
          <a:xfrm>
            <a:off x="5437187" y="4046601"/>
            <a:ext cx="119062" cy="0"/>
          </a:xfrm>
          <a:custGeom>
            <a:avLst/>
            <a:gdLst/>
            <a:ahLst/>
            <a:cxnLst/>
            <a:rect l="l" t="t" r="r" b="b"/>
            <a:pathLst>
              <a:path w="119062" h="0">
                <a:moveTo>
                  <a:pt x="0" y="0"/>
                </a:moveTo>
                <a:lnTo>
                  <a:pt x="119062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6" name="object 126"/>
          <p:cNvSpPr/>
          <p:nvPr/>
        </p:nvSpPr>
        <p:spPr>
          <a:xfrm>
            <a:off x="4797425" y="3968813"/>
            <a:ext cx="639762" cy="138112"/>
          </a:xfrm>
          <a:custGeom>
            <a:avLst/>
            <a:gdLst/>
            <a:ahLst/>
            <a:cxnLst/>
            <a:rect l="l" t="t" r="r" b="b"/>
            <a:pathLst>
              <a:path w="639762" h="138112">
                <a:moveTo>
                  <a:pt x="0" y="138112"/>
                </a:moveTo>
                <a:lnTo>
                  <a:pt x="639762" y="138112"/>
                </a:lnTo>
                <a:lnTo>
                  <a:pt x="639762" y="0"/>
                </a:lnTo>
                <a:lnTo>
                  <a:pt x="0" y="0"/>
                </a:lnTo>
                <a:lnTo>
                  <a:pt x="0" y="13811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7" name="object 127"/>
          <p:cNvSpPr/>
          <p:nvPr/>
        </p:nvSpPr>
        <p:spPr>
          <a:xfrm>
            <a:off x="4797425" y="3968813"/>
            <a:ext cx="639762" cy="138112"/>
          </a:xfrm>
          <a:custGeom>
            <a:avLst/>
            <a:gdLst/>
            <a:ahLst/>
            <a:cxnLst/>
            <a:rect l="l" t="t" r="r" b="b"/>
            <a:pathLst>
              <a:path w="639762" h="138112">
                <a:moveTo>
                  <a:pt x="0" y="138112"/>
                </a:moveTo>
                <a:lnTo>
                  <a:pt x="639762" y="138112"/>
                </a:lnTo>
                <a:lnTo>
                  <a:pt x="639762" y="0"/>
                </a:lnTo>
                <a:lnTo>
                  <a:pt x="0" y="0"/>
                </a:lnTo>
                <a:lnTo>
                  <a:pt x="0" y="13811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8" name="object 128"/>
          <p:cNvSpPr/>
          <p:nvPr/>
        </p:nvSpPr>
        <p:spPr>
          <a:xfrm>
            <a:off x="4908550" y="3208401"/>
            <a:ext cx="225425" cy="328549"/>
          </a:xfrm>
          <a:custGeom>
            <a:avLst/>
            <a:gdLst/>
            <a:ahLst/>
            <a:cxnLst/>
            <a:rect l="l" t="t" r="r" b="b"/>
            <a:pathLst>
              <a:path w="225425" h="328549">
                <a:moveTo>
                  <a:pt x="24969" y="169735"/>
                </a:moveTo>
                <a:lnTo>
                  <a:pt x="23844" y="154177"/>
                </a:lnTo>
                <a:lnTo>
                  <a:pt x="0" y="154177"/>
                </a:lnTo>
                <a:lnTo>
                  <a:pt x="24969" y="169735"/>
                </a:lnTo>
                <a:close/>
              </a:path>
              <a:path w="225425" h="328549">
                <a:moveTo>
                  <a:pt x="187325" y="270890"/>
                </a:moveTo>
                <a:lnTo>
                  <a:pt x="24969" y="169735"/>
                </a:lnTo>
                <a:lnTo>
                  <a:pt x="36449" y="328549"/>
                </a:lnTo>
                <a:lnTo>
                  <a:pt x="187325" y="270890"/>
                </a:lnTo>
                <a:close/>
              </a:path>
              <a:path w="225425" h="328549">
                <a:moveTo>
                  <a:pt x="225425" y="154177"/>
                </a:moveTo>
                <a:lnTo>
                  <a:pt x="12700" y="0"/>
                </a:lnTo>
                <a:lnTo>
                  <a:pt x="23844" y="154177"/>
                </a:lnTo>
                <a:lnTo>
                  <a:pt x="225425" y="1541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9" name="object 129"/>
          <p:cNvSpPr/>
          <p:nvPr/>
        </p:nvSpPr>
        <p:spPr>
          <a:xfrm>
            <a:off x="4908550" y="3208401"/>
            <a:ext cx="225425" cy="328549"/>
          </a:xfrm>
          <a:custGeom>
            <a:avLst/>
            <a:gdLst/>
            <a:ahLst/>
            <a:cxnLst/>
            <a:rect l="l" t="t" r="r" b="b"/>
            <a:pathLst>
              <a:path w="225425" h="328549">
                <a:moveTo>
                  <a:pt x="12700" y="0"/>
                </a:moveTo>
                <a:lnTo>
                  <a:pt x="225425" y="154177"/>
                </a:lnTo>
                <a:lnTo>
                  <a:pt x="0" y="154177"/>
                </a:lnTo>
                <a:lnTo>
                  <a:pt x="187325" y="270890"/>
                </a:lnTo>
                <a:lnTo>
                  <a:pt x="36449" y="328549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0" name="object 130"/>
          <p:cNvSpPr/>
          <p:nvPr/>
        </p:nvSpPr>
        <p:spPr>
          <a:xfrm>
            <a:off x="4873625" y="3486150"/>
            <a:ext cx="136525" cy="138175"/>
          </a:xfrm>
          <a:custGeom>
            <a:avLst/>
            <a:gdLst/>
            <a:ahLst/>
            <a:cxnLst/>
            <a:rect l="l" t="t" r="r" b="b"/>
            <a:pathLst>
              <a:path w="136525" h="138175">
                <a:moveTo>
                  <a:pt x="98425" y="0"/>
                </a:moveTo>
                <a:lnTo>
                  <a:pt x="0" y="138175"/>
                </a:lnTo>
                <a:lnTo>
                  <a:pt x="136525" y="100837"/>
                </a:lnTo>
                <a:lnTo>
                  <a:pt x="9842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1" name="object 131"/>
          <p:cNvSpPr/>
          <p:nvPr/>
        </p:nvSpPr>
        <p:spPr>
          <a:xfrm>
            <a:off x="4873625" y="3486150"/>
            <a:ext cx="136525" cy="138175"/>
          </a:xfrm>
          <a:custGeom>
            <a:avLst/>
            <a:gdLst/>
            <a:ahLst/>
            <a:cxnLst/>
            <a:rect l="l" t="t" r="r" b="b"/>
            <a:pathLst>
              <a:path w="136525" h="138175">
                <a:moveTo>
                  <a:pt x="98425" y="0"/>
                </a:moveTo>
                <a:lnTo>
                  <a:pt x="136525" y="100837"/>
                </a:lnTo>
                <a:lnTo>
                  <a:pt x="0" y="138175"/>
                </a:lnTo>
                <a:lnTo>
                  <a:pt x="984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2" name="object 132"/>
          <p:cNvSpPr/>
          <p:nvPr/>
        </p:nvSpPr>
        <p:spPr>
          <a:xfrm>
            <a:off x="7000875" y="5395976"/>
            <a:ext cx="125349" cy="303187"/>
          </a:xfrm>
          <a:custGeom>
            <a:avLst/>
            <a:gdLst/>
            <a:ahLst/>
            <a:cxnLst/>
            <a:rect l="l" t="t" r="r" b="b"/>
            <a:pathLst>
              <a:path w="125349" h="303187">
                <a:moveTo>
                  <a:pt x="0" y="0"/>
                </a:moveTo>
                <a:lnTo>
                  <a:pt x="66675" y="303187"/>
                </a:lnTo>
                <a:lnTo>
                  <a:pt x="125349" y="0"/>
                </a:lnTo>
                <a:lnTo>
                  <a:pt x="0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3" name="object 133"/>
          <p:cNvSpPr/>
          <p:nvPr/>
        </p:nvSpPr>
        <p:spPr>
          <a:xfrm>
            <a:off x="7000875" y="5395976"/>
            <a:ext cx="125349" cy="303187"/>
          </a:xfrm>
          <a:custGeom>
            <a:avLst/>
            <a:gdLst/>
            <a:ahLst/>
            <a:cxnLst/>
            <a:rect l="l" t="t" r="r" b="b"/>
            <a:pathLst>
              <a:path w="125349" h="303187">
                <a:moveTo>
                  <a:pt x="0" y="0"/>
                </a:moveTo>
                <a:lnTo>
                  <a:pt x="0" y="0"/>
                </a:lnTo>
                <a:lnTo>
                  <a:pt x="125349" y="0"/>
                </a:lnTo>
                <a:lnTo>
                  <a:pt x="66675" y="303187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4" name="object 134"/>
          <p:cNvSpPr/>
          <p:nvPr/>
        </p:nvSpPr>
        <p:spPr>
          <a:xfrm>
            <a:off x="908050" y="3522662"/>
            <a:ext cx="1535176" cy="852487"/>
          </a:xfrm>
          <a:custGeom>
            <a:avLst/>
            <a:gdLst/>
            <a:ahLst/>
            <a:cxnLst/>
            <a:rect l="l" t="t" r="r" b="b"/>
            <a:pathLst>
              <a:path w="1535176" h="852487">
                <a:moveTo>
                  <a:pt x="0" y="852487"/>
                </a:moveTo>
                <a:lnTo>
                  <a:pt x="1535176" y="852487"/>
                </a:lnTo>
                <a:lnTo>
                  <a:pt x="1535176" y="0"/>
                </a:lnTo>
                <a:lnTo>
                  <a:pt x="0" y="0"/>
                </a:lnTo>
                <a:lnTo>
                  <a:pt x="0" y="852487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5" name="object 135"/>
          <p:cNvSpPr/>
          <p:nvPr/>
        </p:nvSpPr>
        <p:spPr>
          <a:xfrm>
            <a:off x="908050" y="3522662"/>
            <a:ext cx="1535176" cy="852487"/>
          </a:xfrm>
          <a:custGeom>
            <a:avLst/>
            <a:gdLst/>
            <a:ahLst/>
            <a:cxnLst/>
            <a:rect l="l" t="t" r="r" b="b"/>
            <a:pathLst>
              <a:path w="1535176" h="852487">
                <a:moveTo>
                  <a:pt x="0" y="852487"/>
                </a:moveTo>
                <a:lnTo>
                  <a:pt x="1535176" y="852487"/>
                </a:lnTo>
                <a:lnTo>
                  <a:pt x="1535176" y="0"/>
                </a:lnTo>
                <a:lnTo>
                  <a:pt x="0" y="0"/>
                </a:lnTo>
                <a:lnTo>
                  <a:pt x="0" y="852487"/>
                </a:lnTo>
                <a:close/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6" name="object 136"/>
          <p:cNvSpPr/>
          <p:nvPr/>
        </p:nvSpPr>
        <p:spPr>
          <a:xfrm>
            <a:off x="1471676" y="2178050"/>
            <a:ext cx="3175" cy="1569974"/>
          </a:xfrm>
          <a:custGeom>
            <a:avLst/>
            <a:gdLst/>
            <a:ahLst/>
            <a:cxnLst/>
            <a:rect l="l" t="t" r="r" b="b"/>
            <a:pathLst>
              <a:path w="3175" h="1569974">
                <a:moveTo>
                  <a:pt x="3175" y="0"/>
                </a:moveTo>
                <a:lnTo>
                  <a:pt x="0" y="156997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7" name="object 137"/>
          <p:cNvSpPr/>
          <p:nvPr/>
        </p:nvSpPr>
        <p:spPr>
          <a:xfrm>
            <a:off x="1859026" y="2525776"/>
            <a:ext cx="0" cy="1227074"/>
          </a:xfrm>
          <a:custGeom>
            <a:avLst/>
            <a:gdLst/>
            <a:ahLst/>
            <a:cxnLst/>
            <a:rect l="l" t="t" r="r" b="b"/>
            <a:pathLst>
              <a:path w="0" h="1227074">
                <a:moveTo>
                  <a:pt x="0" y="0"/>
                </a:moveTo>
                <a:lnTo>
                  <a:pt x="0" y="122707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8" name="object 138"/>
          <p:cNvSpPr/>
          <p:nvPr/>
        </p:nvSpPr>
        <p:spPr>
          <a:xfrm>
            <a:off x="1217612" y="3732276"/>
            <a:ext cx="252412" cy="0"/>
          </a:xfrm>
          <a:custGeom>
            <a:avLst/>
            <a:gdLst/>
            <a:ahLst/>
            <a:cxnLst/>
            <a:rect l="l" t="t" r="r" b="b"/>
            <a:pathLst>
              <a:path w="252412" h="0">
                <a:moveTo>
                  <a:pt x="0" y="0"/>
                </a:moveTo>
                <a:lnTo>
                  <a:pt x="252412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9" name="object 139"/>
          <p:cNvSpPr/>
          <p:nvPr/>
        </p:nvSpPr>
        <p:spPr>
          <a:xfrm>
            <a:off x="1860550" y="3751326"/>
            <a:ext cx="276225" cy="3175"/>
          </a:xfrm>
          <a:custGeom>
            <a:avLst/>
            <a:gdLst/>
            <a:ahLst/>
            <a:cxnLst/>
            <a:rect l="l" t="t" r="r" b="b"/>
            <a:pathLst>
              <a:path w="276225" h="3175">
                <a:moveTo>
                  <a:pt x="0" y="0"/>
                </a:moveTo>
                <a:lnTo>
                  <a:pt x="276225" y="317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0" name="object 140"/>
          <p:cNvSpPr/>
          <p:nvPr/>
        </p:nvSpPr>
        <p:spPr>
          <a:xfrm>
            <a:off x="2136775" y="3764026"/>
            <a:ext cx="0" cy="260350"/>
          </a:xfrm>
          <a:custGeom>
            <a:avLst/>
            <a:gdLst/>
            <a:ahLst/>
            <a:cxnLst/>
            <a:rect l="l" t="t" r="r" b="b"/>
            <a:pathLst>
              <a:path w="0" h="260350">
                <a:moveTo>
                  <a:pt x="0" y="0"/>
                </a:moveTo>
                <a:lnTo>
                  <a:pt x="0" y="26035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1" name="object 141"/>
          <p:cNvSpPr/>
          <p:nvPr/>
        </p:nvSpPr>
        <p:spPr>
          <a:xfrm>
            <a:off x="1208087" y="3738499"/>
            <a:ext cx="4762" cy="279400"/>
          </a:xfrm>
          <a:custGeom>
            <a:avLst/>
            <a:gdLst/>
            <a:ahLst/>
            <a:cxnLst/>
            <a:rect l="l" t="t" r="r" b="b"/>
            <a:pathLst>
              <a:path w="4762" h="279400">
                <a:moveTo>
                  <a:pt x="0" y="0"/>
                </a:moveTo>
                <a:lnTo>
                  <a:pt x="4762" y="27940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2" name="object 142"/>
          <p:cNvSpPr/>
          <p:nvPr/>
        </p:nvSpPr>
        <p:spPr>
          <a:xfrm>
            <a:off x="1212850" y="4021201"/>
            <a:ext cx="160400" cy="0"/>
          </a:xfrm>
          <a:custGeom>
            <a:avLst/>
            <a:gdLst/>
            <a:ahLst/>
            <a:cxnLst/>
            <a:rect l="l" t="t" r="r" b="b"/>
            <a:pathLst>
              <a:path w="160400" h="0">
                <a:moveTo>
                  <a:pt x="0" y="0"/>
                </a:moveTo>
                <a:lnTo>
                  <a:pt x="160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3" name="object 143"/>
          <p:cNvSpPr/>
          <p:nvPr/>
        </p:nvSpPr>
        <p:spPr>
          <a:xfrm>
            <a:off x="2013013" y="4029075"/>
            <a:ext cx="117411" cy="0"/>
          </a:xfrm>
          <a:custGeom>
            <a:avLst/>
            <a:gdLst/>
            <a:ahLst/>
            <a:cxnLst/>
            <a:rect l="l" t="t" r="r" b="b"/>
            <a:pathLst>
              <a:path w="117411" h="0">
                <a:moveTo>
                  <a:pt x="0" y="0"/>
                </a:moveTo>
                <a:lnTo>
                  <a:pt x="117411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4" name="object 144"/>
          <p:cNvSpPr/>
          <p:nvPr/>
        </p:nvSpPr>
        <p:spPr>
          <a:xfrm>
            <a:off x="1373251" y="3951351"/>
            <a:ext cx="639762" cy="139700"/>
          </a:xfrm>
          <a:custGeom>
            <a:avLst/>
            <a:gdLst/>
            <a:ahLst/>
            <a:cxnLst/>
            <a:rect l="l" t="t" r="r" b="b"/>
            <a:pathLst>
              <a:path w="639762" h="139700">
                <a:moveTo>
                  <a:pt x="0" y="139700"/>
                </a:moveTo>
                <a:lnTo>
                  <a:pt x="639762" y="139700"/>
                </a:lnTo>
                <a:lnTo>
                  <a:pt x="639762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5" name="object 145"/>
          <p:cNvSpPr/>
          <p:nvPr/>
        </p:nvSpPr>
        <p:spPr>
          <a:xfrm>
            <a:off x="1373251" y="3951351"/>
            <a:ext cx="639762" cy="139700"/>
          </a:xfrm>
          <a:custGeom>
            <a:avLst/>
            <a:gdLst/>
            <a:ahLst/>
            <a:cxnLst/>
            <a:rect l="l" t="t" r="r" b="b"/>
            <a:pathLst>
              <a:path w="639762" h="139700">
                <a:moveTo>
                  <a:pt x="0" y="139700"/>
                </a:moveTo>
                <a:lnTo>
                  <a:pt x="639762" y="139700"/>
                </a:lnTo>
                <a:lnTo>
                  <a:pt x="639762" y="0"/>
                </a:lnTo>
                <a:lnTo>
                  <a:pt x="0" y="0"/>
                </a:lnTo>
                <a:lnTo>
                  <a:pt x="0" y="1397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6" name="object 146"/>
          <p:cNvSpPr/>
          <p:nvPr/>
        </p:nvSpPr>
        <p:spPr>
          <a:xfrm>
            <a:off x="1911350" y="3267075"/>
            <a:ext cx="225425" cy="328675"/>
          </a:xfrm>
          <a:custGeom>
            <a:avLst/>
            <a:gdLst/>
            <a:ahLst/>
            <a:cxnLst/>
            <a:rect l="l" t="t" r="r" b="b"/>
            <a:pathLst>
              <a:path w="225425" h="328675">
                <a:moveTo>
                  <a:pt x="24965" y="169749"/>
                </a:moveTo>
                <a:lnTo>
                  <a:pt x="23840" y="154177"/>
                </a:lnTo>
                <a:lnTo>
                  <a:pt x="0" y="154177"/>
                </a:lnTo>
                <a:lnTo>
                  <a:pt x="24965" y="169749"/>
                </a:lnTo>
                <a:close/>
              </a:path>
              <a:path w="225425" h="328675">
                <a:moveTo>
                  <a:pt x="187325" y="271017"/>
                </a:moveTo>
                <a:lnTo>
                  <a:pt x="24965" y="169749"/>
                </a:lnTo>
                <a:lnTo>
                  <a:pt x="36449" y="328675"/>
                </a:lnTo>
                <a:lnTo>
                  <a:pt x="187325" y="271017"/>
                </a:lnTo>
                <a:close/>
              </a:path>
              <a:path w="225425" h="328675">
                <a:moveTo>
                  <a:pt x="225425" y="154177"/>
                </a:moveTo>
                <a:lnTo>
                  <a:pt x="12700" y="0"/>
                </a:lnTo>
                <a:lnTo>
                  <a:pt x="23840" y="154177"/>
                </a:lnTo>
                <a:lnTo>
                  <a:pt x="225425" y="154177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7" name="object 147"/>
          <p:cNvSpPr/>
          <p:nvPr/>
        </p:nvSpPr>
        <p:spPr>
          <a:xfrm>
            <a:off x="1911350" y="3267075"/>
            <a:ext cx="225425" cy="328675"/>
          </a:xfrm>
          <a:custGeom>
            <a:avLst/>
            <a:gdLst/>
            <a:ahLst/>
            <a:cxnLst/>
            <a:rect l="l" t="t" r="r" b="b"/>
            <a:pathLst>
              <a:path w="225425" h="328675">
                <a:moveTo>
                  <a:pt x="12700" y="0"/>
                </a:moveTo>
                <a:lnTo>
                  <a:pt x="225425" y="154177"/>
                </a:lnTo>
                <a:lnTo>
                  <a:pt x="0" y="154177"/>
                </a:lnTo>
                <a:lnTo>
                  <a:pt x="187325" y="271017"/>
                </a:lnTo>
                <a:lnTo>
                  <a:pt x="36449" y="328675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8" name="object 148"/>
          <p:cNvSpPr/>
          <p:nvPr/>
        </p:nvSpPr>
        <p:spPr>
          <a:xfrm>
            <a:off x="1849501" y="3546475"/>
            <a:ext cx="136398" cy="136525"/>
          </a:xfrm>
          <a:custGeom>
            <a:avLst/>
            <a:gdLst/>
            <a:ahLst/>
            <a:cxnLst/>
            <a:rect l="l" t="t" r="r" b="b"/>
            <a:pathLst>
              <a:path w="136398" h="136525">
                <a:moveTo>
                  <a:pt x="98425" y="0"/>
                </a:moveTo>
                <a:lnTo>
                  <a:pt x="0" y="136525"/>
                </a:lnTo>
                <a:lnTo>
                  <a:pt x="136398" y="99313"/>
                </a:lnTo>
                <a:lnTo>
                  <a:pt x="9842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9" name="object 149"/>
          <p:cNvSpPr/>
          <p:nvPr/>
        </p:nvSpPr>
        <p:spPr>
          <a:xfrm>
            <a:off x="1849501" y="3546475"/>
            <a:ext cx="136398" cy="136525"/>
          </a:xfrm>
          <a:custGeom>
            <a:avLst/>
            <a:gdLst/>
            <a:ahLst/>
            <a:cxnLst/>
            <a:rect l="l" t="t" r="r" b="b"/>
            <a:pathLst>
              <a:path w="136398" h="136525">
                <a:moveTo>
                  <a:pt x="98425" y="0"/>
                </a:moveTo>
                <a:lnTo>
                  <a:pt x="136398" y="99313"/>
                </a:lnTo>
                <a:lnTo>
                  <a:pt x="0" y="136525"/>
                </a:lnTo>
                <a:lnTo>
                  <a:pt x="984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0" name="object 150"/>
          <p:cNvSpPr/>
          <p:nvPr/>
        </p:nvSpPr>
        <p:spPr>
          <a:xfrm>
            <a:off x="2411476" y="4554601"/>
            <a:ext cx="2028825" cy="582549"/>
          </a:xfrm>
          <a:custGeom>
            <a:avLst/>
            <a:gdLst/>
            <a:ahLst/>
            <a:cxnLst/>
            <a:rect l="l" t="t" r="r" b="b"/>
            <a:pathLst>
              <a:path w="2028825" h="582549">
                <a:moveTo>
                  <a:pt x="2028825" y="90550"/>
                </a:moveTo>
                <a:lnTo>
                  <a:pt x="2014504" y="132474"/>
                </a:lnTo>
                <a:lnTo>
                  <a:pt x="1995148" y="173177"/>
                </a:lnTo>
                <a:lnTo>
                  <a:pt x="1970964" y="212559"/>
                </a:lnTo>
                <a:lnTo>
                  <a:pt x="1942157" y="250520"/>
                </a:lnTo>
                <a:lnTo>
                  <a:pt x="1908933" y="286958"/>
                </a:lnTo>
                <a:lnTo>
                  <a:pt x="1871497" y="321774"/>
                </a:lnTo>
                <a:lnTo>
                  <a:pt x="1830057" y="354866"/>
                </a:lnTo>
                <a:lnTo>
                  <a:pt x="1784818" y="386135"/>
                </a:lnTo>
                <a:lnTo>
                  <a:pt x="1735985" y="415480"/>
                </a:lnTo>
                <a:lnTo>
                  <a:pt x="1683765" y="442801"/>
                </a:lnTo>
                <a:lnTo>
                  <a:pt x="1628364" y="467996"/>
                </a:lnTo>
                <a:lnTo>
                  <a:pt x="1569988" y="490966"/>
                </a:lnTo>
                <a:lnTo>
                  <a:pt x="1508842" y="511610"/>
                </a:lnTo>
                <a:lnTo>
                  <a:pt x="1445132" y="529828"/>
                </a:lnTo>
                <a:lnTo>
                  <a:pt x="1379065" y="545518"/>
                </a:lnTo>
                <a:lnTo>
                  <a:pt x="1310846" y="558581"/>
                </a:lnTo>
                <a:lnTo>
                  <a:pt x="1240681" y="568916"/>
                </a:lnTo>
                <a:lnTo>
                  <a:pt x="1168776" y="576423"/>
                </a:lnTo>
                <a:lnTo>
                  <a:pt x="1095338" y="581000"/>
                </a:lnTo>
                <a:lnTo>
                  <a:pt x="1020572" y="582549"/>
                </a:lnTo>
                <a:lnTo>
                  <a:pt x="936854" y="580617"/>
                </a:lnTo>
                <a:lnTo>
                  <a:pt x="855004" y="574923"/>
                </a:lnTo>
                <a:lnTo>
                  <a:pt x="775282" y="565616"/>
                </a:lnTo>
                <a:lnTo>
                  <a:pt x="697951" y="552846"/>
                </a:lnTo>
                <a:lnTo>
                  <a:pt x="623274" y="536763"/>
                </a:lnTo>
                <a:lnTo>
                  <a:pt x="551513" y="517518"/>
                </a:lnTo>
                <a:lnTo>
                  <a:pt x="482930" y="495259"/>
                </a:lnTo>
                <a:lnTo>
                  <a:pt x="417789" y="470138"/>
                </a:lnTo>
                <a:lnTo>
                  <a:pt x="356351" y="442305"/>
                </a:lnTo>
                <a:lnTo>
                  <a:pt x="298878" y="411908"/>
                </a:lnTo>
                <a:lnTo>
                  <a:pt x="245634" y="379099"/>
                </a:lnTo>
                <a:lnTo>
                  <a:pt x="196880" y="344027"/>
                </a:lnTo>
                <a:lnTo>
                  <a:pt x="152879" y="306843"/>
                </a:lnTo>
                <a:lnTo>
                  <a:pt x="113894" y="267696"/>
                </a:lnTo>
                <a:lnTo>
                  <a:pt x="80186" y="226736"/>
                </a:lnTo>
                <a:lnTo>
                  <a:pt x="52019" y="184114"/>
                </a:lnTo>
                <a:lnTo>
                  <a:pt x="29654" y="139979"/>
                </a:lnTo>
                <a:lnTo>
                  <a:pt x="13354" y="94482"/>
                </a:lnTo>
                <a:lnTo>
                  <a:pt x="3382" y="47772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1" name="object 151"/>
          <p:cNvSpPr/>
          <p:nvPr/>
        </p:nvSpPr>
        <p:spPr>
          <a:xfrm>
            <a:off x="3252724" y="5529834"/>
            <a:ext cx="338200" cy="204241"/>
          </a:xfrm>
          <a:custGeom>
            <a:avLst/>
            <a:gdLst/>
            <a:ahLst/>
            <a:cxnLst/>
            <a:rect l="l" t="t" r="r" b="b"/>
            <a:pathLst>
              <a:path w="338200" h="204241">
                <a:moveTo>
                  <a:pt x="136525" y="71704"/>
                </a:moveTo>
                <a:lnTo>
                  <a:pt x="104775" y="85737"/>
                </a:lnTo>
                <a:lnTo>
                  <a:pt x="84200" y="110693"/>
                </a:lnTo>
                <a:lnTo>
                  <a:pt x="52450" y="134073"/>
                </a:lnTo>
                <a:lnTo>
                  <a:pt x="27050" y="154343"/>
                </a:lnTo>
                <a:lnTo>
                  <a:pt x="11175" y="171500"/>
                </a:lnTo>
                <a:lnTo>
                  <a:pt x="0" y="188645"/>
                </a:lnTo>
                <a:lnTo>
                  <a:pt x="4825" y="201129"/>
                </a:lnTo>
                <a:lnTo>
                  <a:pt x="17525" y="204241"/>
                </a:lnTo>
                <a:lnTo>
                  <a:pt x="69850" y="190207"/>
                </a:lnTo>
                <a:lnTo>
                  <a:pt x="135000" y="166827"/>
                </a:lnTo>
                <a:lnTo>
                  <a:pt x="193675" y="138760"/>
                </a:lnTo>
                <a:lnTo>
                  <a:pt x="242950" y="106006"/>
                </a:lnTo>
                <a:lnTo>
                  <a:pt x="266700" y="84188"/>
                </a:lnTo>
                <a:lnTo>
                  <a:pt x="271525" y="98209"/>
                </a:lnTo>
                <a:lnTo>
                  <a:pt x="307975" y="82626"/>
                </a:lnTo>
                <a:lnTo>
                  <a:pt x="335025" y="76390"/>
                </a:lnTo>
                <a:lnTo>
                  <a:pt x="338200" y="60794"/>
                </a:lnTo>
                <a:lnTo>
                  <a:pt x="336550" y="45211"/>
                </a:lnTo>
                <a:lnTo>
                  <a:pt x="331850" y="29590"/>
                </a:lnTo>
                <a:lnTo>
                  <a:pt x="325500" y="17144"/>
                </a:lnTo>
                <a:lnTo>
                  <a:pt x="315975" y="0"/>
                </a:lnTo>
                <a:lnTo>
                  <a:pt x="298450" y="15620"/>
                </a:lnTo>
                <a:lnTo>
                  <a:pt x="271525" y="21843"/>
                </a:lnTo>
                <a:lnTo>
                  <a:pt x="239775" y="24891"/>
                </a:lnTo>
                <a:lnTo>
                  <a:pt x="196850" y="34289"/>
                </a:lnTo>
                <a:lnTo>
                  <a:pt x="185800" y="51434"/>
                </a:lnTo>
                <a:lnTo>
                  <a:pt x="165100" y="62356"/>
                </a:lnTo>
                <a:lnTo>
                  <a:pt x="136525" y="71704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2" name="object 152"/>
          <p:cNvSpPr/>
          <p:nvPr/>
        </p:nvSpPr>
        <p:spPr>
          <a:xfrm>
            <a:off x="3252724" y="5529834"/>
            <a:ext cx="338200" cy="204241"/>
          </a:xfrm>
          <a:custGeom>
            <a:avLst/>
            <a:gdLst/>
            <a:ahLst/>
            <a:cxnLst/>
            <a:rect l="l" t="t" r="r" b="b"/>
            <a:pathLst>
              <a:path w="338200" h="204241">
                <a:moveTo>
                  <a:pt x="196850" y="34289"/>
                </a:moveTo>
                <a:lnTo>
                  <a:pt x="185800" y="51434"/>
                </a:lnTo>
                <a:lnTo>
                  <a:pt x="165100" y="62356"/>
                </a:lnTo>
                <a:lnTo>
                  <a:pt x="136525" y="71704"/>
                </a:lnTo>
                <a:lnTo>
                  <a:pt x="104775" y="85737"/>
                </a:lnTo>
                <a:lnTo>
                  <a:pt x="84200" y="110693"/>
                </a:lnTo>
                <a:lnTo>
                  <a:pt x="52450" y="134073"/>
                </a:lnTo>
                <a:lnTo>
                  <a:pt x="27050" y="154343"/>
                </a:lnTo>
                <a:lnTo>
                  <a:pt x="11175" y="171500"/>
                </a:lnTo>
                <a:lnTo>
                  <a:pt x="0" y="188645"/>
                </a:lnTo>
                <a:lnTo>
                  <a:pt x="4825" y="201129"/>
                </a:lnTo>
                <a:lnTo>
                  <a:pt x="17525" y="204241"/>
                </a:lnTo>
                <a:lnTo>
                  <a:pt x="69850" y="190207"/>
                </a:lnTo>
                <a:lnTo>
                  <a:pt x="135000" y="166827"/>
                </a:lnTo>
                <a:lnTo>
                  <a:pt x="193675" y="138760"/>
                </a:lnTo>
                <a:lnTo>
                  <a:pt x="242950" y="106006"/>
                </a:lnTo>
                <a:lnTo>
                  <a:pt x="266700" y="84188"/>
                </a:lnTo>
                <a:lnTo>
                  <a:pt x="271525" y="98209"/>
                </a:lnTo>
                <a:lnTo>
                  <a:pt x="307975" y="82626"/>
                </a:lnTo>
                <a:lnTo>
                  <a:pt x="335025" y="76390"/>
                </a:lnTo>
                <a:lnTo>
                  <a:pt x="338200" y="60794"/>
                </a:lnTo>
                <a:lnTo>
                  <a:pt x="336550" y="45211"/>
                </a:lnTo>
                <a:lnTo>
                  <a:pt x="331850" y="29590"/>
                </a:lnTo>
                <a:lnTo>
                  <a:pt x="325500" y="17144"/>
                </a:lnTo>
                <a:lnTo>
                  <a:pt x="315975" y="0"/>
                </a:lnTo>
                <a:lnTo>
                  <a:pt x="298450" y="15620"/>
                </a:lnTo>
                <a:lnTo>
                  <a:pt x="271525" y="21843"/>
                </a:lnTo>
                <a:lnTo>
                  <a:pt x="239775" y="24891"/>
                </a:lnTo>
                <a:lnTo>
                  <a:pt x="196850" y="34289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3" name="object 153"/>
          <p:cNvSpPr/>
          <p:nvPr/>
        </p:nvSpPr>
        <p:spPr>
          <a:xfrm>
            <a:off x="3000375" y="5489321"/>
            <a:ext cx="338074" cy="207340"/>
          </a:xfrm>
          <a:custGeom>
            <a:avLst/>
            <a:gdLst/>
            <a:ahLst/>
            <a:cxnLst/>
            <a:rect l="l" t="t" r="r" b="b"/>
            <a:pathLst>
              <a:path w="338074" h="207340">
                <a:moveTo>
                  <a:pt x="82550" y="110667"/>
                </a:moveTo>
                <a:lnTo>
                  <a:pt x="55499" y="135610"/>
                </a:lnTo>
                <a:lnTo>
                  <a:pt x="26924" y="154317"/>
                </a:lnTo>
                <a:lnTo>
                  <a:pt x="11049" y="173037"/>
                </a:lnTo>
                <a:lnTo>
                  <a:pt x="0" y="190182"/>
                </a:lnTo>
                <a:lnTo>
                  <a:pt x="3175" y="202653"/>
                </a:lnTo>
                <a:lnTo>
                  <a:pt x="17399" y="207340"/>
                </a:lnTo>
                <a:lnTo>
                  <a:pt x="69850" y="190182"/>
                </a:lnTo>
                <a:lnTo>
                  <a:pt x="134874" y="165239"/>
                </a:lnTo>
                <a:lnTo>
                  <a:pt x="193675" y="137172"/>
                </a:lnTo>
                <a:lnTo>
                  <a:pt x="242824" y="105981"/>
                </a:lnTo>
                <a:lnTo>
                  <a:pt x="265049" y="84200"/>
                </a:lnTo>
                <a:lnTo>
                  <a:pt x="271399" y="98170"/>
                </a:lnTo>
                <a:lnTo>
                  <a:pt x="306324" y="82549"/>
                </a:lnTo>
                <a:lnTo>
                  <a:pt x="336550" y="76326"/>
                </a:lnTo>
                <a:lnTo>
                  <a:pt x="338074" y="62356"/>
                </a:lnTo>
                <a:lnTo>
                  <a:pt x="336550" y="45211"/>
                </a:lnTo>
                <a:lnTo>
                  <a:pt x="333375" y="29590"/>
                </a:lnTo>
                <a:lnTo>
                  <a:pt x="325374" y="17144"/>
                </a:lnTo>
                <a:lnTo>
                  <a:pt x="317500" y="0"/>
                </a:lnTo>
                <a:lnTo>
                  <a:pt x="298450" y="15493"/>
                </a:lnTo>
                <a:lnTo>
                  <a:pt x="269875" y="21843"/>
                </a:lnTo>
                <a:lnTo>
                  <a:pt x="241300" y="26415"/>
                </a:lnTo>
                <a:lnTo>
                  <a:pt x="196850" y="32638"/>
                </a:lnTo>
                <a:lnTo>
                  <a:pt x="185674" y="51434"/>
                </a:lnTo>
                <a:lnTo>
                  <a:pt x="168275" y="63880"/>
                </a:lnTo>
                <a:lnTo>
                  <a:pt x="136525" y="71627"/>
                </a:lnTo>
                <a:lnTo>
                  <a:pt x="104775" y="85724"/>
                </a:lnTo>
                <a:lnTo>
                  <a:pt x="82550" y="110667"/>
                </a:lnTo>
                <a:close/>
              </a:path>
            </a:pathLst>
          </a:custGeom>
          <a:solidFill>
            <a:srgbClr val="5F5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4" name="object 154"/>
          <p:cNvSpPr/>
          <p:nvPr/>
        </p:nvSpPr>
        <p:spPr>
          <a:xfrm>
            <a:off x="3000375" y="5489321"/>
            <a:ext cx="338074" cy="207340"/>
          </a:xfrm>
          <a:custGeom>
            <a:avLst/>
            <a:gdLst/>
            <a:ahLst/>
            <a:cxnLst/>
            <a:rect l="l" t="t" r="r" b="b"/>
            <a:pathLst>
              <a:path w="338074" h="207340">
                <a:moveTo>
                  <a:pt x="196850" y="32638"/>
                </a:moveTo>
                <a:lnTo>
                  <a:pt x="185674" y="51434"/>
                </a:lnTo>
                <a:lnTo>
                  <a:pt x="168275" y="63880"/>
                </a:lnTo>
                <a:lnTo>
                  <a:pt x="136525" y="71627"/>
                </a:lnTo>
                <a:lnTo>
                  <a:pt x="104775" y="85724"/>
                </a:lnTo>
                <a:lnTo>
                  <a:pt x="82550" y="110667"/>
                </a:lnTo>
                <a:lnTo>
                  <a:pt x="55499" y="135610"/>
                </a:lnTo>
                <a:lnTo>
                  <a:pt x="26924" y="154317"/>
                </a:lnTo>
                <a:lnTo>
                  <a:pt x="11049" y="173037"/>
                </a:lnTo>
                <a:lnTo>
                  <a:pt x="0" y="190182"/>
                </a:lnTo>
                <a:lnTo>
                  <a:pt x="3175" y="202653"/>
                </a:lnTo>
                <a:lnTo>
                  <a:pt x="17399" y="207340"/>
                </a:lnTo>
                <a:lnTo>
                  <a:pt x="69850" y="190182"/>
                </a:lnTo>
                <a:lnTo>
                  <a:pt x="134874" y="165239"/>
                </a:lnTo>
                <a:lnTo>
                  <a:pt x="193675" y="137172"/>
                </a:lnTo>
                <a:lnTo>
                  <a:pt x="242824" y="105981"/>
                </a:lnTo>
                <a:lnTo>
                  <a:pt x="265049" y="84200"/>
                </a:lnTo>
                <a:lnTo>
                  <a:pt x="271399" y="98170"/>
                </a:lnTo>
                <a:lnTo>
                  <a:pt x="306324" y="82549"/>
                </a:lnTo>
                <a:lnTo>
                  <a:pt x="336550" y="76326"/>
                </a:lnTo>
                <a:lnTo>
                  <a:pt x="338074" y="62356"/>
                </a:lnTo>
                <a:lnTo>
                  <a:pt x="336550" y="45211"/>
                </a:lnTo>
                <a:lnTo>
                  <a:pt x="333375" y="29590"/>
                </a:lnTo>
                <a:lnTo>
                  <a:pt x="325374" y="17144"/>
                </a:lnTo>
                <a:lnTo>
                  <a:pt x="317500" y="0"/>
                </a:lnTo>
                <a:lnTo>
                  <a:pt x="298450" y="15493"/>
                </a:lnTo>
                <a:lnTo>
                  <a:pt x="269875" y="21843"/>
                </a:lnTo>
                <a:lnTo>
                  <a:pt x="241300" y="26415"/>
                </a:lnTo>
                <a:lnTo>
                  <a:pt x="196850" y="3263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5" name="object 155"/>
          <p:cNvSpPr/>
          <p:nvPr/>
        </p:nvSpPr>
        <p:spPr>
          <a:xfrm>
            <a:off x="3090799" y="4675378"/>
            <a:ext cx="573151" cy="954227"/>
          </a:xfrm>
          <a:custGeom>
            <a:avLst/>
            <a:gdLst/>
            <a:ahLst/>
            <a:cxnLst/>
            <a:rect l="l" t="t" r="r" b="b"/>
            <a:pathLst>
              <a:path w="573151" h="954227">
                <a:moveTo>
                  <a:pt x="239775" y="548767"/>
                </a:moveTo>
                <a:lnTo>
                  <a:pt x="220725" y="498983"/>
                </a:lnTo>
                <a:lnTo>
                  <a:pt x="225425" y="464566"/>
                </a:lnTo>
                <a:lnTo>
                  <a:pt x="239775" y="416306"/>
                </a:lnTo>
                <a:lnTo>
                  <a:pt x="263525" y="363220"/>
                </a:lnTo>
                <a:lnTo>
                  <a:pt x="295275" y="305562"/>
                </a:lnTo>
                <a:lnTo>
                  <a:pt x="319150" y="222885"/>
                </a:lnTo>
                <a:lnTo>
                  <a:pt x="342900" y="135636"/>
                </a:lnTo>
                <a:lnTo>
                  <a:pt x="338200" y="222885"/>
                </a:lnTo>
                <a:lnTo>
                  <a:pt x="342900" y="321183"/>
                </a:lnTo>
                <a:lnTo>
                  <a:pt x="346075" y="364871"/>
                </a:lnTo>
                <a:lnTo>
                  <a:pt x="342900" y="431927"/>
                </a:lnTo>
                <a:lnTo>
                  <a:pt x="327025" y="498983"/>
                </a:lnTo>
                <a:lnTo>
                  <a:pt x="330200" y="572262"/>
                </a:lnTo>
                <a:lnTo>
                  <a:pt x="335025" y="645541"/>
                </a:lnTo>
                <a:lnTo>
                  <a:pt x="330200" y="742188"/>
                </a:lnTo>
                <a:lnTo>
                  <a:pt x="314325" y="812292"/>
                </a:lnTo>
                <a:lnTo>
                  <a:pt x="293750" y="880999"/>
                </a:lnTo>
                <a:lnTo>
                  <a:pt x="260350" y="954227"/>
                </a:lnTo>
                <a:lnTo>
                  <a:pt x="323850" y="926160"/>
                </a:lnTo>
                <a:lnTo>
                  <a:pt x="374650" y="898144"/>
                </a:lnTo>
                <a:lnTo>
                  <a:pt x="433450" y="887222"/>
                </a:lnTo>
                <a:lnTo>
                  <a:pt x="482600" y="876300"/>
                </a:lnTo>
                <a:lnTo>
                  <a:pt x="487425" y="842010"/>
                </a:lnTo>
                <a:lnTo>
                  <a:pt x="492125" y="799846"/>
                </a:lnTo>
                <a:lnTo>
                  <a:pt x="485775" y="753110"/>
                </a:lnTo>
                <a:lnTo>
                  <a:pt x="479425" y="703199"/>
                </a:lnTo>
                <a:lnTo>
                  <a:pt x="496950" y="643890"/>
                </a:lnTo>
                <a:lnTo>
                  <a:pt x="511175" y="589407"/>
                </a:lnTo>
                <a:lnTo>
                  <a:pt x="523875" y="522351"/>
                </a:lnTo>
                <a:lnTo>
                  <a:pt x="533400" y="463042"/>
                </a:lnTo>
                <a:lnTo>
                  <a:pt x="539750" y="414782"/>
                </a:lnTo>
                <a:lnTo>
                  <a:pt x="535051" y="364871"/>
                </a:lnTo>
                <a:lnTo>
                  <a:pt x="528701" y="321183"/>
                </a:lnTo>
                <a:lnTo>
                  <a:pt x="533400" y="258826"/>
                </a:lnTo>
                <a:lnTo>
                  <a:pt x="549275" y="205740"/>
                </a:lnTo>
                <a:lnTo>
                  <a:pt x="568325" y="135636"/>
                </a:lnTo>
                <a:lnTo>
                  <a:pt x="573151" y="0"/>
                </a:lnTo>
                <a:lnTo>
                  <a:pt x="241300" y="43688"/>
                </a:lnTo>
                <a:lnTo>
                  <a:pt x="196850" y="23368"/>
                </a:lnTo>
                <a:lnTo>
                  <a:pt x="135000" y="121539"/>
                </a:lnTo>
                <a:lnTo>
                  <a:pt x="112775" y="210439"/>
                </a:lnTo>
                <a:lnTo>
                  <a:pt x="95250" y="297815"/>
                </a:lnTo>
                <a:lnTo>
                  <a:pt x="82550" y="369570"/>
                </a:lnTo>
                <a:lnTo>
                  <a:pt x="47625" y="428752"/>
                </a:lnTo>
                <a:lnTo>
                  <a:pt x="39750" y="478663"/>
                </a:lnTo>
                <a:lnTo>
                  <a:pt x="47625" y="531622"/>
                </a:lnTo>
                <a:lnTo>
                  <a:pt x="69850" y="612775"/>
                </a:lnTo>
                <a:lnTo>
                  <a:pt x="74675" y="679831"/>
                </a:lnTo>
                <a:lnTo>
                  <a:pt x="60325" y="739013"/>
                </a:lnTo>
                <a:lnTo>
                  <a:pt x="39750" y="806069"/>
                </a:lnTo>
                <a:lnTo>
                  <a:pt x="14350" y="871601"/>
                </a:lnTo>
                <a:lnTo>
                  <a:pt x="0" y="921486"/>
                </a:lnTo>
                <a:lnTo>
                  <a:pt x="50800" y="902716"/>
                </a:lnTo>
                <a:lnTo>
                  <a:pt x="114300" y="866902"/>
                </a:lnTo>
                <a:lnTo>
                  <a:pt x="185800" y="851281"/>
                </a:lnTo>
                <a:lnTo>
                  <a:pt x="230250" y="835787"/>
                </a:lnTo>
                <a:lnTo>
                  <a:pt x="241300" y="793623"/>
                </a:lnTo>
                <a:lnTo>
                  <a:pt x="230250" y="745236"/>
                </a:lnTo>
                <a:lnTo>
                  <a:pt x="241300" y="678180"/>
                </a:lnTo>
                <a:lnTo>
                  <a:pt x="250825" y="604901"/>
                </a:lnTo>
                <a:lnTo>
                  <a:pt x="239775" y="548767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6" name="object 156"/>
          <p:cNvSpPr/>
          <p:nvPr/>
        </p:nvSpPr>
        <p:spPr>
          <a:xfrm>
            <a:off x="3090799" y="4675378"/>
            <a:ext cx="573151" cy="954227"/>
          </a:xfrm>
          <a:custGeom>
            <a:avLst/>
            <a:gdLst/>
            <a:ahLst/>
            <a:cxnLst/>
            <a:rect l="l" t="t" r="r" b="b"/>
            <a:pathLst>
              <a:path w="573151" h="954227">
                <a:moveTo>
                  <a:pt x="196850" y="23368"/>
                </a:moveTo>
                <a:lnTo>
                  <a:pt x="135000" y="121539"/>
                </a:lnTo>
                <a:lnTo>
                  <a:pt x="112775" y="210439"/>
                </a:lnTo>
                <a:lnTo>
                  <a:pt x="95250" y="297815"/>
                </a:lnTo>
                <a:lnTo>
                  <a:pt x="82550" y="369570"/>
                </a:lnTo>
                <a:lnTo>
                  <a:pt x="47625" y="428752"/>
                </a:lnTo>
                <a:lnTo>
                  <a:pt x="39750" y="478663"/>
                </a:lnTo>
                <a:lnTo>
                  <a:pt x="47625" y="531622"/>
                </a:lnTo>
                <a:lnTo>
                  <a:pt x="69850" y="612775"/>
                </a:lnTo>
                <a:lnTo>
                  <a:pt x="74675" y="679831"/>
                </a:lnTo>
                <a:lnTo>
                  <a:pt x="60325" y="739013"/>
                </a:lnTo>
                <a:lnTo>
                  <a:pt x="39750" y="806069"/>
                </a:lnTo>
                <a:lnTo>
                  <a:pt x="14350" y="871601"/>
                </a:lnTo>
                <a:lnTo>
                  <a:pt x="0" y="921486"/>
                </a:lnTo>
                <a:lnTo>
                  <a:pt x="50800" y="902716"/>
                </a:lnTo>
                <a:lnTo>
                  <a:pt x="114300" y="866902"/>
                </a:lnTo>
                <a:lnTo>
                  <a:pt x="185800" y="851281"/>
                </a:lnTo>
                <a:lnTo>
                  <a:pt x="230250" y="835787"/>
                </a:lnTo>
                <a:lnTo>
                  <a:pt x="241300" y="793623"/>
                </a:lnTo>
                <a:lnTo>
                  <a:pt x="230250" y="745236"/>
                </a:lnTo>
                <a:lnTo>
                  <a:pt x="241300" y="678180"/>
                </a:lnTo>
                <a:lnTo>
                  <a:pt x="250825" y="604901"/>
                </a:lnTo>
                <a:lnTo>
                  <a:pt x="239775" y="548767"/>
                </a:lnTo>
                <a:lnTo>
                  <a:pt x="220725" y="498983"/>
                </a:lnTo>
                <a:lnTo>
                  <a:pt x="225425" y="464566"/>
                </a:lnTo>
                <a:lnTo>
                  <a:pt x="239775" y="416306"/>
                </a:lnTo>
                <a:lnTo>
                  <a:pt x="263525" y="363220"/>
                </a:lnTo>
                <a:lnTo>
                  <a:pt x="295275" y="305562"/>
                </a:lnTo>
                <a:lnTo>
                  <a:pt x="319150" y="222885"/>
                </a:lnTo>
                <a:lnTo>
                  <a:pt x="342900" y="135636"/>
                </a:lnTo>
                <a:lnTo>
                  <a:pt x="338200" y="222885"/>
                </a:lnTo>
                <a:lnTo>
                  <a:pt x="342900" y="321183"/>
                </a:lnTo>
                <a:lnTo>
                  <a:pt x="346075" y="364871"/>
                </a:lnTo>
                <a:lnTo>
                  <a:pt x="342900" y="431927"/>
                </a:lnTo>
                <a:lnTo>
                  <a:pt x="327025" y="498983"/>
                </a:lnTo>
                <a:lnTo>
                  <a:pt x="330200" y="572262"/>
                </a:lnTo>
                <a:lnTo>
                  <a:pt x="335025" y="645541"/>
                </a:lnTo>
                <a:lnTo>
                  <a:pt x="330200" y="742188"/>
                </a:lnTo>
                <a:lnTo>
                  <a:pt x="314325" y="812292"/>
                </a:lnTo>
                <a:lnTo>
                  <a:pt x="293750" y="880999"/>
                </a:lnTo>
                <a:lnTo>
                  <a:pt x="260350" y="954227"/>
                </a:lnTo>
                <a:lnTo>
                  <a:pt x="323850" y="926160"/>
                </a:lnTo>
                <a:lnTo>
                  <a:pt x="374650" y="898144"/>
                </a:lnTo>
                <a:lnTo>
                  <a:pt x="433450" y="887222"/>
                </a:lnTo>
                <a:lnTo>
                  <a:pt x="482600" y="876300"/>
                </a:lnTo>
                <a:lnTo>
                  <a:pt x="487425" y="842010"/>
                </a:lnTo>
                <a:lnTo>
                  <a:pt x="492125" y="799846"/>
                </a:lnTo>
                <a:lnTo>
                  <a:pt x="485775" y="753110"/>
                </a:lnTo>
                <a:lnTo>
                  <a:pt x="479425" y="703199"/>
                </a:lnTo>
                <a:lnTo>
                  <a:pt x="496950" y="643890"/>
                </a:lnTo>
                <a:lnTo>
                  <a:pt x="511175" y="589407"/>
                </a:lnTo>
                <a:lnTo>
                  <a:pt x="523875" y="522351"/>
                </a:lnTo>
                <a:lnTo>
                  <a:pt x="533400" y="463042"/>
                </a:lnTo>
                <a:lnTo>
                  <a:pt x="539750" y="414782"/>
                </a:lnTo>
                <a:lnTo>
                  <a:pt x="535051" y="364871"/>
                </a:lnTo>
                <a:lnTo>
                  <a:pt x="528701" y="321183"/>
                </a:lnTo>
                <a:lnTo>
                  <a:pt x="533400" y="258826"/>
                </a:lnTo>
                <a:lnTo>
                  <a:pt x="549275" y="205740"/>
                </a:lnTo>
                <a:lnTo>
                  <a:pt x="568325" y="135636"/>
                </a:lnTo>
                <a:lnTo>
                  <a:pt x="573151" y="0"/>
                </a:lnTo>
                <a:lnTo>
                  <a:pt x="241300" y="43688"/>
                </a:lnTo>
                <a:lnTo>
                  <a:pt x="196850" y="2336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7" name="object 157"/>
          <p:cNvSpPr/>
          <p:nvPr/>
        </p:nvSpPr>
        <p:spPr>
          <a:xfrm>
            <a:off x="3862451" y="3954906"/>
            <a:ext cx="226949" cy="272923"/>
          </a:xfrm>
          <a:custGeom>
            <a:avLst/>
            <a:gdLst/>
            <a:ahLst/>
            <a:cxnLst/>
            <a:rect l="l" t="t" r="r" b="b"/>
            <a:pathLst>
              <a:path w="226949" h="272923">
                <a:moveTo>
                  <a:pt x="0" y="116967"/>
                </a:moveTo>
                <a:lnTo>
                  <a:pt x="80899" y="226187"/>
                </a:lnTo>
                <a:lnTo>
                  <a:pt x="134874" y="272923"/>
                </a:lnTo>
                <a:lnTo>
                  <a:pt x="168275" y="249555"/>
                </a:lnTo>
                <a:lnTo>
                  <a:pt x="203200" y="216789"/>
                </a:lnTo>
                <a:lnTo>
                  <a:pt x="226949" y="185674"/>
                </a:lnTo>
                <a:lnTo>
                  <a:pt x="184150" y="134112"/>
                </a:lnTo>
                <a:lnTo>
                  <a:pt x="149225" y="85852"/>
                </a:lnTo>
                <a:lnTo>
                  <a:pt x="125349" y="46863"/>
                </a:lnTo>
                <a:lnTo>
                  <a:pt x="131699" y="0"/>
                </a:lnTo>
                <a:lnTo>
                  <a:pt x="93599" y="15621"/>
                </a:lnTo>
                <a:lnTo>
                  <a:pt x="58674" y="37465"/>
                </a:lnTo>
                <a:lnTo>
                  <a:pt x="33274" y="65532"/>
                </a:lnTo>
                <a:lnTo>
                  <a:pt x="0" y="116967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8" name="object 158"/>
          <p:cNvSpPr/>
          <p:nvPr/>
        </p:nvSpPr>
        <p:spPr>
          <a:xfrm>
            <a:off x="3862451" y="3954906"/>
            <a:ext cx="226949" cy="272923"/>
          </a:xfrm>
          <a:custGeom>
            <a:avLst/>
            <a:gdLst/>
            <a:ahLst/>
            <a:cxnLst/>
            <a:rect l="l" t="t" r="r" b="b"/>
            <a:pathLst>
              <a:path w="226949" h="272923">
                <a:moveTo>
                  <a:pt x="0" y="116967"/>
                </a:moveTo>
                <a:lnTo>
                  <a:pt x="33274" y="65532"/>
                </a:lnTo>
                <a:lnTo>
                  <a:pt x="58674" y="37465"/>
                </a:lnTo>
                <a:lnTo>
                  <a:pt x="93599" y="15621"/>
                </a:lnTo>
                <a:lnTo>
                  <a:pt x="131699" y="0"/>
                </a:lnTo>
                <a:lnTo>
                  <a:pt x="125349" y="46863"/>
                </a:lnTo>
                <a:lnTo>
                  <a:pt x="149225" y="85852"/>
                </a:lnTo>
                <a:lnTo>
                  <a:pt x="184150" y="134112"/>
                </a:lnTo>
                <a:lnTo>
                  <a:pt x="226949" y="185674"/>
                </a:lnTo>
                <a:lnTo>
                  <a:pt x="203200" y="216789"/>
                </a:lnTo>
                <a:lnTo>
                  <a:pt x="168275" y="249555"/>
                </a:lnTo>
                <a:lnTo>
                  <a:pt x="134874" y="272923"/>
                </a:lnTo>
                <a:lnTo>
                  <a:pt x="80899" y="226187"/>
                </a:lnTo>
                <a:lnTo>
                  <a:pt x="0" y="11696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9" name="object 159"/>
          <p:cNvSpPr/>
          <p:nvPr/>
        </p:nvSpPr>
        <p:spPr>
          <a:xfrm>
            <a:off x="2668651" y="4078097"/>
            <a:ext cx="217424" cy="255777"/>
          </a:xfrm>
          <a:custGeom>
            <a:avLst/>
            <a:gdLst/>
            <a:ahLst/>
            <a:cxnLst/>
            <a:rect l="l" t="t" r="r" b="b"/>
            <a:pathLst>
              <a:path w="217424" h="255777">
                <a:moveTo>
                  <a:pt x="201549" y="59308"/>
                </a:moveTo>
                <a:lnTo>
                  <a:pt x="92075" y="0"/>
                </a:lnTo>
                <a:lnTo>
                  <a:pt x="50800" y="68706"/>
                </a:lnTo>
                <a:lnTo>
                  <a:pt x="0" y="149732"/>
                </a:lnTo>
                <a:lnTo>
                  <a:pt x="141224" y="255777"/>
                </a:lnTo>
                <a:lnTo>
                  <a:pt x="165100" y="205866"/>
                </a:lnTo>
                <a:lnTo>
                  <a:pt x="207899" y="160654"/>
                </a:lnTo>
                <a:lnTo>
                  <a:pt x="217424" y="101345"/>
                </a:lnTo>
                <a:lnTo>
                  <a:pt x="201549" y="59308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0" name="object 160"/>
          <p:cNvSpPr/>
          <p:nvPr/>
        </p:nvSpPr>
        <p:spPr>
          <a:xfrm>
            <a:off x="2668651" y="4078097"/>
            <a:ext cx="217424" cy="255777"/>
          </a:xfrm>
          <a:custGeom>
            <a:avLst/>
            <a:gdLst/>
            <a:ahLst/>
            <a:cxnLst/>
            <a:rect l="l" t="t" r="r" b="b"/>
            <a:pathLst>
              <a:path w="217424" h="255777">
                <a:moveTo>
                  <a:pt x="0" y="149732"/>
                </a:moveTo>
                <a:lnTo>
                  <a:pt x="141224" y="255777"/>
                </a:lnTo>
                <a:lnTo>
                  <a:pt x="165100" y="205866"/>
                </a:lnTo>
                <a:lnTo>
                  <a:pt x="207899" y="160654"/>
                </a:lnTo>
                <a:lnTo>
                  <a:pt x="217424" y="101345"/>
                </a:lnTo>
                <a:lnTo>
                  <a:pt x="201549" y="59308"/>
                </a:lnTo>
                <a:lnTo>
                  <a:pt x="92075" y="0"/>
                </a:lnTo>
                <a:lnTo>
                  <a:pt x="50800" y="68706"/>
                </a:lnTo>
                <a:lnTo>
                  <a:pt x="0" y="14973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1" name="object 161"/>
          <p:cNvSpPr/>
          <p:nvPr/>
        </p:nvSpPr>
        <p:spPr>
          <a:xfrm>
            <a:off x="2800350" y="4045457"/>
            <a:ext cx="1193800" cy="735965"/>
          </a:xfrm>
          <a:custGeom>
            <a:avLst/>
            <a:gdLst/>
            <a:ahLst/>
            <a:cxnLst/>
            <a:rect l="l" t="t" r="r" b="b"/>
            <a:pathLst>
              <a:path w="1193800" h="735965">
                <a:moveTo>
                  <a:pt x="833374" y="74803"/>
                </a:moveTo>
                <a:lnTo>
                  <a:pt x="814324" y="63881"/>
                </a:lnTo>
                <a:lnTo>
                  <a:pt x="795274" y="56134"/>
                </a:lnTo>
                <a:lnTo>
                  <a:pt x="760349" y="45212"/>
                </a:lnTo>
                <a:lnTo>
                  <a:pt x="709549" y="34290"/>
                </a:lnTo>
                <a:lnTo>
                  <a:pt x="582549" y="0"/>
                </a:lnTo>
                <a:lnTo>
                  <a:pt x="492125" y="23368"/>
                </a:lnTo>
                <a:lnTo>
                  <a:pt x="454025" y="63881"/>
                </a:lnTo>
                <a:lnTo>
                  <a:pt x="420624" y="63881"/>
                </a:lnTo>
                <a:lnTo>
                  <a:pt x="392049" y="77851"/>
                </a:lnTo>
                <a:lnTo>
                  <a:pt x="377825" y="101346"/>
                </a:lnTo>
                <a:lnTo>
                  <a:pt x="363474" y="133985"/>
                </a:lnTo>
                <a:lnTo>
                  <a:pt x="346075" y="159004"/>
                </a:lnTo>
                <a:lnTo>
                  <a:pt x="327025" y="183896"/>
                </a:lnTo>
                <a:lnTo>
                  <a:pt x="98425" y="132461"/>
                </a:lnTo>
                <a:lnTo>
                  <a:pt x="98425" y="176149"/>
                </a:lnTo>
                <a:lnTo>
                  <a:pt x="65024" y="210439"/>
                </a:lnTo>
                <a:lnTo>
                  <a:pt x="33274" y="255651"/>
                </a:lnTo>
                <a:lnTo>
                  <a:pt x="0" y="272796"/>
                </a:lnTo>
                <a:lnTo>
                  <a:pt x="193675" y="343027"/>
                </a:lnTo>
                <a:lnTo>
                  <a:pt x="219075" y="358521"/>
                </a:lnTo>
                <a:lnTo>
                  <a:pt x="249174" y="369443"/>
                </a:lnTo>
                <a:lnTo>
                  <a:pt x="277749" y="385064"/>
                </a:lnTo>
                <a:lnTo>
                  <a:pt x="315849" y="413131"/>
                </a:lnTo>
                <a:lnTo>
                  <a:pt x="358775" y="441198"/>
                </a:lnTo>
                <a:lnTo>
                  <a:pt x="371475" y="458343"/>
                </a:lnTo>
                <a:lnTo>
                  <a:pt x="382524" y="491109"/>
                </a:lnTo>
                <a:lnTo>
                  <a:pt x="377825" y="526923"/>
                </a:lnTo>
                <a:lnTo>
                  <a:pt x="361950" y="580009"/>
                </a:lnTo>
                <a:lnTo>
                  <a:pt x="336550" y="645541"/>
                </a:lnTo>
                <a:lnTo>
                  <a:pt x="369824" y="671957"/>
                </a:lnTo>
                <a:lnTo>
                  <a:pt x="403225" y="690753"/>
                </a:lnTo>
                <a:lnTo>
                  <a:pt x="438150" y="706247"/>
                </a:lnTo>
                <a:lnTo>
                  <a:pt x="495300" y="726567"/>
                </a:lnTo>
                <a:lnTo>
                  <a:pt x="568325" y="735965"/>
                </a:lnTo>
                <a:lnTo>
                  <a:pt x="623824" y="729742"/>
                </a:lnTo>
                <a:lnTo>
                  <a:pt x="658749" y="714121"/>
                </a:lnTo>
                <a:lnTo>
                  <a:pt x="701675" y="723392"/>
                </a:lnTo>
                <a:lnTo>
                  <a:pt x="769874" y="720344"/>
                </a:lnTo>
                <a:lnTo>
                  <a:pt x="852424" y="707898"/>
                </a:lnTo>
                <a:lnTo>
                  <a:pt x="889000" y="704723"/>
                </a:lnTo>
                <a:lnTo>
                  <a:pt x="944499" y="710946"/>
                </a:lnTo>
                <a:lnTo>
                  <a:pt x="942975" y="675132"/>
                </a:lnTo>
                <a:lnTo>
                  <a:pt x="946150" y="618998"/>
                </a:lnTo>
                <a:lnTo>
                  <a:pt x="941324" y="559689"/>
                </a:lnTo>
                <a:lnTo>
                  <a:pt x="930275" y="512953"/>
                </a:lnTo>
                <a:lnTo>
                  <a:pt x="898525" y="424053"/>
                </a:lnTo>
                <a:lnTo>
                  <a:pt x="909574" y="389763"/>
                </a:lnTo>
                <a:lnTo>
                  <a:pt x="987425" y="434975"/>
                </a:lnTo>
                <a:lnTo>
                  <a:pt x="1042924" y="441198"/>
                </a:lnTo>
                <a:lnTo>
                  <a:pt x="1054100" y="413131"/>
                </a:lnTo>
                <a:lnTo>
                  <a:pt x="1076325" y="378841"/>
                </a:lnTo>
                <a:lnTo>
                  <a:pt x="1093724" y="338328"/>
                </a:lnTo>
                <a:lnTo>
                  <a:pt x="1131824" y="277495"/>
                </a:lnTo>
                <a:lnTo>
                  <a:pt x="1193800" y="171450"/>
                </a:lnTo>
                <a:lnTo>
                  <a:pt x="1171575" y="143383"/>
                </a:lnTo>
                <a:lnTo>
                  <a:pt x="1143000" y="104394"/>
                </a:lnTo>
                <a:lnTo>
                  <a:pt x="1109599" y="59182"/>
                </a:lnTo>
                <a:lnTo>
                  <a:pt x="1071499" y="20193"/>
                </a:lnTo>
                <a:lnTo>
                  <a:pt x="927100" y="151257"/>
                </a:lnTo>
                <a:lnTo>
                  <a:pt x="904875" y="120015"/>
                </a:lnTo>
                <a:lnTo>
                  <a:pt x="869950" y="121539"/>
                </a:lnTo>
                <a:lnTo>
                  <a:pt x="858774" y="99695"/>
                </a:lnTo>
                <a:lnTo>
                  <a:pt x="846074" y="85725"/>
                </a:lnTo>
                <a:lnTo>
                  <a:pt x="833374" y="74803"/>
                </a:lnTo>
                <a:close/>
              </a:path>
            </a:pathLst>
          </a:custGeom>
          <a:solidFill>
            <a:srgbClr val="9F9FC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2" name="object 162"/>
          <p:cNvSpPr/>
          <p:nvPr/>
        </p:nvSpPr>
        <p:spPr>
          <a:xfrm>
            <a:off x="2800350" y="4045457"/>
            <a:ext cx="1193800" cy="735965"/>
          </a:xfrm>
          <a:custGeom>
            <a:avLst/>
            <a:gdLst/>
            <a:ahLst/>
            <a:cxnLst/>
            <a:rect l="l" t="t" r="r" b="b"/>
            <a:pathLst>
              <a:path w="1193800" h="735965">
                <a:moveTo>
                  <a:pt x="582549" y="0"/>
                </a:moveTo>
                <a:lnTo>
                  <a:pt x="709549" y="34290"/>
                </a:lnTo>
                <a:lnTo>
                  <a:pt x="760349" y="45212"/>
                </a:lnTo>
                <a:lnTo>
                  <a:pt x="795274" y="56134"/>
                </a:lnTo>
                <a:lnTo>
                  <a:pt x="814324" y="63881"/>
                </a:lnTo>
                <a:lnTo>
                  <a:pt x="833374" y="74803"/>
                </a:lnTo>
                <a:lnTo>
                  <a:pt x="846074" y="85725"/>
                </a:lnTo>
                <a:lnTo>
                  <a:pt x="858774" y="99695"/>
                </a:lnTo>
                <a:lnTo>
                  <a:pt x="869950" y="121539"/>
                </a:lnTo>
                <a:lnTo>
                  <a:pt x="904875" y="120015"/>
                </a:lnTo>
                <a:lnTo>
                  <a:pt x="927100" y="151257"/>
                </a:lnTo>
                <a:lnTo>
                  <a:pt x="1071499" y="20193"/>
                </a:lnTo>
                <a:lnTo>
                  <a:pt x="1109599" y="59182"/>
                </a:lnTo>
                <a:lnTo>
                  <a:pt x="1143000" y="104394"/>
                </a:lnTo>
                <a:lnTo>
                  <a:pt x="1171575" y="143383"/>
                </a:lnTo>
                <a:lnTo>
                  <a:pt x="1193800" y="171450"/>
                </a:lnTo>
                <a:lnTo>
                  <a:pt x="1131824" y="277495"/>
                </a:lnTo>
                <a:lnTo>
                  <a:pt x="1093724" y="338328"/>
                </a:lnTo>
                <a:lnTo>
                  <a:pt x="1076325" y="378841"/>
                </a:lnTo>
                <a:lnTo>
                  <a:pt x="1054100" y="413131"/>
                </a:lnTo>
                <a:lnTo>
                  <a:pt x="1042924" y="441198"/>
                </a:lnTo>
                <a:lnTo>
                  <a:pt x="987425" y="434975"/>
                </a:lnTo>
                <a:lnTo>
                  <a:pt x="909574" y="389763"/>
                </a:lnTo>
                <a:lnTo>
                  <a:pt x="898525" y="424053"/>
                </a:lnTo>
                <a:lnTo>
                  <a:pt x="930275" y="512953"/>
                </a:lnTo>
                <a:lnTo>
                  <a:pt x="941324" y="559689"/>
                </a:lnTo>
                <a:lnTo>
                  <a:pt x="946150" y="618998"/>
                </a:lnTo>
                <a:lnTo>
                  <a:pt x="942975" y="675132"/>
                </a:lnTo>
                <a:lnTo>
                  <a:pt x="944499" y="710946"/>
                </a:lnTo>
                <a:lnTo>
                  <a:pt x="889000" y="704723"/>
                </a:lnTo>
                <a:lnTo>
                  <a:pt x="852424" y="707898"/>
                </a:lnTo>
                <a:lnTo>
                  <a:pt x="769874" y="720344"/>
                </a:lnTo>
                <a:lnTo>
                  <a:pt x="701675" y="723392"/>
                </a:lnTo>
                <a:lnTo>
                  <a:pt x="658749" y="714121"/>
                </a:lnTo>
                <a:lnTo>
                  <a:pt x="623824" y="729742"/>
                </a:lnTo>
                <a:lnTo>
                  <a:pt x="568325" y="735965"/>
                </a:lnTo>
                <a:lnTo>
                  <a:pt x="495300" y="726567"/>
                </a:lnTo>
                <a:lnTo>
                  <a:pt x="438150" y="706247"/>
                </a:lnTo>
                <a:lnTo>
                  <a:pt x="403225" y="690753"/>
                </a:lnTo>
                <a:lnTo>
                  <a:pt x="369824" y="671957"/>
                </a:lnTo>
                <a:lnTo>
                  <a:pt x="336550" y="645541"/>
                </a:lnTo>
                <a:lnTo>
                  <a:pt x="361950" y="580009"/>
                </a:lnTo>
                <a:lnTo>
                  <a:pt x="377825" y="526923"/>
                </a:lnTo>
                <a:lnTo>
                  <a:pt x="382524" y="491109"/>
                </a:lnTo>
                <a:lnTo>
                  <a:pt x="371475" y="458343"/>
                </a:lnTo>
                <a:lnTo>
                  <a:pt x="358775" y="441198"/>
                </a:lnTo>
                <a:lnTo>
                  <a:pt x="315849" y="413131"/>
                </a:lnTo>
                <a:lnTo>
                  <a:pt x="277749" y="385064"/>
                </a:lnTo>
                <a:lnTo>
                  <a:pt x="249174" y="369443"/>
                </a:lnTo>
                <a:lnTo>
                  <a:pt x="219075" y="358521"/>
                </a:lnTo>
                <a:lnTo>
                  <a:pt x="193675" y="343027"/>
                </a:lnTo>
                <a:lnTo>
                  <a:pt x="0" y="272796"/>
                </a:lnTo>
                <a:lnTo>
                  <a:pt x="33274" y="255651"/>
                </a:lnTo>
                <a:lnTo>
                  <a:pt x="65024" y="210439"/>
                </a:lnTo>
                <a:lnTo>
                  <a:pt x="98425" y="176149"/>
                </a:lnTo>
                <a:lnTo>
                  <a:pt x="98425" y="132461"/>
                </a:lnTo>
                <a:lnTo>
                  <a:pt x="327025" y="183896"/>
                </a:lnTo>
                <a:lnTo>
                  <a:pt x="346075" y="159004"/>
                </a:lnTo>
                <a:lnTo>
                  <a:pt x="363474" y="133985"/>
                </a:lnTo>
                <a:lnTo>
                  <a:pt x="377825" y="101346"/>
                </a:lnTo>
                <a:lnTo>
                  <a:pt x="392049" y="77851"/>
                </a:lnTo>
                <a:lnTo>
                  <a:pt x="420624" y="63881"/>
                </a:lnTo>
                <a:lnTo>
                  <a:pt x="454025" y="63881"/>
                </a:lnTo>
                <a:lnTo>
                  <a:pt x="492125" y="23368"/>
                </a:lnTo>
                <a:lnTo>
                  <a:pt x="58254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3" name="object 163"/>
          <p:cNvSpPr/>
          <p:nvPr/>
        </p:nvSpPr>
        <p:spPr>
          <a:xfrm>
            <a:off x="2468626" y="3928491"/>
            <a:ext cx="344424" cy="336803"/>
          </a:xfrm>
          <a:custGeom>
            <a:avLst/>
            <a:gdLst/>
            <a:ahLst/>
            <a:cxnLst/>
            <a:rect l="l" t="t" r="r" b="b"/>
            <a:pathLst>
              <a:path w="344424" h="336803">
                <a:moveTo>
                  <a:pt x="118999" y="116966"/>
                </a:moveTo>
                <a:lnTo>
                  <a:pt x="157099" y="154304"/>
                </a:lnTo>
                <a:lnTo>
                  <a:pt x="49149" y="79501"/>
                </a:lnTo>
                <a:lnTo>
                  <a:pt x="30099" y="81025"/>
                </a:lnTo>
                <a:lnTo>
                  <a:pt x="19050" y="91947"/>
                </a:lnTo>
                <a:lnTo>
                  <a:pt x="17399" y="110616"/>
                </a:lnTo>
                <a:lnTo>
                  <a:pt x="60325" y="154304"/>
                </a:lnTo>
                <a:lnTo>
                  <a:pt x="117475" y="199516"/>
                </a:lnTo>
                <a:lnTo>
                  <a:pt x="22225" y="140334"/>
                </a:lnTo>
                <a:lnTo>
                  <a:pt x="3175" y="149605"/>
                </a:lnTo>
                <a:lnTo>
                  <a:pt x="0" y="166750"/>
                </a:lnTo>
                <a:lnTo>
                  <a:pt x="0" y="185546"/>
                </a:lnTo>
                <a:lnTo>
                  <a:pt x="85725" y="249427"/>
                </a:lnTo>
                <a:lnTo>
                  <a:pt x="44450" y="246379"/>
                </a:lnTo>
                <a:lnTo>
                  <a:pt x="7874" y="252602"/>
                </a:lnTo>
                <a:lnTo>
                  <a:pt x="0" y="261873"/>
                </a:lnTo>
                <a:lnTo>
                  <a:pt x="0" y="282193"/>
                </a:lnTo>
                <a:lnTo>
                  <a:pt x="7874" y="293115"/>
                </a:lnTo>
                <a:lnTo>
                  <a:pt x="57150" y="297814"/>
                </a:lnTo>
                <a:lnTo>
                  <a:pt x="112649" y="302513"/>
                </a:lnTo>
                <a:lnTo>
                  <a:pt x="139700" y="322706"/>
                </a:lnTo>
                <a:lnTo>
                  <a:pt x="168275" y="335152"/>
                </a:lnTo>
                <a:lnTo>
                  <a:pt x="212725" y="336803"/>
                </a:lnTo>
                <a:lnTo>
                  <a:pt x="247650" y="322706"/>
                </a:lnTo>
                <a:lnTo>
                  <a:pt x="279400" y="299338"/>
                </a:lnTo>
                <a:lnTo>
                  <a:pt x="314325" y="255650"/>
                </a:lnTo>
                <a:lnTo>
                  <a:pt x="334899" y="221360"/>
                </a:lnTo>
                <a:lnTo>
                  <a:pt x="344424" y="173100"/>
                </a:lnTo>
                <a:lnTo>
                  <a:pt x="333375" y="129412"/>
                </a:lnTo>
                <a:lnTo>
                  <a:pt x="314325" y="104393"/>
                </a:lnTo>
                <a:lnTo>
                  <a:pt x="295275" y="93471"/>
                </a:lnTo>
                <a:lnTo>
                  <a:pt x="285750" y="74802"/>
                </a:lnTo>
                <a:lnTo>
                  <a:pt x="290449" y="46735"/>
                </a:lnTo>
                <a:lnTo>
                  <a:pt x="299974" y="23367"/>
                </a:lnTo>
                <a:lnTo>
                  <a:pt x="288925" y="6222"/>
                </a:lnTo>
                <a:lnTo>
                  <a:pt x="279400" y="0"/>
                </a:lnTo>
                <a:lnTo>
                  <a:pt x="266700" y="4698"/>
                </a:lnTo>
                <a:lnTo>
                  <a:pt x="247650" y="20192"/>
                </a:lnTo>
                <a:lnTo>
                  <a:pt x="230124" y="51434"/>
                </a:lnTo>
                <a:lnTo>
                  <a:pt x="228600" y="87248"/>
                </a:lnTo>
                <a:lnTo>
                  <a:pt x="242824" y="115315"/>
                </a:lnTo>
                <a:lnTo>
                  <a:pt x="228600" y="118490"/>
                </a:lnTo>
                <a:lnTo>
                  <a:pt x="192024" y="99821"/>
                </a:lnTo>
                <a:lnTo>
                  <a:pt x="150749" y="60832"/>
                </a:lnTo>
                <a:lnTo>
                  <a:pt x="107950" y="34289"/>
                </a:lnTo>
                <a:lnTo>
                  <a:pt x="90424" y="38988"/>
                </a:lnTo>
                <a:lnTo>
                  <a:pt x="77724" y="48259"/>
                </a:lnTo>
                <a:lnTo>
                  <a:pt x="77724" y="63880"/>
                </a:lnTo>
                <a:lnTo>
                  <a:pt x="118999" y="116966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4" name="object 164"/>
          <p:cNvSpPr/>
          <p:nvPr/>
        </p:nvSpPr>
        <p:spPr>
          <a:xfrm>
            <a:off x="2468626" y="3928491"/>
            <a:ext cx="344424" cy="336803"/>
          </a:xfrm>
          <a:custGeom>
            <a:avLst/>
            <a:gdLst/>
            <a:ahLst/>
            <a:cxnLst/>
            <a:rect l="l" t="t" r="r" b="b"/>
            <a:pathLst>
              <a:path w="344424" h="336803">
                <a:moveTo>
                  <a:pt x="314325" y="104393"/>
                </a:moveTo>
                <a:lnTo>
                  <a:pt x="333375" y="129412"/>
                </a:lnTo>
                <a:lnTo>
                  <a:pt x="344424" y="173100"/>
                </a:lnTo>
                <a:lnTo>
                  <a:pt x="334899" y="221360"/>
                </a:lnTo>
                <a:lnTo>
                  <a:pt x="314325" y="255650"/>
                </a:lnTo>
                <a:lnTo>
                  <a:pt x="279400" y="299338"/>
                </a:lnTo>
                <a:lnTo>
                  <a:pt x="247650" y="322706"/>
                </a:lnTo>
                <a:lnTo>
                  <a:pt x="212725" y="336803"/>
                </a:lnTo>
                <a:lnTo>
                  <a:pt x="168275" y="335152"/>
                </a:lnTo>
                <a:lnTo>
                  <a:pt x="139700" y="322706"/>
                </a:lnTo>
                <a:lnTo>
                  <a:pt x="112649" y="302513"/>
                </a:lnTo>
                <a:lnTo>
                  <a:pt x="57150" y="297814"/>
                </a:lnTo>
                <a:lnTo>
                  <a:pt x="7874" y="293115"/>
                </a:lnTo>
                <a:lnTo>
                  <a:pt x="0" y="282193"/>
                </a:lnTo>
                <a:lnTo>
                  <a:pt x="0" y="261873"/>
                </a:lnTo>
                <a:lnTo>
                  <a:pt x="7874" y="252602"/>
                </a:lnTo>
                <a:lnTo>
                  <a:pt x="44450" y="246379"/>
                </a:lnTo>
                <a:lnTo>
                  <a:pt x="85725" y="249427"/>
                </a:lnTo>
                <a:lnTo>
                  <a:pt x="0" y="185546"/>
                </a:lnTo>
                <a:lnTo>
                  <a:pt x="0" y="166750"/>
                </a:lnTo>
                <a:lnTo>
                  <a:pt x="3175" y="149605"/>
                </a:lnTo>
                <a:lnTo>
                  <a:pt x="22225" y="140334"/>
                </a:lnTo>
                <a:lnTo>
                  <a:pt x="117475" y="199516"/>
                </a:lnTo>
                <a:lnTo>
                  <a:pt x="60325" y="154304"/>
                </a:lnTo>
                <a:lnTo>
                  <a:pt x="17399" y="110616"/>
                </a:lnTo>
                <a:lnTo>
                  <a:pt x="19050" y="91947"/>
                </a:lnTo>
                <a:lnTo>
                  <a:pt x="30099" y="81025"/>
                </a:lnTo>
                <a:lnTo>
                  <a:pt x="49149" y="79501"/>
                </a:lnTo>
                <a:lnTo>
                  <a:pt x="157099" y="154304"/>
                </a:lnTo>
                <a:lnTo>
                  <a:pt x="118999" y="116966"/>
                </a:lnTo>
                <a:lnTo>
                  <a:pt x="77724" y="63880"/>
                </a:lnTo>
                <a:lnTo>
                  <a:pt x="77724" y="48259"/>
                </a:lnTo>
                <a:lnTo>
                  <a:pt x="90424" y="38988"/>
                </a:lnTo>
                <a:lnTo>
                  <a:pt x="107950" y="34289"/>
                </a:lnTo>
                <a:lnTo>
                  <a:pt x="150749" y="60832"/>
                </a:lnTo>
                <a:lnTo>
                  <a:pt x="192024" y="99821"/>
                </a:lnTo>
                <a:lnTo>
                  <a:pt x="228600" y="118490"/>
                </a:lnTo>
                <a:lnTo>
                  <a:pt x="242824" y="115315"/>
                </a:lnTo>
                <a:lnTo>
                  <a:pt x="228600" y="87248"/>
                </a:lnTo>
                <a:lnTo>
                  <a:pt x="230124" y="51434"/>
                </a:lnTo>
                <a:lnTo>
                  <a:pt x="247650" y="20192"/>
                </a:lnTo>
                <a:lnTo>
                  <a:pt x="266700" y="4698"/>
                </a:lnTo>
                <a:lnTo>
                  <a:pt x="279400" y="0"/>
                </a:lnTo>
                <a:lnTo>
                  <a:pt x="288925" y="6222"/>
                </a:lnTo>
                <a:lnTo>
                  <a:pt x="299974" y="23367"/>
                </a:lnTo>
                <a:lnTo>
                  <a:pt x="290449" y="46735"/>
                </a:lnTo>
                <a:lnTo>
                  <a:pt x="285750" y="74802"/>
                </a:lnTo>
                <a:lnTo>
                  <a:pt x="295275" y="93471"/>
                </a:lnTo>
                <a:lnTo>
                  <a:pt x="314325" y="1043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5" name="object 165"/>
          <p:cNvSpPr/>
          <p:nvPr/>
        </p:nvSpPr>
        <p:spPr>
          <a:xfrm>
            <a:off x="3484626" y="4594225"/>
            <a:ext cx="207899" cy="42163"/>
          </a:xfrm>
          <a:custGeom>
            <a:avLst/>
            <a:gdLst/>
            <a:ahLst/>
            <a:cxnLst/>
            <a:rect l="l" t="t" r="r" b="b"/>
            <a:pathLst>
              <a:path w="207899" h="42163">
                <a:moveTo>
                  <a:pt x="0" y="42163"/>
                </a:moveTo>
                <a:lnTo>
                  <a:pt x="2078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6" name="object 166"/>
          <p:cNvSpPr/>
          <p:nvPr/>
        </p:nvSpPr>
        <p:spPr>
          <a:xfrm>
            <a:off x="3211576" y="4034536"/>
            <a:ext cx="290449" cy="335152"/>
          </a:xfrm>
          <a:custGeom>
            <a:avLst/>
            <a:gdLst/>
            <a:ahLst/>
            <a:cxnLst/>
            <a:rect l="l" t="t" r="r" b="b"/>
            <a:pathLst>
              <a:path w="290449" h="335152">
                <a:moveTo>
                  <a:pt x="0" y="79501"/>
                </a:moveTo>
                <a:lnTo>
                  <a:pt x="36449" y="197993"/>
                </a:lnTo>
                <a:lnTo>
                  <a:pt x="141224" y="335152"/>
                </a:lnTo>
                <a:lnTo>
                  <a:pt x="180975" y="286893"/>
                </a:lnTo>
                <a:lnTo>
                  <a:pt x="290449" y="59181"/>
                </a:lnTo>
                <a:lnTo>
                  <a:pt x="239649" y="0"/>
                </a:lnTo>
                <a:lnTo>
                  <a:pt x="157099" y="59181"/>
                </a:lnTo>
                <a:lnTo>
                  <a:pt x="80899" y="26415"/>
                </a:lnTo>
                <a:lnTo>
                  <a:pt x="0" y="79501"/>
                </a:lnTo>
                <a:close/>
              </a:path>
            </a:pathLst>
          </a:custGeom>
          <a:solidFill>
            <a:srgbClr val="DFD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7" name="object 167"/>
          <p:cNvSpPr/>
          <p:nvPr/>
        </p:nvSpPr>
        <p:spPr>
          <a:xfrm>
            <a:off x="3211576" y="4034536"/>
            <a:ext cx="290449" cy="335152"/>
          </a:xfrm>
          <a:custGeom>
            <a:avLst/>
            <a:gdLst/>
            <a:ahLst/>
            <a:cxnLst/>
            <a:rect l="l" t="t" r="r" b="b"/>
            <a:pathLst>
              <a:path w="290449" h="335152">
                <a:moveTo>
                  <a:pt x="80899" y="26415"/>
                </a:moveTo>
                <a:lnTo>
                  <a:pt x="0" y="79501"/>
                </a:lnTo>
                <a:lnTo>
                  <a:pt x="36449" y="197993"/>
                </a:lnTo>
                <a:lnTo>
                  <a:pt x="141224" y="335152"/>
                </a:lnTo>
                <a:lnTo>
                  <a:pt x="180975" y="286893"/>
                </a:lnTo>
                <a:lnTo>
                  <a:pt x="290449" y="59181"/>
                </a:lnTo>
                <a:lnTo>
                  <a:pt x="239649" y="0"/>
                </a:lnTo>
                <a:lnTo>
                  <a:pt x="157099" y="59181"/>
                </a:lnTo>
                <a:lnTo>
                  <a:pt x="80899" y="26415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8" name="object 168"/>
          <p:cNvSpPr/>
          <p:nvPr/>
        </p:nvSpPr>
        <p:spPr>
          <a:xfrm>
            <a:off x="3362325" y="4165473"/>
            <a:ext cx="81025" cy="37464"/>
          </a:xfrm>
          <a:custGeom>
            <a:avLst/>
            <a:gdLst/>
            <a:ahLst/>
            <a:cxnLst/>
            <a:rect l="l" t="t" r="r" b="b"/>
            <a:pathLst>
              <a:path w="81025" h="37464">
                <a:moveTo>
                  <a:pt x="0" y="0"/>
                </a:moveTo>
                <a:lnTo>
                  <a:pt x="36575" y="31241"/>
                </a:lnTo>
                <a:lnTo>
                  <a:pt x="81025" y="37464"/>
                </a:lnTo>
                <a:lnTo>
                  <a:pt x="0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9" name="object 169"/>
          <p:cNvSpPr/>
          <p:nvPr/>
        </p:nvSpPr>
        <p:spPr>
          <a:xfrm>
            <a:off x="3362325" y="4165473"/>
            <a:ext cx="81025" cy="37464"/>
          </a:xfrm>
          <a:custGeom>
            <a:avLst/>
            <a:gdLst/>
            <a:ahLst/>
            <a:cxnLst/>
            <a:rect l="l" t="t" r="r" b="b"/>
            <a:pathLst>
              <a:path w="81025" h="37464">
                <a:moveTo>
                  <a:pt x="0" y="0"/>
                </a:moveTo>
                <a:lnTo>
                  <a:pt x="81025" y="37464"/>
                </a:lnTo>
                <a:lnTo>
                  <a:pt x="36575" y="31241"/>
                </a:lnTo>
                <a:lnTo>
                  <a:pt x="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0" name="object 170"/>
          <p:cNvSpPr/>
          <p:nvPr/>
        </p:nvSpPr>
        <p:spPr>
          <a:xfrm>
            <a:off x="3233801" y="4181094"/>
            <a:ext cx="33274" cy="24892"/>
          </a:xfrm>
          <a:custGeom>
            <a:avLst/>
            <a:gdLst/>
            <a:ahLst/>
            <a:cxnLst/>
            <a:rect l="l" t="t" r="r" b="b"/>
            <a:pathLst>
              <a:path w="33274" h="24892">
                <a:moveTo>
                  <a:pt x="33274" y="0"/>
                </a:moveTo>
                <a:lnTo>
                  <a:pt x="0" y="24891"/>
                </a:lnTo>
                <a:lnTo>
                  <a:pt x="22225" y="18668"/>
                </a:lnTo>
                <a:lnTo>
                  <a:pt x="33274" y="0"/>
                </a:lnTo>
                <a:close/>
              </a:path>
            </a:pathLst>
          </a:custGeom>
          <a:solidFill>
            <a:srgbClr val="C0C0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1" name="object 171"/>
          <p:cNvSpPr/>
          <p:nvPr/>
        </p:nvSpPr>
        <p:spPr>
          <a:xfrm>
            <a:off x="3233801" y="4181094"/>
            <a:ext cx="33274" cy="24892"/>
          </a:xfrm>
          <a:custGeom>
            <a:avLst/>
            <a:gdLst/>
            <a:ahLst/>
            <a:cxnLst/>
            <a:rect l="l" t="t" r="r" b="b"/>
            <a:pathLst>
              <a:path w="33274" h="24892">
                <a:moveTo>
                  <a:pt x="33274" y="0"/>
                </a:moveTo>
                <a:lnTo>
                  <a:pt x="0" y="24891"/>
                </a:lnTo>
                <a:lnTo>
                  <a:pt x="22225" y="18668"/>
                </a:lnTo>
                <a:lnTo>
                  <a:pt x="332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2" name="object 172"/>
          <p:cNvSpPr/>
          <p:nvPr/>
        </p:nvSpPr>
        <p:spPr>
          <a:xfrm>
            <a:off x="3276600" y="4131182"/>
            <a:ext cx="128524" cy="336804"/>
          </a:xfrm>
          <a:custGeom>
            <a:avLst/>
            <a:gdLst/>
            <a:ahLst/>
            <a:cxnLst/>
            <a:rect l="l" t="t" r="r" b="b"/>
            <a:pathLst>
              <a:path w="128524" h="336803">
                <a:moveTo>
                  <a:pt x="33274" y="0"/>
                </a:moveTo>
                <a:lnTo>
                  <a:pt x="4699" y="52959"/>
                </a:lnTo>
                <a:lnTo>
                  <a:pt x="26924" y="101346"/>
                </a:lnTo>
                <a:lnTo>
                  <a:pt x="0" y="235458"/>
                </a:lnTo>
                <a:lnTo>
                  <a:pt x="69850" y="336804"/>
                </a:lnTo>
                <a:lnTo>
                  <a:pt x="128524" y="204216"/>
                </a:lnTo>
                <a:lnTo>
                  <a:pt x="69850" y="101346"/>
                </a:lnTo>
                <a:lnTo>
                  <a:pt x="82550" y="37465"/>
                </a:lnTo>
                <a:lnTo>
                  <a:pt x="33274" y="0"/>
                </a:lnTo>
                <a:close/>
              </a:path>
            </a:pathLst>
          </a:custGeom>
          <a:solidFill>
            <a:srgbClr val="FF0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3" name="object 173"/>
          <p:cNvSpPr/>
          <p:nvPr/>
        </p:nvSpPr>
        <p:spPr>
          <a:xfrm>
            <a:off x="3276600" y="4131182"/>
            <a:ext cx="128524" cy="336804"/>
          </a:xfrm>
          <a:custGeom>
            <a:avLst/>
            <a:gdLst/>
            <a:ahLst/>
            <a:cxnLst/>
            <a:rect l="l" t="t" r="r" b="b"/>
            <a:pathLst>
              <a:path w="128524" h="336803">
                <a:moveTo>
                  <a:pt x="33274" y="0"/>
                </a:moveTo>
                <a:lnTo>
                  <a:pt x="82550" y="37465"/>
                </a:lnTo>
                <a:lnTo>
                  <a:pt x="69850" y="101346"/>
                </a:lnTo>
                <a:lnTo>
                  <a:pt x="128524" y="204216"/>
                </a:lnTo>
                <a:lnTo>
                  <a:pt x="69850" y="336804"/>
                </a:lnTo>
                <a:lnTo>
                  <a:pt x="0" y="235458"/>
                </a:lnTo>
                <a:lnTo>
                  <a:pt x="26924" y="101346"/>
                </a:lnTo>
                <a:lnTo>
                  <a:pt x="4699" y="52959"/>
                </a:lnTo>
                <a:lnTo>
                  <a:pt x="332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4" name="object 174"/>
          <p:cNvSpPr/>
          <p:nvPr/>
        </p:nvSpPr>
        <p:spPr>
          <a:xfrm>
            <a:off x="3298825" y="4227830"/>
            <a:ext cx="44450" cy="24892"/>
          </a:xfrm>
          <a:custGeom>
            <a:avLst/>
            <a:gdLst/>
            <a:ahLst/>
            <a:cxnLst/>
            <a:rect l="l" t="t" r="r" b="b"/>
            <a:pathLst>
              <a:path w="44450" h="24892">
                <a:moveTo>
                  <a:pt x="25400" y="15621"/>
                </a:moveTo>
                <a:lnTo>
                  <a:pt x="0" y="7747"/>
                </a:lnTo>
                <a:lnTo>
                  <a:pt x="27050" y="24892"/>
                </a:lnTo>
                <a:lnTo>
                  <a:pt x="44450" y="0"/>
                </a:lnTo>
                <a:lnTo>
                  <a:pt x="25400" y="15621"/>
                </a:lnTo>
                <a:close/>
              </a:path>
            </a:pathLst>
          </a:custGeom>
          <a:solidFill>
            <a:srgbClr val="DF4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5" name="object 175"/>
          <p:cNvSpPr/>
          <p:nvPr/>
        </p:nvSpPr>
        <p:spPr>
          <a:xfrm>
            <a:off x="3298825" y="4227830"/>
            <a:ext cx="44450" cy="24892"/>
          </a:xfrm>
          <a:custGeom>
            <a:avLst/>
            <a:gdLst/>
            <a:ahLst/>
            <a:cxnLst/>
            <a:rect l="l" t="t" r="r" b="b"/>
            <a:pathLst>
              <a:path w="44450" h="24892">
                <a:moveTo>
                  <a:pt x="0" y="7747"/>
                </a:moveTo>
                <a:lnTo>
                  <a:pt x="25400" y="15621"/>
                </a:lnTo>
                <a:lnTo>
                  <a:pt x="44450" y="0"/>
                </a:lnTo>
                <a:lnTo>
                  <a:pt x="27050" y="24892"/>
                </a:lnTo>
                <a:lnTo>
                  <a:pt x="0" y="774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6" name="object 176"/>
          <p:cNvSpPr/>
          <p:nvPr/>
        </p:nvSpPr>
        <p:spPr>
          <a:xfrm>
            <a:off x="3116326" y="4204462"/>
            <a:ext cx="117348" cy="132461"/>
          </a:xfrm>
          <a:custGeom>
            <a:avLst/>
            <a:gdLst/>
            <a:ahLst/>
            <a:cxnLst/>
            <a:rect l="l" t="t" r="r" b="b"/>
            <a:pathLst>
              <a:path w="117348" h="132461">
                <a:moveTo>
                  <a:pt x="55499" y="56133"/>
                </a:moveTo>
                <a:lnTo>
                  <a:pt x="44450" y="59181"/>
                </a:lnTo>
                <a:lnTo>
                  <a:pt x="34925" y="52958"/>
                </a:lnTo>
                <a:lnTo>
                  <a:pt x="23749" y="32765"/>
                </a:lnTo>
                <a:lnTo>
                  <a:pt x="19050" y="20319"/>
                </a:lnTo>
                <a:lnTo>
                  <a:pt x="20574" y="0"/>
                </a:lnTo>
                <a:lnTo>
                  <a:pt x="9525" y="10921"/>
                </a:lnTo>
                <a:lnTo>
                  <a:pt x="0" y="32765"/>
                </a:lnTo>
                <a:lnTo>
                  <a:pt x="19050" y="52958"/>
                </a:lnTo>
                <a:lnTo>
                  <a:pt x="22225" y="65531"/>
                </a:lnTo>
                <a:lnTo>
                  <a:pt x="34925" y="79501"/>
                </a:lnTo>
                <a:lnTo>
                  <a:pt x="49149" y="87249"/>
                </a:lnTo>
                <a:lnTo>
                  <a:pt x="63500" y="101345"/>
                </a:lnTo>
                <a:lnTo>
                  <a:pt x="73025" y="116967"/>
                </a:lnTo>
                <a:lnTo>
                  <a:pt x="99949" y="126237"/>
                </a:lnTo>
                <a:lnTo>
                  <a:pt x="117348" y="132461"/>
                </a:lnTo>
                <a:lnTo>
                  <a:pt x="85725" y="110743"/>
                </a:lnTo>
                <a:lnTo>
                  <a:pt x="69850" y="91948"/>
                </a:lnTo>
                <a:lnTo>
                  <a:pt x="57150" y="79501"/>
                </a:lnTo>
                <a:lnTo>
                  <a:pt x="55499" y="56133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7" name="object 177"/>
          <p:cNvSpPr/>
          <p:nvPr/>
        </p:nvSpPr>
        <p:spPr>
          <a:xfrm>
            <a:off x="3116326" y="4204462"/>
            <a:ext cx="117348" cy="132461"/>
          </a:xfrm>
          <a:custGeom>
            <a:avLst/>
            <a:gdLst/>
            <a:ahLst/>
            <a:cxnLst/>
            <a:rect l="l" t="t" r="r" b="b"/>
            <a:pathLst>
              <a:path w="117348" h="132461">
                <a:moveTo>
                  <a:pt x="0" y="32765"/>
                </a:moveTo>
                <a:lnTo>
                  <a:pt x="19050" y="52958"/>
                </a:lnTo>
                <a:lnTo>
                  <a:pt x="22225" y="65531"/>
                </a:lnTo>
                <a:lnTo>
                  <a:pt x="34925" y="79501"/>
                </a:lnTo>
                <a:lnTo>
                  <a:pt x="49149" y="87249"/>
                </a:lnTo>
                <a:lnTo>
                  <a:pt x="63500" y="101345"/>
                </a:lnTo>
                <a:lnTo>
                  <a:pt x="73025" y="116967"/>
                </a:lnTo>
                <a:lnTo>
                  <a:pt x="99949" y="126237"/>
                </a:lnTo>
                <a:lnTo>
                  <a:pt x="117348" y="132461"/>
                </a:lnTo>
                <a:lnTo>
                  <a:pt x="85725" y="110743"/>
                </a:lnTo>
                <a:lnTo>
                  <a:pt x="69850" y="91948"/>
                </a:lnTo>
                <a:lnTo>
                  <a:pt x="57150" y="79501"/>
                </a:lnTo>
                <a:lnTo>
                  <a:pt x="55499" y="56133"/>
                </a:lnTo>
                <a:lnTo>
                  <a:pt x="44450" y="59181"/>
                </a:lnTo>
                <a:lnTo>
                  <a:pt x="34925" y="52958"/>
                </a:lnTo>
                <a:lnTo>
                  <a:pt x="23749" y="32765"/>
                </a:lnTo>
                <a:lnTo>
                  <a:pt x="19050" y="20319"/>
                </a:lnTo>
                <a:lnTo>
                  <a:pt x="20574" y="0"/>
                </a:lnTo>
                <a:lnTo>
                  <a:pt x="9525" y="10921"/>
                </a:lnTo>
                <a:lnTo>
                  <a:pt x="0" y="3276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8" name="object 178"/>
          <p:cNvSpPr/>
          <p:nvPr/>
        </p:nvSpPr>
        <p:spPr>
          <a:xfrm>
            <a:off x="3176651" y="4499102"/>
            <a:ext cx="125349" cy="110743"/>
          </a:xfrm>
          <a:custGeom>
            <a:avLst/>
            <a:gdLst/>
            <a:ahLst/>
            <a:cxnLst/>
            <a:rect l="l" t="t" r="r" b="b"/>
            <a:pathLst>
              <a:path w="125349" h="110744">
                <a:moveTo>
                  <a:pt x="76200" y="57785"/>
                </a:moveTo>
                <a:lnTo>
                  <a:pt x="60325" y="46862"/>
                </a:lnTo>
                <a:lnTo>
                  <a:pt x="55499" y="37465"/>
                </a:lnTo>
                <a:lnTo>
                  <a:pt x="71374" y="42164"/>
                </a:lnTo>
                <a:lnTo>
                  <a:pt x="99949" y="43687"/>
                </a:lnTo>
                <a:lnTo>
                  <a:pt x="125349" y="37465"/>
                </a:lnTo>
                <a:lnTo>
                  <a:pt x="95250" y="34290"/>
                </a:lnTo>
                <a:lnTo>
                  <a:pt x="57150" y="29718"/>
                </a:lnTo>
                <a:lnTo>
                  <a:pt x="30099" y="20320"/>
                </a:lnTo>
                <a:lnTo>
                  <a:pt x="0" y="0"/>
                </a:lnTo>
                <a:lnTo>
                  <a:pt x="14224" y="17145"/>
                </a:lnTo>
                <a:lnTo>
                  <a:pt x="25400" y="28067"/>
                </a:lnTo>
                <a:lnTo>
                  <a:pt x="41275" y="42164"/>
                </a:lnTo>
                <a:lnTo>
                  <a:pt x="55499" y="57785"/>
                </a:lnTo>
                <a:lnTo>
                  <a:pt x="73025" y="71755"/>
                </a:lnTo>
                <a:lnTo>
                  <a:pt x="82550" y="110743"/>
                </a:lnTo>
                <a:lnTo>
                  <a:pt x="82550" y="74930"/>
                </a:lnTo>
                <a:lnTo>
                  <a:pt x="76200" y="5778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9" name="object 179"/>
          <p:cNvSpPr/>
          <p:nvPr/>
        </p:nvSpPr>
        <p:spPr>
          <a:xfrm>
            <a:off x="3176651" y="4499102"/>
            <a:ext cx="125349" cy="110743"/>
          </a:xfrm>
          <a:custGeom>
            <a:avLst/>
            <a:gdLst/>
            <a:ahLst/>
            <a:cxnLst/>
            <a:rect l="l" t="t" r="r" b="b"/>
            <a:pathLst>
              <a:path w="125349" h="110744">
                <a:moveTo>
                  <a:pt x="0" y="0"/>
                </a:moveTo>
                <a:lnTo>
                  <a:pt x="14224" y="17145"/>
                </a:lnTo>
                <a:lnTo>
                  <a:pt x="25400" y="28067"/>
                </a:lnTo>
                <a:lnTo>
                  <a:pt x="41275" y="42164"/>
                </a:lnTo>
                <a:lnTo>
                  <a:pt x="55499" y="57785"/>
                </a:lnTo>
                <a:lnTo>
                  <a:pt x="73025" y="71755"/>
                </a:lnTo>
                <a:lnTo>
                  <a:pt x="82550" y="110743"/>
                </a:lnTo>
                <a:lnTo>
                  <a:pt x="82550" y="74930"/>
                </a:lnTo>
                <a:lnTo>
                  <a:pt x="76200" y="57785"/>
                </a:lnTo>
                <a:lnTo>
                  <a:pt x="60325" y="46862"/>
                </a:lnTo>
                <a:lnTo>
                  <a:pt x="55499" y="37465"/>
                </a:lnTo>
                <a:lnTo>
                  <a:pt x="71374" y="42164"/>
                </a:lnTo>
                <a:lnTo>
                  <a:pt x="99949" y="43687"/>
                </a:lnTo>
                <a:lnTo>
                  <a:pt x="125349" y="37465"/>
                </a:lnTo>
                <a:lnTo>
                  <a:pt x="95250" y="34290"/>
                </a:lnTo>
                <a:lnTo>
                  <a:pt x="57150" y="29718"/>
                </a:lnTo>
                <a:lnTo>
                  <a:pt x="30099" y="20320"/>
                </a:lnTo>
                <a:lnTo>
                  <a:pt x="0" y="0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0" name="object 180"/>
          <p:cNvSpPr/>
          <p:nvPr/>
        </p:nvSpPr>
        <p:spPr>
          <a:xfrm>
            <a:off x="3994150" y="3772535"/>
            <a:ext cx="344424" cy="352425"/>
          </a:xfrm>
          <a:custGeom>
            <a:avLst/>
            <a:gdLst/>
            <a:ahLst/>
            <a:cxnLst/>
            <a:rect l="l" t="t" r="r" b="b"/>
            <a:pathLst>
              <a:path w="344424" h="352425">
                <a:moveTo>
                  <a:pt x="15875" y="249427"/>
                </a:moveTo>
                <a:lnTo>
                  <a:pt x="41275" y="300989"/>
                </a:lnTo>
                <a:lnTo>
                  <a:pt x="68199" y="329056"/>
                </a:lnTo>
                <a:lnTo>
                  <a:pt x="103124" y="347725"/>
                </a:lnTo>
                <a:lnTo>
                  <a:pt x="147574" y="352425"/>
                </a:lnTo>
                <a:lnTo>
                  <a:pt x="176149" y="346201"/>
                </a:lnTo>
                <a:lnTo>
                  <a:pt x="207899" y="329056"/>
                </a:lnTo>
                <a:lnTo>
                  <a:pt x="265049" y="333628"/>
                </a:lnTo>
                <a:lnTo>
                  <a:pt x="312674" y="336803"/>
                </a:lnTo>
                <a:lnTo>
                  <a:pt x="325374" y="327406"/>
                </a:lnTo>
                <a:lnTo>
                  <a:pt x="328549" y="307213"/>
                </a:lnTo>
                <a:lnTo>
                  <a:pt x="320675" y="296290"/>
                </a:lnTo>
                <a:lnTo>
                  <a:pt x="282575" y="280669"/>
                </a:lnTo>
                <a:lnTo>
                  <a:pt x="242824" y="280669"/>
                </a:lnTo>
                <a:lnTo>
                  <a:pt x="336550" y="230758"/>
                </a:lnTo>
                <a:lnTo>
                  <a:pt x="344424" y="210438"/>
                </a:lnTo>
                <a:lnTo>
                  <a:pt x="339725" y="191769"/>
                </a:lnTo>
                <a:lnTo>
                  <a:pt x="325374" y="184022"/>
                </a:lnTo>
                <a:lnTo>
                  <a:pt x="219075" y="224535"/>
                </a:lnTo>
                <a:lnTo>
                  <a:pt x="320675" y="162178"/>
                </a:lnTo>
                <a:lnTo>
                  <a:pt x="328549" y="152781"/>
                </a:lnTo>
                <a:lnTo>
                  <a:pt x="331724" y="137159"/>
                </a:lnTo>
                <a:lnTo>
                  <a:pt x="323850" y="123189"/>
                </a:lnTo>
                <a:lnTo>
                  <a:pt x="306324" y="116966"/>
                </a:lnTo>
                <a:lnTo>
                  <a:pt x="187325" y="174625"/>
                </a:lnTo>
                <a:lnTo>
                  <a:pt x="257175" y="116966"/>
                </a:lnTo>
                <a:lnTo>
                  <a:pt x="279400" y="98170"/>
                </a:lnTo>
                <a:lnTo>
                  <a:pt x="279400" y="77977"/>
                </a:lnTo>
                <a:lnTo>
                  <a:pt x="269875" y="65531"/>
                </a:lnTo>
                <a:lnTo>
                  <a:pt x="254000" y="62356"/>
                </a:lnTo>
                <a:lnTo>
                  <a:pt x="207899" y="82676"/>
                </a:lnTo>
                <a:lnTo>
                  <a:pt x="158750" y="113791"/>
                </a:lnTo>
                <a:lnTo>
                  <a:pt x="120650" y="127888"/>
                </a:lnTo>
                <a:lnTo>
                  <a:pt x="109474" y="120014"/>
                </a:lnTo>
                <a:lnTo>
                  <a:pt x="127000" y="95122"/>
                </a:lnTo>
                <a:lnTo>
                  <a:pt x="131699" y="59308"/>
                </a:lnTo>
                <a:lnTo>
                  <a:pt x="115824" y="23367"/>
                </a:lnTo>
                <a:lnTo>
                  <a:pt x="99949" y="6222"/>
                </a:lnTo>
                <a:lnTo>
                  <a:pt x="90424" y="0"/>
                </a:lnTo>
                <a:lnTo>
                  <a:pt x="77724" y="6222"/>
                </a:lnTo>
                <a:lnTo>
                  <a:pt x="65024" y="21843"/>
                </a:lnTo>
                <a:lnTo>
                  <a:pt x="71374" y="45212"/>
                </a:lnTo>
                <a:lnTo>
                  <a:pt x="71374" y="71754"/>
                </a:lnTo>
                <a:lnTo>
                  <a:pt x="60325" y="91947"/>
                </a:lnTo>
                <a:lnTo>
                  <a:pt x="38100" y="98170"/>
                </a:lnTo>
                <a:lnTo>
                  <a:pt x="15875" y="120014"/>
                </a:lnTo>
                <a:lnTo>
                  <a:pt x="0" y="162178"/>
                </a:lnTo>
                <a:lnTo>
                  <a:pt x="0" y="210438"/>
                </a:lnTo>
                <a:lnTo>
                  <a:pt x="15875" y="249427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1" name="object 181"/>
          <p:cNvSpPr/>
          <p:nvPr/>
        </p:nvSpPr>
        <p:spPr>
          <a:xfrm>
            <a:off x="3994150" y="3772535"/>
            <a:ext cx="344424" cy="352425"/>
          </a:xfrm>
          <a:custGeom>
            <a:avLst/>
            <a:gdLst/>
            <a:ahLst/>
            <a:cxnLst/>
            <a:rect l="l" t="t" r="r" b="b"/>
            <a:pathLst>
              <a:path w="344424" h="352425">
                <a:moveTo>
                  <a:pt x="38100" y="98170"/>
                </a:moveTo>
                <a:lnTo>
                  <a:pt x="15875" y="120014"/>
                </a:lnTo>
                <a:lnTo>
                  <a:pt x="0" y="162178"/>
                </a:lnTo>
                <a:lnTo>
                  <a:pt x="0" y="210438"/>
                </a:lnTo>
                <a:lnTo>
                  <a:pt x="15875" y="249427"/>
                </a:lnTo>
                <a:lnTo>
                  <a:pt x="41275" y="300989"/>
                </a:lnTo>
                <a:lnTo>
                  <a:pt x="68199" y="329056"/>
                </a:lnTo>
                <a:lnTo>
                  <a:pt x="103124" y="347725"/>
                </a:lnTo>
                <a:lnTo>
                  <a:pt x="147574" y="352425"/>
                </a:lnTo>
                <a:lnTo>
                  <a:pt x="176149" y="346201"/>
                </a:lnTo>
                <a:lnTo>
                  <a:pt x="207899" y="329056"/>
                </a:lnTo>
                <a:lnTo>
                  <a:pt x="265049" y="333628"/>
                </a:lnTo>
                <a:lnTo>
                  <a:pt x="312674" y="336803"/>
                </a:lnTo>
                <a:lnTo>
                  <a:pt x="325374" y="327406"/>
                </a:lnTo>
                <a:lnTo>
                  <a:pt x="328549" y="307213"/>
                </a:lnTo>
                <a:lnTo>
                  <a:pt x="320675" y="296290"/>
                </a:lnTo>
                <a:lnTo>
                  <a:pt x="282575" y="280669"/>
                </a:lnTo>
                <a:lnTo>
                  <a:pt x="242824" y="280669"/>
                </a:lnTo>
                <a:lnTo>
                  <a:pt x="336550" y="230758"/>
                </a:lnTo>
                <a:lnTo>
                  <a:pt x="344424" y="210438"/>
                </a:lnTo>
                <a:lnTo>
                  <a:pt x="339725" y="191769"/>
                </a:lnTo>
                <a:lnTo>
                  <a:pt x="325374" y="184022"/>
                </a:lnTo>
                <a:lnTo>
                  <a:pt x="219075" y="224535"/>
                </a:lnTo>
                <a:lnTo>
                  <a:pt x="320675" y="162178"/>
                </a:lnTo>
                <a:lnTo>
                  <a:pt x="328549" y="152781"/>
                </a:lnTo>
                <a:lnTo>
                  <a:pt x="331724" y="137159"/>
                </a:lnTo>
                <a:lnTo>
                  <a:pt x="323850" y="123189"/>
                </a:lnTo>
                <a:lnTo>
                  <a:pt x="306324" y="116966"/>
                </a:lnTo>
                <a:lnTo>
                  <a:pt x="187325" y="174625"/>
                </a:lnTo>
                <a:lnTo>
                  <a:pt x="257175" y="116966"/>
                </a:lnTo>
                <a:lnTo>
                  <a:pt x="279400" y="98170"/>
                </a:lnTo>
                <a:lnTo>
                  <a:pt x="279400" y="77977"/>
                </a:lnTo>
                <a:lnTo>
                  <a:pt x="269875" y="65531"/>
                </a:lnTo>
                <a:lnTo>
                  <a:pt x="254000" y="62356"/>
                </a:lnTo>
                <a:lnTo>
                  <a:pt x="207899" y="82676"/>
                </a:lnTo>
                <a:lnTo>
                  <a:pt x="158750" y="113791"/>
                </a:lnTo>
                <a:lnTo>
                  <a:pt x="120650" y="127888"/>
                </a:lnTo>
                <a:lnTo>
                  <a:pt x="109474" y="120014"/>
                </a:lnTo>
                <a:lnTo>
                  <a:pt x="127000" y="95122"/>
                </a:lnTo>
                <a:lnTo>
                  <a:pt x="131699" y="59308"/>
                </a:lnTo>
                <a:lnTo>
                  <a:pt x="115824" y="23367"/>
                </a:lnTo>
                <a:lnTo>
                  <a:pt x="99949" y="6222"/>
                </a:lnTo>
                <a:lnTo>
                  <a:pt x="90424" y="0"/>
                </a:lnTo>
                <a:lnTo>
                  <a:pt x="77724" y="6222"/>
                </a:lnTo>
                <a:lnTo>
                  <a:pt x="65024" y="21843"/>
                </a:lnTo>
                <a:lnTo>
                  <a:pt x="71374" y="45212"/>
                </a:lnTo>
                <a:lnTo>
                  <a:pt x="71374" y="71754"/>
                </a:lnTo>
                <a:lnTo>
                  <a:pt x="60325" y="91947"/>
                </a:lnTo>
                <a:lnTo>
                  <a:pt x="38100" y="9817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2" name="object 182"/>
          <p:cNvSpPr/>
          <p:nvPr/>
        </p:nvSpPr>
        <p:spPr>
          <a:xfrm>
            <a:off x="3597275" y="4148328"/>
            <a:ext cx="88900" cy="171450"/>
          </a:xfrm>
          <a:custGeom>
            <a:avLst/>
            <a:gdLst/>
            <a:ahLst/>
            <a:cxnLst/>
            <a:rect l="l" t="t" r="r" b="b"/>
            <a:pathLst>
              <a:path w="88900" h="171450">
                <a:moveTo>
                  <a:pt x="12700" y="154305"/>
                </a:moveTo>
                <a:lnTo>
                  <a:pt x="27050" y="171450"/>
                </a:lnTo>
                <a:lnTo>
                  <a:pt x="17525" y="157480"/>
                </a:lnTo>
                <a:lnTo>
                  <a:pt x="14350" y="135636"/>
                </a:lnTo>
                <a:lnTo>
                  <a:pt x="14350" y="116967"/>
                </a:lnTo>
                <a:lnTo>
                  <a:pt x="20700" y="96647"/>
                </a:lnTo>
                <a:lnTo>
                  <a:pt x="36449" y="79502"/>
                </a:lnTo>
                <a:lnTo>
                  <a:pt x="50800" y="71755"/>
                </a:lnTo>
                <a:lnTo>
                  <a:pt x="49149" y="79502"/>
                </a:lnTo>
                <a:lnTo>
                  <a:pt x="39624" y="106045"/>
                </a:lnTo>
                <a:lnTo>
                  <a:pt x="30225" y="113792"/>
                </a:lnTo>
                <a:lnTo>
                  <a:pt x="22225" y="121666"/>
                </a:lnTo>
                <a:lnTo>
                  <a:pt x="42799" y="112268"/>
                </a:lnTo>
                <a:lnTo>
                  <a:pt x="53975" y="95123"/>
                </a:lnTo>
                <a:lnTo>
                  <a:pt x="57150" y="79502"/>
                </a:lnTo>
                <a:lnTo>
                  <a:pt x="55499" y="65532"/>
                </a:lnTo>
                <a:lnTo>
                  <a:pt x="55499" y="54610"/>
                </a:lnTo>
                <a:lnTo>
                  <a:pt x="61849" y="42037"/>
                </a:lnTo>
                <a:lnTo>
                  <a:pt x="73025" y="29591"/>
                </a:lnTo>
                <a:lnTo>
                  <a:pt x="88900" y="23368"/>
                </a:lnTo>
                <a:lnTo>
                  <a:pt x="80899" y="21844"/>
                </a:lnTo>
                <a:lnTo>
                  <a:pt x="60325" y="21844"/>
                </a:lnTo>
                <a:lnTo>
                  <a:pt x="53975" y="9398"/>
                </a:lnTo>
                <a:lnTo>
                  <a:pt x="47625" y="0"/>
                </a:lnTo>
                <a:lnTo>
                  <a:pt x="49149" y="17145"/>
                </a:lnTo>
                <a:lnTo>
                  <a:pt x="44450" y="28067"/>
                </a:lnTo>
                <a:lnTo>
                  <a:pt x="36449" y="43688"/>
                </a:lnTo>
                <a:lnTo>
                  <a:pt x="25400" y="49911"/>
                </a:lnTo>
                <a:lnTo>
                  <a:pt x="17525" y="56134"/>
                </a:lnTo>
                <a:lnTo>
                  <a:pt x="0" y="60833"/>
                </a:lnTo>
                <a:lnTo>
                  <a:pt x="19050" y="62357"/>
                </a:lnTo>
                <a:lnTo>
                  <a:pt x="39624" y="49911"/>
                </a:lnTo>
                <a:lnTo>
                  <a:pt x="34925" y="65532"/>
                </a:lnTo>
                <a:lnTo>
                  <a:pt x="19050" y="84201"/>
                </a:lnTo>
                <a:lnTo>
                  <a:pt x="11175" y="96647"/>
                </a:lnTo>
                <a:lnTo>
                  <a:pt x="6350" y="116967"/>
                </a:lnTo>
                <a:lnTo>
                  <a:pt x="6350" y="135636"/>
                </a:lnTo>
                <a:lnTo>
                  <a:pt x="12700" y="154305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3" name="object 183"/>
          <p:cNvSpPr/>
          <p:nvPr/>
        </p:nvSpPr>
        <p:spPr>
          <a:xfrm>
            <a:off x="3597275" y="4148328"/>
            <a:ext cx="88900" cy="171450"/>
          </a:xfrm>
          <a:custGeom>
            <a:avLst/>
            <a:gdLst/>
            <a:ahLst/>
            <a:cxnLst/>
            <a:rect l="l" t="t" r="r" b="b"/>
            <a:pathLst>
              <a:path w="88900" h="171450">
                <a:moveTo>
                  <a:pt x="47625" y="0"/>
                </a:moveTo>
                <a:lnTo>
                  <a:pt x="53975" y="9398"/>
                </a:lnTo>
                <a:lnTo>
                  <a:pt x="60325" y="21844"/>
                </a:lnTo>
                <a:lnTo>
                  <a:pt x="71374" y="21844"/>
                </a:lnTo>
                <a:lnTo>
                  <a:pt x="80899" y="21844"/>
                </a:lnTo>
                <a:lnTo>
                  <a:pt x="88900" y="23368"/>
                </a:lnTo>
                <a:lnTo>
                  <a:pt x="73025" y="29591"/>
                </a:lnTo>
                <a:lnTo>
                  <a:pt x="61849" y="42037"/>
                </a:lnTo>
                <a:lnTo>
                  <a:pt x="55499" y="54610"/>
                </a:lnTo>
                <a:lnTo>
                  <a:pt x="55499" y="65532"/>
                </a:lnTo>
                <a:lnTo>
                  <a:pt x="57150" y="79502"/>
                </a:lnTo>
                <a:lnTo>
                  <a:pt x="53975" y="95123"/>
                </a:lnTo>
                <a:lnTo>
                  <a:pt x="42799" y="112268"/>
                </a:lnTo>
                <a:lnTo>
                  <a:pt x="22225" y="121666"/>
                </a:lnTo>
                <a:lnTo>
                  <a:pt x="30225" y="113792"/>
                </a:lnTo>
                <a:lnTo>
                  <a:pt x="39624" y="106045"/>
                </a:lnTo>
                <a:lnTo>
                  <a:pt x="49149" y="79502"/>
                </a:lnTo>
                <a:lnTo>
                  <a:pt x="50800" y="71755"/>
                </a:lnTo>
                <a:lnTo>
                  <a:pt x="36449" y="79502"/>
                </a:lnTo>
                <a:lnTo>
                  <a:pt x="20700" y="96647"/>
                </a:lnTo>
                <a:lnTo>
                  <a:pt x="14350" y="116967"/>
                </a:lnTo>
                <a:lnTo>
                  <a:pt x="14350" y="135636"/>
                </a:lnTo>
                <a:lnTo>
                  <a:pt x="17525" y="157480"/>
                </a:lnTo>
                <a:lnTo>
                  <a:pt x="27050" y="171450"/>
                </a:lnTo>
                <a:lnTo>
                  <a:pt x="12700" y="154305"/>
                </a:lnTo>
                <a:lnTo>
                  <a:pt x="6350" y="135636"/>
                </a:lnTo>
                <a:lnTo>
                  <a:pt x="6350" y="116967"/>
                </a:lnTo>
                <a:lnTo>
                  <a:pt x="11175" y="96647"/>
                </a:lnTo>
                <a:lnTo>
                  <a:pt x="19050" y="84201"/>
                </a:lnTo>
                <a:lnTo>
                  <a:pt x="34925" y="65532"/>
                </a:lnTo>
                <a:lnTo>
                  <a:pt x="39624" y="49911"/>
                </a:lnTo>
                <a:lnTo>
                  <a:pt x="19050" y="62357"/>
                </a:lnTo>
                <a:lnTo>
                  <a:pt x="0" y="60833"/>
                </a:lnTo>
                <a:lnTo>
                  <a:pt x="17525" y="56134"/>
                </a:lnTo>
                <a:lnTo>
                  <a:pt x="25400" y="49911"/>
                </a:lnTo>
                <a:lnTo>
                  <a:pt x="36449" y="43688"/>
                </a:lnTo>
                <a:lnTo>
                  <a:pt x="44450" y="28067"/>
                </a:lnTo>
                <a:lnTo>
                  <a:pt x="49149" y="17145"/>
                </a:lnTo>
                <a:lnTo>
                  <a:pt x="476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4" name="object 184"/>
          <p:cNvSpPr/>
          <p:nvPr/>
        </p:nvSpPr>
        <p:spPr>
          <a:xfrm>
            <a:off x="3606800" y="4393057"/>
            <a:ext cx="93725" cy="157606"/>
          </a:xfrm>
          <a:custGeom>
            <a:avLst/>
            <a:gdLst/>
            <a:ahLst/>
            <a:cxnLst/>
            <a:rect l="l" t="t" r="r" b="b"/>
            <a:pathLst>
              <a:path w="93725" h="157606">
                <a:moveTo>
                  <a:pt x="73025" y="120142"/>
                </a:moveTo>
                <a:lnTo>
                  <a:pt x="74675" y="132588"/>
                </a:lnTo>
                <a:lnTo>
                  <a:pt x="77850" y="148209"/>
                </a:lnTo>
                <a:lnTo>
                  <a:pt x="87375" y="157607"/>
                </a:lnTo>
                <a:lnTo>
                  <a:pt x="85725" y="143510"/>
                </a:lnTo>
                <a:lnTo>
                  <a:pt x="84200" y="132588"/>
                </a:lnTo>
                <a:lnTo>
                  <a:pt x="84200" y="121666"/>
                </a:lnTo>
                <a:lnTo>
                  <a:pt x="87375" y="112268"/>
                </a:lnTo>
                <a:lnTo>
                  <a:pt x="93725" y="93599"/>
                </a:lnTo>
                <a:lnTo>
                  <a:pt x="79375" y="87376"/>
                </a:lnTo>
                <a:lnTo>
                  <a:pt x="69850" y="70231"/>
                </a:lnTo>
                <a:lnTo>
                  <a:pt x="63500" y="45339"/>
                </a:lnTo>
                <a:lnTo>
                  <a:pt x="61975" y="23495"/>
                </a:lnTo>
                <a:lnTo>
                  <a:pt x="66675" y="0"/>
                </a:lnTo>
                <a:lnTo>
                  <a:pt x="58800" y="14097"/>
                </a:lnTo>
                <a:lnTo>
                  <a:pt x="53975" y="38989"/>
                </a:lnTo>
                <a:lnTo>
                  <a:pt x="53975" y="53086"/>
                </a:lnTo>
                <a:lnTo>
                  <a:pt x="55625" y="65532"/>
                </a:lnTo>
                <a:lnTo>
                  <a:pt x="38100" y="67056"/>
                </a:lnTo>
                <a:lnTo>
                  <a:pt x="17525" y="79629"/>
                </a:lnTo>
                <a:lnTo>
                  <a:pt x="0" y="93599"/>
                </a:lnTo>
                <a:lnTo>
                  <a:pt x="19050" y="85852"/>
                </a:lnTo>
                <a:lnTo>
                  <a:pt x="39750" y="79629"/>
                </a:lnTo>
                <a:lnTo>
                  <a:pt x="58800" y="79629"/>
                </a:lnTo>
                <a:lnTo>
                  <a:pt x="41275" y="88900"/>
                </a:lnTo>
                <a:lnTo>
                  <a:pt x="33400" y="102997"/>
                </a:lnTo>
                <a:lnTo>
                  <a:pt x="23875" y="118618"/>
                </a:lnTo>
                <a:lnTo>
                  <a:pt x="19050" y="132588"/>
                </a:lnTo>
                <a:lnTo>
                  <a:pt x="30225" y="121666"/>
                </a:lnTo>
                <a:lnTo>
                  <a:pt x="42925" y="104521"/>
                </a:lnTo>
                <a:lnTo>
                  <a:pt x="61975" y="93599"/>
                </a:lnTo>
                <a:lnTo>
                  <a:pt x="69850" y="93599"/>
                </a:lnTo>
                <a:lnTo>
                  <a:pt x="68325" y="106045"/>
                </a:lnTo>
                <a:lnTo>
                  <a:pt x="73025" y="120142"/>
                </a:lnTo>
                <a:close/>
              </a:path>
            </a:pathLst>
          </a:custGeom>
          <a:solidFill>
            <a:srgbClr val="80809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5" name="object 185"/>
          <p:cNvSpPr/>
          <p:nvPr/>
        </p:nvSpPr>
        <p:spPr>
          <a:xfrm>
            <a:off x="3606800" y="4393057"/>
            <a:ext cx="93725" cy="157606"/>
          </a:xfrm>
          <a:custGeom>
            <a:avLst/>
            <a:gdLst/>
            <a:ahLst/>
            <a:cxnLst/>
            <a:rect l="l" t="t" r="r" b="b"/>
            <a:pathLst>
              <a:path w="93725" h="157606">
                <a:moveTo>
                  <a:pt x="93725" y="93599"/>
                </a:moveTo>
                <a:lnTo>
                  <a:pt x="79375" y="87376"/>
                </a:lnTo>
                <a:lnTo>
                  <a:pt x="69850" y="70231"/>
                </a:lnTo>
                <a:lnTo>
                  <a:pt x="63500" y="45339"/>
                </a:lnTo>
                <a:lnTo>
                  <a:pt x="61975" y="23495"/>
                </a:lnTo>
                <a:lnTo>
                  <a:pt x="66675" y="0"/>
                </a:lnTo>
                <a:lnTo>
                  <a:pt x="58800" y="14097"/>
                </a:lnTo>
                <a:lnTo>
                  <a:pt x="53975" y="38989"/>
                </a:lnTo>
                <a:lnTo>
                  <a:pt x="53975" y="53086"/>
                </a:lnTo>
                <a:lnTo>
                  <a:pt x="55625" y="65532"/>
                </a:lnTo>
                <a:lnTo>
                  <a:pt x="38100" y="67056"/>
                </a:lnTo>
                <a:lnTo>
                  <a:pt x="17525" y="79629"/>
                </a:lnTo>
                <a:lnTo>
                  <a:pt x="0" y="93599"/>
                </a:lnTo>
                <a:lnTo>
                  <a:pt x="19050" y="85852"/>
                </a:lnTo>
                <a:lnTo>
                  <a:pt x="39750" y="79629"/>
                </a:lnTo>
                <a:lnTo>
                  <a:pt x="58800" y="79629"/>
                </a:lnTo>
                <a:lnTo>
                  <a:pt x="41275" y="88900"/>
                </a:lnTo>
                <a:lnTo>
                  <a:pt x="33400" y="102997"/>
                </a:lnTo>
                <a:lnTo>
                  <a:pt x="23875" y="118618"/>
                </a:lnTo>
                <a:lnTo>
                  <a:pt x="19050" y="132588"/>
                </a:lnTo>
                <a:lnTo>
                  <a:pt x="30225" y="121666"/>
                </a:lnTo>
                <a:lnTo>
                  <a:pt x="42925" y="104521"/>
                </a:lnTo>
                <a:lnTo>
                  <a:pt x="61975" y="93599"/>
                </a:lnTo>
                <a:lnTo>
                  <a:pt x="69850" y="93599"/>
                </a:lnTo>
                <a:lnTo>
                  <a:pt x="68325" y="106045"/>
                </a:lnTo>
                <a:lnTo>
                  <a:pt x="73025" y="120142"/>
                </a:lnTo>
                <a:lnTo>
                  <a:pt x="74675" y="132588"/>
                </a:lnTo>
                <a:lnTo>
                  <a:pt x="77850" y="148209"/>
                </a:lnTo>
                <a:lnTo>
                  <a:pt x="87375" y="157607"/>
                </a:lnTo>
                <a:lnTo>
                  <a:pt x="85725" y="143510"/>
                </a:lnTo>
                <a:lnTo>
                  <a:pt x="84200" y="132588"/>
                </a:lnTo>
                <a:lnTo>
                  <a:pt x="84200" y="121666"/>
                </a:lnTo>
                <a:lnTo>
                  <a:pt x="87375" y="112268"/>
                </a:lnTo>
                <a:lnTo>
                  <a:pt x="93725" y="9359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6" name="object 186"/>
          <p:cNvSpPr/>
          <p:nvPr/>
        </p:nvSpPr>
        <p:spPr>
          <a:xfrm>
            <a:off x="2836926" y="2832354"/>
            <a:ext cx="841248" cy="1303528"/>
          </a:xfrm>
          <a:custGeom>
            <a:avLst/>
            <a:gdLst/>
            <a:ahLst/>
            <a:cxnLst/>
            <a:rect l="l" t="t" r="r" b="b"/>
            <a:pathLst>
              <a:path w="841248" h="1303527">
                <a:moveTo>
                  <a:pt x="306324" y="778002"/>
                </a:moveTo>
                <a:lnTo>
                  <a:pt x="303149" y="860679"/>
                </a:lnTo>
                <a:lnTo>
                  <a:pt x="306324" y="947928"/>
                </a:lnTo>
                <a:lnTo>
                  <a:pt x="320675" y="1047750"/>
                </a:lnTo>
                <a:lnTo>
                  <a:pt x="339725" y="1136650"/>
                </a:lnTo>
                <a:lnTo>
                  <a:pt x="352425" y="1172464"/>
                </a:lnTo>
                <a:lnTo>
                  <a:pt x="371475" y="1208405"/>
                </a:lnTo>
                <a:lnTo>
                  <a:pt x="398399" y="1244219"/>
                </a:lnTo>
                <a:lnTo>
                  <a:pt x="438150" y="1280160"/>
                </a:lnTo>
                <a:lnTo>
                  <a:pt x="460375" y="1295654"/>
                </a:lnTo>
                <a:lnTo>
                  <a:pt x="501650" y="1303528"/>
                </a:lnTo>
                <a:lnTo>
                  <a:pt x="531749" y="1295654"/>
                </a:lnTo>
                <a:lnTo>
                  <a:pt x="566674" y="1280160"/>
                </a:lnTo>
                <a:lnTo>
                  <a:pt x="612648" y="1236472"/>
                </a:lnTo>
                <a:lnTo>
                  <a:pt x="642874" y="1181862"/>
                </a:lnTo>
                <a:lnTo>
                  <a:pt x="665099" y="1124204"/>
                </a:lnTo>
                <a:lnTo>
                  <a:pt x="693674" y="1029081"/>
                </a:lnTo>
                <a:lnTo>
                  <a:pt x="714248" y="952627"/>
                </a:lnTo>
                <a:lnTo>
                  <a:pt x="733298" y="877824"/>
                </a:lnTo>
                <a:lnTo>
                  <a:pt x="744474" y="824738"/>
                </a:lnTo>
                <a:lnTo>
                  <a:pt x="755523" y="739013"/>
                </a:lnTo>
                <a:lnTo>
                  <a:pt x="763524" y="664210"/>
                </a:lnTo>
                <a:lnTo>
                  <a:pt x="766699" y="614299"/>
                </a:lnTo>
                <a:lnTo>
                  <a:pt x="763524" y="587756"/>
                </a:lnTo>
                <a:lnTo>
                  <a:pt x="782574" y="592455"/>
                </a:lnTo>
                <a:lnTo>
                  <a:pt x="804799" y="581533"/>
                </a:lnTo>
                <a:lnTo>
                  <a:pt x="823849" y="558165"/>
                </a:lnTo>
                <a:lnTo>
                  <a:pt x="836549" y="533273"/>
                </a:lnTo>
                <a:lnTo>
                  <a:pt x="841248" y="506730"/>
                </a:lnTo>
                <a:lnTo>
                  <a:pt x="834898" y="480187"/>
                </a:lnTo>
                <a:lnTo>
                  <a:pt x="820674" y="464566"/>
                </a:lnTo>
                <a:lnTo>
                  <a:pt x="799973" y="459867"/>
                </a:lnTo>
                <a:lnTo>
                  <a:pt x="776224" y="459867"/>
                </a:lnTo>
                <a:lnTo>
                  <a:pt x="801624" y="403860"/>
                </a:lnTo>
                <a:lnTo>
                  <a:pt x="817499" y="318008"/>
                </a:lnTo>
                <a:lnTo>
                  <a:pt x="820674" y="222885"/>
                </a:lnTo>
                <a:lnTo>
                  <a:pt x="817499" y="116840"/>
                </a:lnTo>
                <a:lnTo>
                  <a:pt x="750824" y="42037"/>
                </a:lnTo>
                <a:lnTo>
                  <a:pt x="692023" y="7747"/>
                </a:lnTo>
                <a:lnTo>
                  <a:pt x="606298" y="0"/>
                </a:lnTo>
                <a:lnTo>
                  <a:pt x="528574" y="20193"/>
                </a:lnTo>
                <a:lnTo>
                  <a:pt x="465074" y="65405"/>
                </a:lnTo>
                <a:lnTo>
                  <a:pt x="411099" y="133985"/>
                </a:lnTo>
                <a:lnTo>
                  <a:pt x="390525" y="165226"/>
                </a:lnTo>
                <a:lnTo>
                  <a:pt x="372999" y="202692"/>
                </a:lnTo>
                <a:lnTo>
                  <a:pt x="357124" y="252603"/>
                </a:lnTo>
                <a:lnTo>
                  <a:pt x="342900" y="311785"/>
                </a:lnTo>
                <a:lnTo>
                  <a:pt x="330200" y="361696"/>
                </a:lnTo>
                <a:lnTo>
                  <a:pt x="323850" y="394462"/>
                </a:lnTo>
                <a:lnTo>
                  <a:pt x="306324" y="414655"/>
                </a:lnTo>
                <a:lnTo>
                  <a:pt x="258699" y="434975"/>
                </a:lnTo>
                <a:lnTo>
                  <a:pt x="203200" y="450596"/>
                </a:lnTo>
                <a:lnTo>
                  <a:pt x="147574" y="473963"/>
                </a:lnTo>
                <a:lnTo>
                  <a:pt x="92075" y="497332"/>
                </a:lnTo>
                <a:lnTo>
                  <a:pt x="53975" y="519175"/>
                </a:lnTo>
                <a:lnTo>
                  <a:pt x="23749" y="542544"/>
                </a:lnTo>
                <a:lnTo>
                  <a:pt x="6350" y="572135"/>
                </a:lnTo>
                <a:lnTo>
                  <a:pt x="0" y="608076"/>
                </a:lnTo>
                <a:lnTo>
                  <a:pt x="0" y="642366"/>
                </a:lnTo>
                <a:lnTo>
                  <a:pt x="11049" y="673608"/>
                </a:lnTo>
                <a:lnTo>
                  <a:pt x="31750" y="700024"/>
                </a:lnTo>
                <a:lnTo>
                  <a:pt x="60325" y="720344"/>
                </a:lnTo>
                <a:lnTo>
                  <a:pt x="101600" y="734313"/>
                </a:lnTo>
                <a:lnTo>
                  <a:pt x="155575" y="740537"/>
                </a:lnTo>
                <a:lnTo>
                  <a:pt x="209550" y="742188"/>
                </a:lnTo>
                <a:lnTo>
                  <a:pt x="269875" y="737488"/>
                </a:lnTo>
                <a:lnTo>
                  <a:pt x="314325" y="726567"/>
                </a:lnTo>
                <a:lnTo>
                  <a:pt x="306324" y="778002"/>
                </a:lnTo>
                <a:close/>
              </a:path>
            </a:pathLst>
          </a:custGeom>
          <a:solidFill>
            <a:srgbClr val="DF9F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7" name="object 187"/>
          <p:cNvSpPr/>
          <p:nvPr/>
        </p:nvSpPr>
        <p:spPr>
          <a:xfrm>
            <a:off x="2836926" y="2832354"/>
            <a:ext cx="841248" cy="1303528"/>
          </a:xfrm>
          <a:custGeom>
            <a:avLst/>
            <a:gdLst/>
            <a:ahLst/>
            <a:cxnLst/>
            <a:rect l="l" t="t" r="r" b="b"/>
            <a:pathLst>
              <a:path w="841248" h="1303527">
                <a:moveTo>
                  <a:pt x="465074" y="65405"/>
                </a:moveTo>
                <a:lnTo>
                  <a:pt x="411099" y="133985"/>
                </a:lnTo>
                <a:lnTo>
                  <a:pt x="390525" y="165226"/>
                </a:lnTo>
                <a:lnTo>
                  <a:pt x="372999" y="202692"/>
                </a:lnTo>
                <a:lnTo>
                  <a:pt x="357124" y="252603"/>
                </a:lnTo>
                <a:lnTo>
                  <a:pt x="342900" y="311785"/>
                </a:lnTo>
                <a:lnTo>
                  <a:pt x="330200" y="361696"/>
                </a:lnTo>
                <a:lnTo>
                  <a:pt x="323850" y="394462"/>
                </a:lnTo>
                <a:lnTo>
                  <a:pt x="306324" y="414655"/>
                </a:lnTo>
                <a:lnTo>
                  <a:pt x="258699" y="434975"/>
                </a:lnTo>
                <a:lnTo>
                  <a:pt x="203200" y="450596"/>
                </a:lnTo>
                <a:lnTo>
                  <a:pt x="147574" y="473963"/>
                </a:lnTo>
                <a:lnTo>
                  <a:pt x="92075" y="497332"/>
                </a:lnTo>
                <a:lnTo>
                  <a:pt x="53975" y="519175"/>
                </a:lnTo>
                <a:lnTo>
                  <a:pt x="23749" y="542544"/>
                </a:lnTo>
                <a:lnTo>
                  <a:pt x="6350" y="572135"/>
                </a:lnTo>
                <a:lnTo>
                  <a:pt x="0" y="608076"/>
                </a:lnTo>
                <a:lnTo>
                  <a:pt x="0" y="642366"/>
                </a:lnTo>
                <a:lnTo>
                  <a:pt x="11049" y="673608"/>
                </a:lnTo>
                <a:lnTo>
                  <a:pt x="31750" y="700024"/>
                </a:lnTo>
                <a:lnTo>
                  <a:pt x="60325" y="720344"/>
                </a:lnTo>
                <a:lnTo>
                  <a:pt x="101600" y="734313"/>
                </a:lnTo>
                <a:lnTo>
                  <a:pt x="155575" y="740537"/>
                </a:lnTo>
                <a:lnTo>
                  <a:pt x="209550" y="742188"/>
                </a:lnTo>
                <a:lnTo>
                  <a:pt x="269875" y="737488"/>
                </a:lnTo>
                <a:lnTo>
                  <a:pt x="314325" y="726567"/>
                </a:lnTo>
                <a:lnTo>
                  <a:pt x="306324" y="778002"/>
                </a:lnTo>
                <a:lnTo>
                  <a:pt x="303149" y="860679"/>
                </a:lnTo>
                <a:lnTo>
                  <a:pt x="306324" y="947928"/>
                </a:lnTo>
                <a:lnTo>
                  <a:pt x="320675" y="1047750"/>
                </a:lnTo>
                <a:lnTo>
                  <a:pt x="339725" y="1136650"/>
                </a:lnTo>
                <a:lnTo>
                  <a:pt x="352425" y="1172464"/>
                </a:lnTo>
                <a:lnTo>
                  <a:pt x="371475" y="1208405"/>
                </a:lnTo>
                <a:lnTo>
                  <a:pt x="398399" y="1244219"/>
                </a:lnTo>
                <a:lnTo>
                  <a:pt x="438150" y="1280160"/>
                </a:lnTo>
                <a:lnTo>
                  <a:pt x="460375" y="1295654"/>
                </a:lnTo>
                <a:lnTo>
                  <a:pt x="501650" y="1303528"/>
                </a:lnTo>
                <a:lnTo>
                  <a:pt x="531749" y="1295654"/>
                </a:lnTo>
                <a:lnTo>
                  <a:pt x="566674" y="1280160"/>
                </a:lnTo>
                <a:lnTo>
                  <a:pt x="612648" y="1236472"/>
                </a:lnTo>
                <a:lnTo>
                  <a:pt x="642874" y="1181862"/>
                </a:lnTo>
                <a:lnTo>
                  <a:pt x="665099" y="1124204"/>
                </a:lnTo>
                <a:lnTo>
                  <a:pt x="693674" y="1029081"/>
                </a:lnTo>
                <a:lnTo>
                  <a:pt x="714248" y="952627"/>
                </a:lnTo>
                <a:lnTo>
                  <a:pt x="733298" y="877824"/>
                </a:lnTo>
                <a:lnTo>
                  <a:pt x="744474" y="824738"/>
                </a:lnTo>
                <a:lnTo>
                  <a:pt x="755523" y="739013"/>
                </a:lnTo>
                <a:lnTo>
                  <a:pt x="763524" y="664210"/>
                </a:lnTo>
                <a:lnTo>
                  <a:pt x="766699" y="614299"/>
                </a:lnTo>
                <a:lnTo>
                  <a:pt x="763524" y="587756"/>
                </a:lnTo>
                <a:lnTo>
                  <a:pt x="782574" y="592455"/>
                </a:lnTo>
                <a:lnTo>
                  <a:pt x="804799" y="581533"/>
                </a:lnTo>
                <a:lnTo>
                  <a:pt x="823849" y="558165"/>
                </a:lnTo>
                <a:lnTo>
                  <a:pt x="836549" y="533273"/>
                </a:lnTo>
                <a:lnTo>
                  <a:pt x="841248" y="506730"/>
                </a:lnTo>
                <a:lnTo>
                  <a:pt x="834898" y="480187"/>
                </a:lnTo>
                <a:lnTo>
                  <a:pt x="820674" y="464566"/>
                </a:lnTo>
                <a:lnTo>
                  <a:pt x="799973" y="459867"/>
                </a:lnTo>
                <a:lnTo>
                  <a:pt x="776224" y="459867"/>
                </a:lnTo>
                <a:lnTo>
                  <a:pt x="801624" y="403860"/>
                </a:lnTo>
                <a:lnTo>
                  <a:pt x="817499" y="318008"/>
                </a:lnTo>
                <a:lnTo>
                  <a:pt x="820674" y="222885"/>
                </a:lnTo>
                <a:lnTo>
                  <a:pt x="817499" y="116840"/>
                </a:lnTo>
                <a:lnTo>
                  <a:pt x="750824" y="42037"/>
                </a:lnTo>
                <a:lnTo>
                  <a:pt x="692023" y="7747"/>
                </a:lnTo>
                <a:lnTo>
                  <a:pt x="606298" y="0"/>
                </a:lnTo>
                <a:lnTo>
                  <a:pt x="528574" y="20193"/>
                </a:lnTo>
                <a:lnTo>
                  <a:pt x="465074" y="6540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8" name="object 188"/>
          <p:cNvSpPr/>
          <p:nvPr/>
        </p:nvSpPr>
        <p:spPr>
          <a:xfrm>
            <a:off x="3144901" y="3482466"/>
            <a:ext cx="157099" cy="84200"/>
          </a:xfrm>
          <a:custGeom>
            <a:avLst/>
            <a:gdLst/>
            <a:ahLst/>
            <a:cxnLst/>
            <a:rect l="l" t="t" r="r" b="b"/>
            <a:pathLst>
              <a:path w="157099" h="84200">
                <a:moveTo>
                  <a:pt x="0" y="84200"/>
                </a:moveTo>
                <a:lnTo>
                  <a:pt x="34925" y="77978"/>
                </a:lnTo>
                <a:lnTo>
                  <a:pt x="74549" y="60833"/>
                </a:lnTo>
                <a:lnTo>
                  <a:pt x="106299" y="46862"/>
                </a:lnTo>
                <a:lnTo>
                  <a:pt x="136525" y="25019"/>
                </a:lnTo>
                <a:lnTo>
                  <a:pt x="157099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9" name="object 189"/>
          <p:cNvSpPr/>
          <p:nvPr/>
        </p:nvSpPr>
        <p:spPr>
          <a:xfrm>
            <a:off x="3149600" y="2755900"/>
            <a:ext cx="611251" cy="553592"/>
          </a:xfrm>
          <a:custGeom>
            <a:avLst/>
            <a:gdLst/>
            <a:ahLst/>
            <a:cxnLst/>
            <a:rect l="l" t="t" r="r" b="b"/>
            <a:pathLst>
              <a:path w="611251" h="553592">
                <a:moveTo>
                  <a:pt x="606425" y="204215"/>
                </a:moveTo>
                <a:lnTo>
                  <a:pt x="593725" y="187071"/>
                </a:lnTo>
                <a:lnTo>
                  <a:pt x="571500" y="171576"/>
                </a:lnTo>
                <a:lnTo>
                  <a:pt x="550926" y="163702"/>
                </a:lnTo>
                <a:lnTo>
                  <a:pt x="528701" y="154304"/>
                </a:lnTo>
                <a:lnTo>
                  <a:pt x="504825" y="138811"/>
                </a:lnTo>
                <a:lnTo>
                  <a:pt x="490600" y="113791"/>
                </a:lnTo>
                <a:lnTo>
                  <a:pt x="482600" y="84200"/>
                </a:lnTo>
                <a:lnTo>
                  <a:pt x="466725" y="52959"/>
                </a:lnTo>
                <a:lnTo>
                  <a:pt x="447675" y="29590"/>
                </a:lnTo>
                <a:lnTo>
                  <a:pt x="430275" y="18669"/>
                </a:lnTo>
                <a:lnTo>
                  <a:pt x="403225" y="9398"/>
                </a:lnTo>
                <a:lnTo>
                  <a:pt x="368300" y="3175"/>
                </a:lnTo>
                <a:lnTo>
                  <a:pt x="339725" y="0"/>
                </a:lnTo>
                <a:lnTo>
                  <a:pt x="295275" y="1524"/>
                </a:lnTo>
                <a:lnTo>
                  <a:pt x="257175" y="10922"/>
                </a:lnTo>
                <a:lnTo>
                  <a:pt x="228600" y="21844"/>
                </a:lnTo>
                <a:lnTo>
                  <a:pt x="200025" y="37464"/>
                </a:lnTo>
                <a:lnTo>
                  <a:pt x="161925" y="42037"/>
                </a:lnTo>
                <a:lnTo>
                  <a:pt x="115950" y="54610"/>
                </a:lnTo>
                <a:lnTo>
                  <a:pt x="81025" y="68579"/>
                </a:lnTo>
                <a:lnTo>
                  <a:pt x="50800" y="85725"/>
                </a:lnTo>
                <a:lnTo>
                  <a:pt x="25400" y="104521"/>
                </a:lnTo>
                <a:lnTo>
                  <a:pt x="8000" y="126237"/>
                </a:lnTo>
                <a:lnTo>
                  <a:pt x="1650" y="141859"/>
                </a:lnTo>
                <a:lnTo>
                  <a:pt x="0" y="160654"/>
                </a:lnTo>
                <a:lnTo>
                  <a:pt x="8000" y="182372"/>
                </a:lnTo>
                <a:lnTo>
                  <a:pt x="25400" y="193294"/>
                </a:lnTo>
                <a:lnTo>
                  <a:pt x="53975" y="201167"/>
                </a:lnTo>
                <a:lnTo>
                  <a:pt x="82550" y="204215"/>
                </a:lnTo>
                <a:lnTo>
                  <a:pt x="115950" y="202691"/>
                </a:lnTo>
                <a:lnTo>
                  <a:pt x="150875" y="199644"/>
                </a:lnTo>
                <a:lnTo>
                  <a:pt x="184150" y="191770"/>
                </a:lnTo>
                <a:lnTo>
                  <a:pt x="203200" y="184023"/>
                </a:lnTo>
                <a:lnTo>
                  <a:pt x="217550" y="194945"/>
                </a:lnTo>
                <a:lnTo>
                  <a:pt x="244475" y="199644"/>
                </a:lnTo>
                <a:lnTo>
                  <a:pt x="266700" y="202691"/>
                </a:lnTo>
                <a:lnTo>
                  <a:pt x="281050" y="212089"/>
                </a:lnTo>
                <a:lnTo>
                  <a:pt x="301625" y="223012"/>
                </a:lnTo>
                <a:lnTo>
                  <a:pt x="323850" y="226060"/>
                </a:lnTo>
                <a:lnTo>
                  <a:pt x="342900" y="223012"/>
                </a:lnTo>
                <a:lnTo>
                  <a:pt x="377825" y="212089"/>
                </a:lnTo>
                <a:lnTo>
                  <a:pt x="396875" y="207390"/>
                </a:lnTo>
                <a:lnTo>
                  <a:pt x="387350" y="226060"/>
                </a:lnTo>
                <a:lnTo>
                  <a:pt x="377825" y="247903"/>
                </a:lnTo>
                <a:lnTo>
                  <a:pt x="361950" y="275971"/>
                </a:lnTo>
                <a:lnTo>
                  <a:pt x="360425" y="305562"/>
                </a:lnTo>
                <a:lnTo>
                  <a:pt x="357250" y="343026"/>
                </a:lnTo>
                <a:lnTo>
                  <a:pt x="360425" y="372617"/>
                </a:lnTo>
                <a:lnTo>
                  <a:pt x="365125" y="400685"/>
                </a:lnTo>
                <a:lnTo>
                  <a:pt x="384175" y="422528"/>
                </a:lnTo>
                <a:lnTo>
                  <a:pt x="406400" y="434975"/>
                </a:lnTo>
                <a:lnTo>
                  <a:pt x="415925" y="458470"/>
                </a:lnTo>
                <a:lnTo>
                  <a:pt x="420750" y="480187"/>
                </a:lnTo>
                <a:lnTo>
                  <a:pt x="420750" y="506729"/>
                </a:lnTo>
                <a:lnTo>
                  <a:pt x="412750" y="536321"/>
                </a:lnTo>
                <a:lnTo>
                  <a:pt x="434975" y="545719"/>
                </a:lnTo>
                <a:lnTo>
                  <a:pt x="457200" y="553592"/>
                </a:lnTo>
                <a:lnTo>
                  <a:pt x="488950" y="541020"/>
                </a:lnTo>
                <a:lnTo>
                  <a:pt x="512825" y="527050"/>
                </a:lnTo>
                <a:lnTo>
                  <a:pt x="536575" y="508253"/>
                </a:lnTo>
                <a:lnTo>
                  <a:pt x="552450" y="491109"/>
                </a:lnTo>
                <a:lnTo>
                  <a:pt x="571500" y="470915"/>
                </a:lnTo>
                <a:lnTo>
                  <a:pt x="596900" y="431926"/>
                </a:lnTo>
                <a:lnTo>
                  <a:pt x="606425" y="408559"/>
                </a:lnTo>
                <a:lnTo>
                  <a:pt x="608076" y="380491"/>
                </a:lnTo>
                <a:lnTo>
                  <a:pt x="603250" y="347725"/>
                </a:lnTo>
                <a:lnTo>
                  <a:pt x="593725" y="327405"/>
                </a:lnTo>
                <a:lnTo>
                  <a:pt x="603250" y="299338"/>
                </a:lnTo>
                <a:lnTo>
                  <a:pt x="609600" y="263525"/>
                </a:lnTo>
                <a:lnTo>
                  <a:pt x="611251" y="235458"/>
                </a:lnTo>
                <a:lnTo>
                  <a:pt x="606425" y="204215"/>
                </a:lnTo>
                <a:close/>
              </a:path>
            </a:pathLst>
          </a:custGeom>
          <a:solidFill>
            <a:srgbClr val="9F4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0" name="object 190"/>
          <p:cNvSpPr/>
          <p:nvPr/>
        </p:nvSpPr>
        <p:spPr>
          <a:xfrm>
            <a:off x="3149600" y="2755900"/>
            <a:ext cx="611251" cy="553592"/>
          </a:xfrm>
          <a:custGeom>
            <a:avLst/>
            <a:gdLst/>
            <a:ahLst/>
            <a:cxnLst/>
            <a:rect l="l" t="t" r="r" b="b"/>
            <a:pathLst>
              <a:path w="611251" h="553592">
                <a:moveTo>
                  <a:pt x="0" y="160654"/>
                </a:moveTo>
                <a:lnTo>
                  <a:pt x="1650" y="141859"/>
                </a:lnTo>
                <a:lnTo>
                  <a:pt x="8000" y="126237"/>
                </a:lnTo>
                <a:lnTo>
                  <a:pt x="25400" y="104521"/>
                </a:lnTo>
                <a:lnTo>
                  <a:pt x="50800" y="85725"/>
                </a:lnTo>
                <a:lnTo>
                  <a:pt x="81025" y="68579"/>
                </a:lnTo>
                <a:lnTo>
                  <a:pt x="115950" y="54610"/>
                </a:lnTo>
                <a:lnTo>
                  <a:pt x="161925" y="42037"/>
                </a:lnTo>
                <a:lnTo>
                  <a:pt x="200025" y="37464"/>
                </a:lnTo>
                <a:lnTo>
                  <a:pt x="228600" y="21844"/>
                </a:lnTo>
                <a:lnTo>
                  <a:pt x="257175" y="10922"/>
                </a:lnTo>
                <a:lnTo>
                  <a:pt x="295275" y="1524"/>
                </a:lnTo>
                <a:lnTo>
                  <a:pt x="339725" y="0"/>
                </a:lnTo>
                <a:lnTo>
                  <a:pt x="368300" y="3175"/>
                </a:lnTo>
                <a:lnTo>
                  <a:pt x="403225" y="9398"/>
                </a:lnTo>
                <a:lnTo>
                  <a:pt x="430275" y="18669"/>
                </a:lnTo>
                <a:lnTo>
                  <a:pt x="447675" y="29590"/>
                </a:lnTo>
                <a:lnTo>
                  <a:pt x="466725" y="52959"/>
                </a:lnTo>
                <a:lnTo>
                  <a:pt x="482600" y="84200"/>
                </a:lnTo>
                <a:lnTo>
                  <a:pt x="490600" y="113791"/>
                </a:lnTo>
                <a:lnTo>
                  <a:pt x="504825" y="138811"/>
                </a:lnTo>
                <a:lnTo>
                  <a:pt x="528701" y="154304"/>
                </a:lnTo>
                <a:lnTo>
                  <a:pt x="550926" y="163702"/>
                </a:lnTo>
                <a:lnTo>
                  <a:pt x="571500" y="171576"/>
                </a:lnTo>
                <a:lnTo>
                  <a:pt x="593725" y="187071"/>
                </a:lnTo>
                <a:lnTo>
                  <a:pt x="606425" y="204215"/>
                </a:lnTo>
                <a:lnTo>
                  <a:pt x="611251" y="235458"/>
                </a:lnTo>
                <a:lnTo>
                  <a:pt x="609600" y="263525"/>
                </a:lnTo>
                <a:lnTo>
                  <a:pt x="603250" y="299338"/>
                </a:lnTo>
                <a:lnTo>
                  <a:pt x="593725" y="327405"/>
                </a:lnTo>
                <a:lnTo>
                  <a:pt x="603250" y="347725"/>
                </a:lnTo>
                <a:lnTo>
                  <a:pt x="608076" y="380491"/>
                </a:lnTo>
                <a:lnTo>
                  <a:pt x="606425" y="408559"/>
                </a:lnTo>
                <a:lnTo>
                  <a:pt x="596900" y="431926"/>
                </a:lnTo>
                <a:lnTo>
                  <a:pt x="571500" y="470915"/>
                </a:lnTo>
                <a:lnTo>
                  <a:pt x="552450" y="491109"/>
                </a:lnTo>
                <a:lnTo>
                  <a:pt x="536575" y="508253"/>
                </a:lnTo>
                <a:lnTo>
                  <a:pt x="512825" y="527050"/>
                </a:lnTo>
                <a:lnTo>
                  <a:pt x="488950" y="541020"/>
                </a:lnTo>
                <a:lnTo>
                  <a:pt x="457200" y="553592"/>
                </a:lnTo>
                <a:lnTo>
                  <a:pt x="434975" y="545719"/>
                </a:lnTo>
                <a:lnTo>
                  <a:pt x="412750" y="536321"/>
                </a:lnTo>
                <a:lnTo>
                  <a:pt x="420750" y="506729"/>
                </a:lnTo>
                <a:lnTo>
                  <a:pt x="420750" y="480187"/>
                </a:lnTo>
                <a:lnTo>
                  <a:pt x="415925" y="458470"/>
                </a:lnTo>
                <a:lnTo>
                  <a:pt x="406400" y="434975"/>
                </a:lnTo>
                <a:lnTo>
                  <a:pt x="384175" y="422528"/>
                </a:lnTo>
                <a:lnTo>
                  <a:pt x="365125" y="400685"/>
                </a:lnTo>
                <a:lnTo>
                  <a:pt x="360425" y="372617"/>
                </a:lnTo>
                <a:lnTo>
                  <a:pt x="357250" y="343026"/>
                </a:lnTo>
                <a:lnTo>
                  <a:pt x="360425" y="305562"/>
                </a:lnTo>
                <a:lnTo>
                  <a:pt x="361950" y="275971"/>
                </a:lnTo>
                <a:lnTo>
                  <a:pt x="377825" y="247903"/>
                </a:lnTo>
                <a:lnTo>
                  <a:pt x="387350" y="226060"/>
                </a:lnTo>
                <a:lnTo>
                  <a:pt x="396875" y="207390"/>
                </a:lnTo>
                <a:lnTo>
                  <a:pt x="377825" y="212089"/>
                </a:lnTo>
                <a:lnTo>
                  <a:pt x="342900" y="223012"/>
                </a:lnTo>
                <a:lnTo>
                  <a:pt x="323850" y="226060"/>
                </a:lnTo>
                <a:lnTo>
                  <a:pt x="301625" y="223012"/>
                </a:lnTo>
                <a:lnTo>
                  <a:pt x="281050" y="212089"/>
                </a:lnTo>
                <a:lnTo>
                  <a:pt x="266700" y="202691"/>
                </a:lnTo>
                <a:lnTo>
                  <a:pt x="244475" y="199644"/>
                </a:lnTo>
                <a:lnTo>
                  <a:pt x="217550" y="194945"/>
                </a:lnTo>
                <a:lnTo>
                  <a:pt x="203200" y="184023"/>
                </a:lnTo>
                <a:lnTo>
                  <a:pt x="184150" y="191770"/>
                </a:lnTo>
                <a:lnTo>
                  <a:pt x="150875" y="199644"/>
                </a:lnTo>
                <a:lnTo>
                  <a:pt x="115950" y="202691"/>
                </a:lnTo>
                <a:lnTo>
                  <a:pt x="82550" y="204215"/>
                </a:lnTo>
                <a:lnTo>
                  <a:pt x="53975" y="201167"/>
                </a:lnTo>
                <a:lnTo>
                  <a:pt x="25400" y="193294"/>
                </a:lnTo>
                <a:lnTo>
                  <a:pt x="8000" y="182372"/>
                </a:lnTo>
                <a:lnTo>
                  <a:pt x="0" y="16065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1" name="object 191"/>
          <p:cNvSpPr/>
          <p:nvPr/>
        </p:nvSpPr>
        <p:spPr>
          <a:xfrm>
            <a:off x="3506851" y="2911855"/>
            <a:ext cx="90424" cy="95123"/>
          </a:xfrm>
          <a:custGeom>
            <a:avLst/>
            <a:gdLst/>
            <a:ahLst/>
            <a:cxnLst/>
            <a:rect l="l" t="t" r="r" b="b"/>
            <a:pathLst>
              <a:path w="90424" h="95123">
                <a:moveTo>
                  <a:pt x="71374" y="48260"/>
                </a:moveTo>
                <a:lnTo>
                  <a:pt x="47625" y="49911"/>
                </a:lnTo>
                <a:lnTo>
                  <a:pt x="55499" y="32766"/>
                </a:lnTo>
                <a:lnTo>
                  <a:pt x="58674" y="17145"/>
                </a:lnTo>
                <a:lnTo>
                  <a:pt x="53975" y="7747"/>
                </a:lnTo>
                <a:lnTo>
                  <a:pt x="34925" y="0"/>
                </a:lnTo>
                <a:lnTo>
                  <a:pt x="44450" y="13970"/>
                </a:lnTo>
                <a:lnTo>
                  <a:pt x="45974" y="28067"/>
                </a:lnTo>
                <a:lnTo>
                  <a:pt x="33274" y="45212"/>
                </a:lnTo>
                <a:lnTo>
                  <a:pt x="0" y="62357"/>
                </a:lnTo>
                <a:lnTo>
                  <a:pt x="22225" y="56134"/>
                </a:lnTo>
                <a:lnTo>
                  <a:pt x="11049" y="84201"/>
                </a:lnTo>
                <a:lnTo>
                  <a:pt x="31750" y="59182"/>
                </a:lnTo>
                <a:lnTo>
                  <a:pt x="41275" y="54483"/>
                </a:lnTo>
                <a:lnTo>
                  <a:pt x="50800" y="60833"/>
                </a:lnTo>
                <a:lnTo>
                  <a:pt x="53975" y="76327"/>
                </a:lnTo>
                <a:lnTo>
                  <a:pt x="39624" y="95123"/>
                </a:lnTo>
                <a:lnTo>
                  <a:pt x="53975" y="85725"/>
                </a:lnTo>
                <a:lnTo>
                  <a:pt x="60325" y="76327"/>
                </a:lnTo>
                <a:lnTo>
                  <a:pt x="57150" y="62357"/>
                </a:lnTo>
                <a:lnTo>
                  <a:pt x="69850" y="59182"/>
                </a:lnTo>
                <a:lnTo>
                  <a:pt x="77724" y="62357"/>
                </a:lnTo>
                <a:lnTo>
                  <a:pt x="90424" y="68580"/>
                </a:lnTo>
                <a:lnTo>
                  <a:pt x="71374" y="48260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2" name="object 192"/>
          <p:cNvSpPr/>
          <p:nvPr/>
        </p:nvSpPr>
        <p:spPr>
          <a:xfrm>
            <a:off x="3506851" y="2911855"/>
            <a:ext cx="90424" cy="95123"/>
          </a:xfrm>
          <a:custGeom>
            <a:avLst/>
            <a:gdLst/>
            <a:ahLst/>
            <a:cxnLst/>
            <a:rect l="l" t="t" r="r" b="b"/>
            <a:pathLst>
              <a:path w="90424" h="95123">
                <a:moveTo>
                  <a:pt x="0" y="62357"/>
                </a:moveTo>
                <a:lnTo>
                  <a:pt x="33274" y="45212"/>
                </a:lnTo>
                <a:lnTo>
                  <a:pt x="45974" y="28067"/>
                </a:lnTo>
                <a:lnTo>
                  <a:pt x="44450" y="13970"/>
                </a:lnTo>
                <a:lnTo>
                  <a:pt x="34925" y="0"/>
                </a:lnTo>
                <a:lnTo>
                  <a:pt x="53975" y="7747"/>
                </a:lnTo>
                <a:lnTo>
                  <a:pt x="58674" y="17145"/>
                </a:lnTo>
                <a:lnTo>
                  <a:pt x="55499" y="32766"/>
                </a:lnTo>
                <a:lnTo>
                  <a:pt x="47625" y="49911"/>
                </a:lnTo>
                <a:lnTo>
                  <a:pt x="71374" y="48260"/>
                </a:lnTo>
                <a:lnTo>
                  <a:pt x="90424" y="68580"/>
                </a:lnTo>
                <a:lnTo>
                  <a:pt x="77724" y="62357"/>
                </a:lnTo>
                <a:lnTo>
                  <a:pt x="69850" y="59182"/>
                </a:lnTo>
                <a:lnTo>
                  <a:pt x="57150" y="62357"/>
                </a:lnTo>
                <a:lnTo>
                  <a:pt x="60325" y="76327"/>
                </a:lnTo>
                <a:lnTo>
                  <a:pt x="53975" y="85725"/>
                </a:lnTo>
                <a:lnTo>
                  <a:pt x="39624" y="95123"/>
                </a:lnTo>
                <a:lnTo>
                  <a:pt x="53975" y="76327"/>
                </a:lnTo>
                <a:lnTo>
                  <a:pt x="50800" y="60833"/>
                </a:lnTo>
                <a:lnTo>
                  <a:pt x="41275" y="54483"/>
                </a:lnTo>
                <a:lnTo>
                  <a:pt x="31750" y="59182"/>
                </a:lnTo>
                <a:lnTo>
                  <a:pt x="11049" y="84201"/>
                </a:lnTo>
                <a:lnTo>
                  <a:pt x="22225" y="56134"/>
                </a:lnTo>
                <a:lnTo>
                  <a:pt x="0" y="62357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3" name="object 193"/>
          <p:cNvSpPr/>
          <p:nvPr/>
        </p:nvSpPr>
        <p:spPr>
          <a:xfrm>
            <a:off x="3552825" y="3144139"/>
            <a:ext cx="38100" cy="95123"/>
          </a:xfrm>
          <a:custGeom>
            <a:avLst/>
            <a:gdLst/>
            <a:ahLst/>
            <a:cxnLst/>
            <a:rect l="l" t="t" r="r" b="b"/>
            <a:pathLst>
              <a:path w="38100" h="95123">
                <a:moveTo>
                  <a:pt x="15875" y="60833"/>
                </a:moveTo>
                <a:lnTo>
                  <a:pt x="25400" y="53086"/>
                </a:lnTo>
                <a:lnTo>
                  <a:pt x="31750" y="42163"/>
                </a:lnTo>
                <a:lnTo>
                  <a:pt x="36575" y="21844"/>
                </a:lnTo>
                <a:lnTo>
                  <a:pt x="38100" y="0"/>
                </a:lnTo>
                <a:lnTo>
                  <a:pt x="31750" y="18669"/>
                </a:lnTo>
                <a:lnTo>
                  <a:pt x="25400" y="37464"/>
                </a:lnTo>
                <a:lnTo>
                  <a:pt x="12700" y="46736"/>
                </a:lnTo>
                <a:lnTo>
                  <a:pt x="0" y="46736"/>
                </a:lnTo>
                <a:lnTo>
                  <a:pt x="6350" y="76453"/>
                </a:lnTo>
                <a:lnTo>
                  <a:pt x="11049" y="95123"/>
                </a:lnTo>
                <a:lnTo>
                  <a:pt x="36575" y="84200"/>
                </a:lnTo>
                <a:lnTo>
                  <a:pt x="14224" y="85725"/>
                </a:lnTo>
                <a:lnTo>
                  <a:pt x="14224" y="74802"/>
                </a:lnTo>
                <a:lnTo>
                  <a:pt x="15875" y="6083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4" name="object 194"/>
          <p:cNvSpPr/>
          <p:nvPr/>
        </p:nvSpPr>
        <p:spPr>
          <a:xfrm>
            <a:off x="3552825" y="3144139"/>
            <a:ext cx="38100" cy="95123"/>
          </a:xfrm>
          <a:custGeom>
            <a:avLst/>
            <a:gdLst/>
            <a:ahLst/>
            <a:cxnLst/>
            <a:rect l="l" t="t" r="r" b="b"/>
            <a:pathLst>
              <a:path w="38100" h="95123">
                <a:moveTo>
                  <a:pt x="0" y="46736"/>
                </a:moveTo>
                <a:lnTo>
                  <a:pt x="12700" y="46736"/>
                </a:lnTo>
                <a:lnTo>
                  <a:pt x="25400" y="37464"/>
                </a:lnTo>
                <a:lnTo>
                  <a:pt x="31750" y="18669"/>
                </a:lnTo>
                <a:lnTo>
                  <a:pt x="38100" y="0"/>
                </a:lnTo>
                <a:lnTo>
                  <a:pt x="36575" y="21844"/>
                </a:lnTo>
                <a:lnTo>
                  <a:pt x="31750" y="42163"/>
                </a:lnTo>
                <a:lnTo>
                  <a:pt x="25400" y="53086"/>
                </a:lnTo>
                <a:lnTo>
                  <a:pt x="15875" y="60833"/>
                </a:lnTo>
                <a:lnTo>
                  <a:pt x="14224" y="74802"/>
                </a:lnTo>
                <a:lnTo>
                  <a:pt x="14224" y="85725"/>
                </a:lnTo>
                <a:lnTo>
                  <a:pt x="36575" y="84200"/>
                </a:lnTo>
                <a:lnTo>
                  <a:pt x="11049" y="95123"/>
                </a:lnTo>
                <a:lnTo>
                  <a:pt x="6350" y="76453"/>
                </a:lnTo>
                <a:lnTo>
                  <a:pt x="0" y="46736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5" name="object 195"/>
          <p:cNvSpPr/>
          <p:nvPr/>
        </p:nvSpPr>
        <p:spPr>
          <a:xfrm>
            <a:off x="3352800" y="2941447"/>
            <a:ext cx="63500" cy="24891"/>
          </a:xfrm>
          <a:custGeom>
            <a:avLst/>
            <a:gdLst/>
            <a:ahLst/>
            <a:cxnLst/>
            <a:rect l="l" t="t" r="r" b="b"/>
            <a:pathLst>
              <a:path w="63500" h="24891">
                <a:moveTo>
                  <a:pt x="0" y="9398"/>
                </a:moveTo>
                <a:lnTo>
                  <a:pt x="11049" y="18668"/>
                </a:lnTo>
                <a:lnTo>
                  <a:pt x="25400" y="24891"/>
                </a:lnTo>
                <a:lnTo>
                  <a:pt x="41275" y="18668"/>
                </a:lnTo>
                <a:lnTo>
                  <a:pt x="63500" y="0"/>
                </a:lnTo>
                <a:lnTo>
                  <a:pt x="34925" y="9398"/>
                </a:lnTo>
                <a:lnTo>
                  <a:pt x="0" y="9398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6" name="object 196"/>
          <p:cNvSpPr/>
          <p:nvPr/>
        </p:nvSpPr>
        <p:spPr>
          <a:xfrm>
            <a:off x="3352800" y="2941447"/>
            <a:ext cx="63500" cy="24891"/>
          </a:xfrm>
          <a:custGeom>
            <a:avLst/>
            <a:gdLst/>
            <a:ahLst/>
            <a:cxnLst/>
            <a:rect l="l" t="t" r="r" b="b"/>
            <a:pathLst>
              <a:path w="63500" h="24891">
                <a:moveTo>
                  <a:pt x="20574" y="9398"/>
                </a:moveTo>
                <a:lnTo>
                  <a:pt x="34925" y="9398"/>
                </a:lnTo>
                <a:lnTo>
                  <a:pt x="63500" y="0"/>
                </a:lnTo>
                <a:lnTo>
                  <a:pt x="41275" y="18668"/>
                </a:lnTo>
                <a:lnTo>
                  <a:pt x="25400" y="24891"/>
                </a:lnTo>
                <a:lnTo>
                  <a:pt x="11049" y="18668"/>
                </a:lnTo>
                <a:lnTo>
                  <a:pt x="0" y="9398"/>
                </a:lnTo>
                <a:lnTo>
                  <a:pt x="20574" y="9398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7" name="object 197"/>
          <p:cNvSpPr/>
          <p:nvPr/>
        </p:nvSpPr>
        <p:spPr>
          <a:xfrm>
            <a:off x="3352800" y="2897759"/>
            <a:ext cx="36449" cy="42163"/>
          </a:xfrm>
          <a:custGeom>
            <a:avLst/>
            <a:gdLst/>
            <a:ahLst/>
            <a:cxnLst/>
            <a:rect l="l" t="t" r="r" b="b"/>
            <a:pathLst>
              <a:path w="36449" h="42163">
                <a:moveTo>
                  <a:pt x="0" y="42163"/>
                </a:moveTo>
                <a:lnTo>
                  <a:pt x="11049" y="42163"/>
                </a:lnTo>
                <a:lnTo>
                  <a:pt x="20574" y="35940"/>
                </a:lnTo>
                <a:lnTo>
                  <a:pt x="26924" y="21843"/>
                </a:lnTo>
                <a:lnTo>
                  <a:pt x="36449" y="0"/>
                </a:lnTo>
                <a:lnTo>
                  <a:pt x="14224" y="32765"/>
                </a:lnTo>
                <a:lnTo>
                  <a:pt x="0" y="42163"/>
                </a:lnTo>
                <a:close/>
              </a:path>
            </a:pathLst>
          </a:custGeom>
          <a:solidFill>
            <a:srgbClr val="5F40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8" name="object 198"/>
          <p:cNvSpPr/>
          <p:nvPr/>
        </p:nvSpPr>
        <p:spPr>
          <a:xfrm>
            <a:off x="3352800" y="2897759"/>
            <a:ext cx="36449" cy="42163"/>
          </a:xfrm>
          <a:custGeom>
            <a:avLst/>
            <a:gdLst/>
            <a:ahLst/>
            <a:cxnLst/>
            <a:rect l="l" t="t" r="r" b="b"/>
            <a:pathLst>
              <a:path w="36449" h="42163">
                <a:moveTo>
                  <a:pt x="0" y="42163"/>
                </a:moveTo>
                <a:lnTo>
                  <a:pt x="11049" y="42163"/>
                </a:lnTo>
                <a:lnTo>
                  <a:pt x="20574" y="35940"/>
                </a:lnTo>
                <a:lnTo>
                  <a:pt x="26924" y="21843"/>
                </a:lnTo>
                <a:lnTo>
                  <a:pt x="36449" y="0"/>
                </a:lnTo>
                <a:lnTo>
                  <a:pt x="14224" y="32765"/>
                </a:lnTo>
                <a:lnTo>
                  <a:pt x="0" y="42163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9" name="object 199"/>
          <p:cNvSpPr/>
          <p:nvPr/>
        </p:nvSpPr>
        <p:spPr>
          <a:xfrm>
            <a:off x="3324225" y="3031871"/>
            <a:ext cx="96774" cy="37464"/>
          </a:xfrm>
          <a:custGeom>
            <a:avLst/>
            <a:gdLst/>
            <a:ahLst/>
            <a:cxnLst/>
            <a:rect l="l" t="t" r="r" b="b"/>
            <a:pathLst>
              <a:path w="96774" h="37464">
                <a:moveTo>
                  <a:pt x="0" y="6223"/>
                </a:moveTo>
                <a:lnTo>
                  <a:pt x="20574" y="0"/>
                </a:lnTo>
                <a:lnTo>
                  <a:pt x="42799" y="1524"/>
                </a:lnTo>
                <a:lnTo>
                  <a:pt x="63500" y="7874"/>
                </a:lnTo>
                <a:lnTo>
                  <a:pt x="82550" y="18668"/>
                </a:lnTo>
                <a:lnTo>
                  <a:pt x="96774" y="37464"/>
                </a:lnTo>
              </a:path>
            </a:pathLst>
          </a:custGeom>
          <a:ln w="254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0" name="object 200"/>
          <p:cNvSpPr/>
          <p:nvPr/>
        </p:nvSpPr>
        <p:spPr>
          <a:xfrm>
            <a:off x="3213100" y="3031871"/>
            <a:ext cx="73025" cy="26542"/>
          </a:xfrm>
          <a:custGeom>
            <a:avLst/>
            <a:gdLst/>
            <a:ahLst/>
            <a:cxnLst/>
            <a:rect l="l" t="t" r="r" b="b"/>
            <a:pathLst>
              <a:path w="73025" h="26542">
                <a:moveTo>
                  <a:pt x="0" y="26542"/>
                </a:moveTo>
                <a:lnTo>
                  <a:pt x="12700" y="12445"/>
                </a:lnTo>
                <a:lnTo>
                  <a:pt x="30099" y="6223"/>
                </a:lnTo>
                <a:lnTo>
                  <a:pt x="53975" y="0"/>
                </a:lnTo>
                <a:lnTo>
                  <a:pt x="73025" y="3175"/>
                </a:lnTo>
              </a:path>
            </a:pathLst>
          </a:custGeom>
          <a:ln w="253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1" name="object 201"/>
          <p:cNvSpPr/>
          <p:nvPr/>
        </p:nvSpPr>
        <p:spPr>
          <a:xfrm>
            <a:off x="3222625" y="3064637"/>
            <a:ext cx="53975" cy="232283"/>
          </a:xfrm>
          <a:custGeom>
            <a:avLst/>
            <a:gdLst/>
            <a:ahLst/>
            <a:cxnLst/>
            <a:rect l="l" t="t" r="r" b="b"/>
            <a:pathLst>
              <a:path w="53975" h="232283">
                <a:moveTo>
                  <a:pt x="0" y="116204"/>
                </a:moveTo>
                <a:lnTo>
                  <a:pt x="60" y="124031"/>
                </a:lnTo>
                <a:lnTo>
                  <a:pt x="758" y="143673"/>
                </a:lnTo>
                <a:lnTo>
                  <a:pt x="2187" y="162084"/>
                </a:lnTo>
                <a:lnTo>
                  <a:pt x="4279" y="178977"/>
                </a:lnTo>
                <a:lnTo>
                  <a:pt x="6968" y="194063"/>
                </a:lnTo>
                <a:lnTo>
                  <a:pt x="10189" y="207052"/>
                </a:lnTo>
                <a:lnTo>
                  <a:pt x="13873" y="217658"/>
                </a:lnTo>
                <a:lnTo>
                  <a:pt x="17956" y="225590"/>
                </a:lnTo>
                <a:lnTo>
                  <a:pt x="27050" y="232283"/>
                </a:lnTo>
                <a:lnTo>
                  <a:pt x="28854" y="232026"/>
                </a:lnTo>
                <a:lnTo>
                  <a:pt x="37678" y="222885"/>
                </a:lnTo>
                <a:lnTo>
                  <a:pt x="41598" y="213891"/>
                </a:lnTo>
                <a:lnTo>
                  <a:pt x="45099" y="202334"/>
                </a:lnTo>
                <a:lnTo>
                  <a:pt x="48114" y="188503"/>
                </a:lnTo>
                <a:lnTo>
                  <a:pt x="50577" y="172685"/>
                </a:lnTo>
                <a:lnTo>
                  <a:pt x="52420" y="155171"/>
                </a:lnTo>
                <a:lnTo>
                  <a:pt x="53575" y="136247"/>
                </a:lnTo>
                <a:lnTo>
                  <a:pt x="53975" y="116204"/>
                </a:lnTo>
                <a:lnTo>
                  <a:pt x="53912" y="108218"/>
                </a:lnTo>
                <a:lnTo>
                  <a:pt x="53209" y="88566"/>
                </a:lnTo>
                <a:lnTo>
                  <a:pt x="51779" y="70152"/>
                </a:lnTo>
                <a:lnTo>
                  <a:pt x="49690" y="53261"/>
                </a:lnTo>
                <a:lnTo>
                  <a:pt x="47007" y="38182"/>
                </a:lnTo>
                <a:lnTo>
                  <a:pt x="43798" y="25202"/>
                </a:lnTo>
                <a:lnTo>
                  <a:pt x="40131" y="14606"/>
                </a:lnTo>
                <a:lnTo>
                  <a:pt x="36073" y="6683"/>
                </a:lnTo>
                <a:lnTo>
                  <a:pt x="27050" y="0"/>
                </a:lnTo>
                <a:lnTo>
                  <a:pt x="25178" y="272"/>
                </a:lnTo>
                <a:lnTo>
                  <a:pt x="16312" y="9468"/>
                </a:lnTo>
                <a:lnTo>
                  <a:pt x="12381" y="18476"/>
                </a:lnTo>
                <a:lnTo>
                  <a:pt x="8873" y="30042"/>
                </a:lnTo>
                <a:lnTo>
                  <a:pt x="5855" y="43879"/>
                </a:lnTo>
                <a:lnTo>
                  <a:pt x="3393" y="59701"/>
                </a:lnTo>
                <a:lnTo>
                  <a:pt x="1552" y="77220"/>
                </a:lnTo>
                <a:lnTo>
                  <a:pt x="399" y="96150"/>
                </a:lnTo>
                <a:lnTo>
                  <a:pt x="0" y="1162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2" name="object 202"/>
          <p:cNvSpPr/>
          <p:nvPr/>
        </p:nvSpPr>
        <p:spPr>
          <a:xfrm>
            <a:off x="3222625" y="3064637"/>
            <a:ext cx="53975" cy="232283"/>
          </a:xfrm>
          <a:custGeom>
            <a:avLst/>
            <a:gdLst/>
            <a:ahLst/>
            <a:cxnLst/>
            <a:rect l="l" t="t" r="r" b="b"/>
            <a:pathLst>
              <a:path w="53975" h="232283">
                <a:moveTo>
                  <a:pt x="0" y="116204"/>
                </a:moveTo>
                <a:lnTo>
                  <a:pt x="399" y="96150"/>
                </a:lnTo>
                <a:lnTo>
                  <a:pt x="1552" y="77220"/>
                </a:lnTo>
                <a:lnTo>
                  <a:pt x="3393" y="59701"/>
                </a:lnTo>
                <a:lnTo>
                  <a:pt x="5855" y="43879"/>
                </a:lnTo>
                <a:lnTo>
                  <a:pt x="8873" y="30042"/>
                </a:lnTo>
                <a:lnTo>
                  <a:pt x="12381" y="18476"/>
                </a:lnTo>
                <a:lnTo>
                  <a:pt x="16312" y="9468"/>
                </a:lnTo>
                <a:lnTo>
                  <a:pt x="25178" y="272"/>
                </a:lnTo>
                <a:lnTo>
                  <a:pt x="27050" y="0"/>
                </a:lnTo>
                <a:lnTo>
                  <a:pt x="31690" y="1718"/>
                </a:lnTo>
                <a:lnTo>
                  <a:pt x="40131" y="14606"/>
                </a:lnTo>
                <a:lnTo>
                  <a:pt x="43798" y="25202"/>
                </a:lnTo>
                <a:lnTo>
                  <a:pt x="47007" y="38182"/>
                </a:lnTo>
                <a:lnTo>
                  <a:pt x="49690" y="53261"/>
                </a:lnTo>
                <a:lnTo>
                  <a:pt x="51779" y="70152"/>
                </a:lnTo>
                <a:lnTo>
                  <a:pt x="53209" y="88566"/>
                </a:lnTo>
                <a:lnTo>
                  <a:pt x="53912" y="108218"/>
                </a:lnTo>
                <a:lnTo>
                  <a:pt x="53975" y="116204"/>
                </a:lnTo>
                <a:lnTo>
                  <a:pt x="53575" y="136247"/>
                </a:lnTo>
                <a:lnTo>
                  <a:pt x="52420" y="155171"/>
                </a:lnTo>
                <a:lnTo>
                  <a:pt x="50577" y="172685"/>
                </a:lnTo>
                <a:lnTo>
                  <a:pt x="48114" y="188503"/>
                </a:lnTo>
                <a:lnTo>
                  <a:pt x="45099" y="202334"/>
                </a:lnTo>
                <a:lnTo>
                  <a:pt x="41598" y="213891"/>
                </a:lnTo>
                <a:lnTo>
                  <a:pt x="37678" y="222885"/>
                </a:lnTo>
                <a:lnTo>
                  <a:pt x="28854" y="232026"/>
                </a:lnTo>
                <a:lnTo>
                  <a:pt x="27050" y="232283"/>
                </a:lnTo>
                <a:lnTo>
                  <a:pt x="22371" y="230561"/>
                </a:lnTo>
                <a:lnTo>
                  <a:pt x="13873" y="217658"/>
                </a:lnTo>
                <a:lnTo>
                  <a:pt x="10189" y="207052"/>
                </a:lnTo>
                <a:lnTo>
                  <a:pt x="6968" y="194063"/>
                </a:lnTo>
                <a:lnTo>
                  <a:pt x="4279" y="178977"/>
                </a:lnTo>
                <a:lnTo>
                  <a:pt x="2187" y="162084"/>
                </a:lnTo>
                <a:lnTo>
                  <a:pt x="758" y="143673"/>
                </a:lnTo>
                <a:lnTo>
                  <a:pt x="60" y="124031"/>
                </a:lnTo>
                <a:lnTo>
                  <a:pt x="0" y="11620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3" name="object 203"/>
          <p:cNvSpPr/>
          <p:nvPr/>
        </p:nvSpPr>
        <p:spPr>
          <a:xfrm>
            <a:off x="3341751" y="3064637"/>
            <a:ext cx="52324" cy="232283"/>
          </a:xfrm>
          <a:custGeom>
            <a:avLst/>
            <a:gdLst/>
            <a:ahLst/>
            <a:cxnLst/>
            <a:rect l="l" t="t" r="r" b="b"/>
            <a:pathLst>
              <a:path w="52324" h="232283">
                <a:moveTo>
                  <a:pt x="0" y="116204"/>
                </a:moveTo>
                <a:lnTo>
                  <a:pt x="720" y="143418"/>
                </a:lnTo>
                <a:lnTo>
                  <a:pt x="2097" y="161878"/>
                </a:lnTo>
                <a:lnTo>
                  <a:pt x="4119" y="178816"/>
                </a:lnTo>
                <a:lnTo>
                  <a:pt x="6721" y="193945"/>
                </a:lnTo>
                <a:lnTo>
                  <a:pt x="9838" y="206973"/>
                </a:lnTo>
                <a:lnTo>
                  <a:pt x="13405" y="217611"/>
                </a:lnTo>
                <a:lnTo>
                  <a:pt x="17358" y="225569"/>
                </a:lnTo>
                <a:lnTo>
                  <a:pt x="26162" y="232283"/>
                </a:lnTo>
                <a:lnTo>
                  <a:pt x="27860" y="232043"/>
                </a:lnTo>
                <a:lnTo>
                  <a:pt x="36465" y="222961"/>
                </a:lnTo>
                <a:lnTo>
                  <a:pt x="40283" y="213980"/>
                </a:lnTo>
                <a:lnTo>
                  <a:pt x="43692" y="202425"/>
                </a:lnTo>
                <a:lnTo>
                  <a:pt x="46626" y="188588"/>
                </a:lnTo>
                <a:lnTo>
                  <a:pt x="49022" y="172757"/>
                </a:lnTo>
                <a:lnTo>
                  <a:pt x="50813" y="155223"/>
                </a:lnTo>
                <a:lnTo>
                  <a:pt x="51935" y="136275"/>
                </a:lnTo>
                <a:lnTo>
                  <a:pt x="52324" y="116204"/>
                </a:lnTo>
                <a:lnTo>
                  <a:pt x="52267" y="108477"/>
                </a:lnTo>
                <a:lnTo>
                  <a:pt x="51594" y="88784"/>
                </a:lnTo>
                <a:lnTo>
                  <a:pt x="50213" y="70328"/>
                </a:lnTo>
                <a:lnTo>
                  <a:pt x="48190" y="53398"/>
                </a:lnTo>
                <a:lnTo>
                  <a:pt x="45587" y="38283"/>
                </a:lnTo>
                <a:lnTo>
                  <a:pt x="42471" y="25269"/>
                </a:lnTo>
                <a:lnTo>
                  <a:pt x="38906" y="14646"/>
                </a:lnTo>
                <a:lnTo>
                  <a:pt x="34956" y="6701"/>
                </a:lnTo>
                <a:lnTo>
                  <a:pt x="26162" y="0"/>
                </a:lnTo>
                <a:lnTo>
                  <a:pt x="24421" y="251"/>
                </a:lnTo>
                <a:lnTo>
                  <a:pt x="15829" y="9379"/>
                </a:lnTo>
                <a:lnTo>
                  <a:pt x="12017" y="18373"/>
                </a:lnTo>
                <a:lnTo>
                  <a:pt x="8614" y="29936"/>
                </a:lnTo>
                <a:lnTo>
                  <a:pt x="5685" y="43780"/>
                </a:lnTo>
                <a:lnTo>
                  <a:pt x="3295" y="59617"/>
                </a:lnTo>
                <a:lnTo>
                  <a:pt x="1507" y="77159"/>
                </a:lnTo>
                <a:lnTo>
                  <a:pt x="387" y="96118"/>
                </a:lnTo>
                <a:lnTo>
                  <a:pt x="0" y="11620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4" name="object 204"/>
          <p:cNvSpPr/>
          <p:nvPr/>
        </p:nvSpPr>
        <p:spPr>
          <a:xfrm>
            <a:off x="3341751" y="3064637"/>
            <a:ext cx="52324" cy="232283"/>
          </a:xfrm>
          <a:custGeom>
            <a:avLst/>
            <a:gdLst/>
            <a:ahLst/>
            <a:cxnLst/>
            <a:rect l="l" t="t" r="r" b="b"/>
            <a:pathLst>
              <a:path w="52324" h="232283">
                <a:moveTo>
                  <a:pt x="0" y="116204"/>
                </a:moveTo>
                <a:lnTo>
                  <a:pt x="387" y="96118"/>
                </a:lnTo>
                <a:lnTo>
                  <a:pt x="1507" y="77159"/>
                </a:lnTo>
                <a:lnTo>
                  <a:pt x="3295" y="59617"/>
                </a:lnTo>
                <a:lnTo>
                  <a:pt x="5685" y="43780"/>
                </a:lnTo>
                <a:lnTo>
                  <a:pt x="8614" y="29936"/>
                </a:lnTo>
                <a:lnTo>
                  <a:pt x="12017" y="18373"/>
                </a:lnTo>
                <a:lnTo>
                  <a:pt x="15829" y="9379"/>
                </a:lnTo>
                <a:lnTo>
                  <a:pt x="24421" y="251"/>
                </a:lnTo>
                <a:lnTo>
                  <a:pt x="26162" y="0"/>
                </a:lnTo>
                <a:lnTo>
                  <a:pt x="30686" y="1723"/>
                </a:lnTo>
                <a:lnTo>
                  <a:pt x="38906" y="14646"/>
                </a:lnTo>
                <a:lnTo>
                  <a:pt x="42471" y="25269"/>
                </a:lnTo>
                <a:lnTo>
                  <a:pt x="45587" y="38283"/>
                </a:lnTo>
                <a:lnTo>
                  <a:pt x="48190" y="53398"/>
                </a:lnTo>
                <a:lnTo>
                  <a:pt x="50213" y="70328"/>
                </a:lnTo>
                <a:lnTo>
                  <a:pt x="51594" y="88784"/>
                </a:lnTo>
                <a:lnTo>
                  <a:pt x="52267" y="108477"/>
                </a:lnTo>
                <a:lnTo>
                  <a:pt x="52324" y="116204"/>
                </a:lnTo>
                <a:lnTo>
                  <a:pt x="51935" y="136275"/>
                </a:lnTo>
                <a:lnTo>
                  <a:pt x="50813" y="155223"/>
                </a:lnTo>
                <a:lnTo>
                  <a:pt x="49022" y="172757"/>
                </a:lnTo>
                <a:lnTo>
                  <a:pt x="46626" y="188588"/>
                </a:lnTo>
                <a:lnTo>
                  <a:pt x="43692" y="202425"/>
                </a:lnTo>
                <a:lnTo>
                  <a:pt x="40283" y="213980"/>
                </a:lnTo>
                <a:lnTo>
                  <a:pt x="36465" y="222961"/>
                </a:lnTo>
                <a:lnTo>
                  <a:pt x="27860" y="232043"/>
                </a:lnTo>
                <a:lnTo>
                  <a:pt x="26162" y="232283"/>
                </a:lnTo>
                <a:lnTo>
                  <a:pt x="21632" y="230556"/>
                </a:lnTo>
                <a:lnTo>
                  <a:pt x="13405" y="217611"/>
                </a:lnTo>
                <a:lnTo>
                  <a:pt x="9838" y="206973"/>
                </a:lnTo>
                <a:lnTo>
                  <a:pt x="6721" y="193945"/>
                </a:lnTo>
                <a:lnTo>
                  <a:pt x="4119" y="178816"/>
                </a:lnTo>
                <a:lnTo>
                  <a:pt x="2097" y="161878"/>
                </a:lnTo>
                <a:lnTo>
                  <a:pt x="720" y="143418"/>
                </a:lnTo>
                <a:lnTo>
                  <a:pt x="53" y="123728"/>
                </a:lnTo>
                <a:lnTo>
                  <a:pt x="0" y="11620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5" name="object 205"/>
          <p:cNvSpPr/>
          <p:nvPr/>
        </p:nvSpPr>
        <p:spPr>
          <a:xfrm>
            <a:off x="3171825" y="3820922"/>
            <a:ext cx="249174" cy="57657"/>
          </a:xfrm>
          <a:custGeom>
            <a:avLst/>
            <a:gdLst/>
            <a:ahLst/>
            <a:cxnLst/>
            <a:rect l="l" t="t" r="r" b="b"/>
            <a:pathLst>
              <a:path w="249174" h="57657">
                <a:moveTo>
                  <a:pt x="249174" y="35813"/>
                </a:moveTo>
                <a:lnTo>
                  <a:pt x="225425" y="23367"/>
                </a:lnTo>
                <a:lnTo>
                  <a:pt x="188849" y="7746"/>
                </a:lnTo>
                <a:lnTo>
                  <a:pt x="153924" y="3047"/>
                </a:lnTo>
                <a:lnTo>
                  <a:pt x="109474" y="0"/>
                </a:lnTo>
                <a:lnTo>
                  <a:pt x="74549" y="3047"/>
                </a:lnTo>
                <a:lnTo>
                  <a:pt x="47625" y="18668"/>
                </a:lnTo>
                <a:lnTo>
                  <a:pt x="20574" y="37337"/>
                </a:lnTo>
                <a:lnTo>
                  <a:pt x="0" y="5765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6" name="object 206"/>
          <p:cNvSpPr/>
          <p:nvPr/>
        </p:nvSpPr>
        <p:spPr>
          <a:xfrm>
            <a:off x="3216275" y="3657092"/>
            <a:ext cx="107950" cy="174751"/>
          </a:xfrm>
          <a:custGeom>
            <a:avLst/>
            <a:gdLst/>
            <a:ahLst/>
            <a:cxnLst/>
            <a:rect l="l" t="t" r="r" b="b"/>
            <a:pathLst>
              <a:path w="107950" h="174751">
                <a:moveTo>
                  <a:pt x="57150" y="160654"/>
                </a:moveTo>
                <a:lnTo>
                  <a:pt x="85725" y="163829"/>
                </a:lnTo>
                <a:lnTo>
                  <a:pt x="107950" y="163829"/>
                </a:lnTo>
                <a:lnTo>
                  <a:pt x="93725" y="137286"/>
                </a:lnTo>
                <a:lnTo>
                  <a:pt x="84200" y="106044"/>
                </a:lnTo>
                <a:lnTo>
                  <a:pt x="81025" y="73405"/>
                </a:lnTo>
                <a:lnTo>
                  <a:pt x="85725" y="42163"/>
                </a:lnTo>
                <a:lnTo>
                  <a:pt x="93725" y="0"/>
                </a:lnTo>
                <a:lnTo>
                  <a:pt x="46100" y="21843"/>
                </a:lnTo>
                <a:lnTo>
                  <a:pt x="0" y="20319"/>
                </a:lnTo>
                <a:lnTo>
                  <a:pt x="14350" y="65531"/>
                </a:lnTo>
                <a:lnTo>
                  <a:pt x="19050" y="92074"/>
                </a:lnTo>
                <a:lnTo>
                  <a:pt x="17525" y="123189"/>
                </a:lnTo>
                <a:lnTo>
                  <a:pt x="9525" y="174751"/>
                </a:lnTo>
                <a:lnTo>
                  <a:pt x="33400" y="163829"/>
                </a:lnTo>
                <a:lnTo>
                  <a:pt x="57150" y="16065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7" name="object 207"/>
          <p:cNvSpPr/>
          <p:nvPr/>
        </p:nvSpPr>
        <p:spPr>
          <a:xfrm>
            <a:off x="3216275" y="3657092"/>
            <a:ext cx="107950" cy="174751"/>
          </a:xfrm>
          <a:custGeom>
            <a:avLst/>
            <a:gdLst/>
            <a:ahLst/>
            <a:cxnLst/>
            <a:rect l="l" t="t" r="r" b="b"/>
            <a:pathLst>
              <a:path w="107950" h="174751">
                <a:moveTo>
                  <a:pt x="93725" y="0"/>
                </a:moveTo>
                <a:lnTo>
                  <a:pt x="46100" y="21843"/>
                </a:lnTo>
                <a:lnTo>
                  <a:pt x="0" y="20319"/>
                </a:lnTo>
                <a:lnTo>
                  <a:pt x="14350" y="65531"/>
                </a:lnTo>
                <a:lnTo>
                  <a:pt x="19050" y="92074"/>
                </a:lnTo>
                <a:lnTo>
                  <a:pt x="17525" y="123189"/>
                </a:lnTo>
                <a:lnTo>
                  <a:pt x="9525" y="174751"/>
                </a:lnTo>
                <a:lnTo>
                  <a:pt x="33400" y="163829"/>
                </a:lnTo>
                <a:lnTo>
                  <a:pt x="57150" y="160654"/>
                </a:lnTo>
                <a:lnTo>
                  <a:pt x="85725" y="163829"/>
                </a:lnTo>
                <a:lnTo>
                  <a:pt x="107950" y="163829"/>
                </a:lnTo>
                <a:lnTo>
                  <a:pt x="93725" y="137286"/>
                </a:lnTo>
                <a:lnTo>
                  <a:pt x="84200" y="106044"/>
                </a:lnTo>
                <a:lnTo>
                  <a:pt x="81025" y="73405"/>
                </a:lnTo>
                <a:lnTo>
                  <a:pt x="85725" y="42163"/>
                </a:lnTo>
                <a:lnTo>
                  <a:pt x="9372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8" name="object 208"/>
          <p:cNvSpPr/>
          <p:nvPr/>
        </p:nvSpPr>
        <p:spPr>
          <a:xfrm>
            <a:off x="2341626" y="4294251"/>
            <a:ext cx="147574" cy="381000"/>
          </a:xfrm>
          <a:custGeom>
            <a:avLst/>
            <a:gdLst/>
            <a:ahLst/>
            <a:cxnLst/>
            <a:rect l="l" t="t" r="r" b="b"/>
            <a:pathLst>
              <a:path w="147574" h="381000">
                <a:moveTo>
                  <a:pt x="53975" y="0"/>
                </a:moveTo>
                <a:lnTo>
                  <a:pt x="0" y="381000"/>
                </a:lnTo>
                <a:lnTo>
                  <a:pt x="147574" y="381000"/>
                </a:lnTo>
                <a:lnTo>
                  <a:pt x="53975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9" name="object 209"/>
          <p:cNvSpPr/>
          <p:nvPr/>
        </p:nvSpPr>
        <p:spPr>
          <a:xfrm>
            <a:off x="2341626" y="4294251"/>
            <a:ext cx="147574" cy="381000"/>
          </a:xfrm>
          <a:custGeom>
            <a:avLst/>
            <a:gdLst/>
            <a:ahLst/>
            <a:cxnLst/>
            <a:rect l="l" t="t" r="r" b="b"/>
            <a:pathLst>
              <a:path w="147574" h="381000">
                <a:moveTo>
                  <a:pt x="53975" y="0"/>
                </a:moveTo>
                <a:lnTo>
                  <a:pt x="0" y="381000"/>
                </a:lnTo>
                <a:lnTo>
                  <a:pt x="147574" y="381000"/>
                </a:lnTo>
                <a:lnTo>
                  <a:pt x="53975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0" name="object 210"/>
          <p:cNvSpPr/>
          <p:nvPr/>
        </p:nvSpPr>
        <p:spPr>
          <a:xfrm>
            <a:off x="4367276" y="4351401"/>
            <a:ext cx="249174" cy="366649"/>
          </a:xfrm>
          <a:custGeom>
            <a:avLst/>
            <a:gdLst/>
            <a:ahLst/>
            <a:cxnLst/>
            <a:rect l="l" t="t" r="r" b="b"/>
            <a:pathLst>
              <a:path w="249174" h="366649">
                <a:moveTo>
                  <a:pt x="249174" y="0"/>
                </a:moveTo>
                <a:lnTo>
                  <a:pt x="0" y="285876"/>
                </a:lnTo>
                <a:lnTo>
                  <a:pt x="123825" y="366649"/>
                </a:lnTo>
                <a:lnTo>
                  <a:pt x="249174" y="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1" name="object 211"/>
          <p:cNvSpPr/>
          <p:nvPr/>
        </p:nvSpPr>
        <p:spPr>
          <a:xfrm>
            <a:off x="4367276" y="4351401"/>
            <a:ext cx="249174" cy="366649"/>
          </a:xfrm>
          <a:custGeom>
            <a:avLst/>
            <a:gdLst/>
            <a:ahLst/>
            <a:cxnLst/>
            <a:rect l="l" t="t" r="r" b="b"/>
            <a:pathLst>
              <a:path w="249174" h="366649">
                <a:moveTo>
                  <a:pt x="249174" y="0"/>
                </a:moveTo>
                <a:lnTo>
                  <a:pt x="0" y="285876"/>
                </a:lnTo>
                <a:lnTo>
                  <a:pt x="123825" y="366649"/>
                </a:lnTo>
                <a:lnTo>
                  <a:pt x="249174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2" name="object 212"/>
          <p:cNvSpPr/>
          <p:nvPr/>
        </p:nvSpPr>
        <p:spPr>
          <a:xfrm>
            <a:off x="1144587" y="4891087"/>
            <a:ext cx="1524000" cy="430212"/>
          </a:xfrm>
          <a:custGeom>
            <a:avLst/>
            <a:gdLst/>
            <a:ahLst/>
            <a:cxnLst/>
            <a:rect l="l" t="t" r="r" b="b"/>
            <a:pathLst>
              <a:path w="1524000" h="430212">
                <a:moveTo>
                  <a:pt x="0" y="430212"/>
                </a:moveTo>
                <a:lnTo>
                  <a:pt x="1524000" y="430212"/>
                </a:lnTo>
                <a:lnTo>
                  <a:pt x="1524000" y="0"/>
                </a:lnTo>
                <a:lnTo>
                  <a:pt x="0" y="0"/>
                </a:lnTo>
                <a:lnTo>
                  <a:pt x="0" y="430212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3" name="object 213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 txBox="1"/>
          <p:nvPr/>
        </p:nvSpPr>
        <p:spPr>
          <a:xfrm>
            <a:off x="1782572" y="89541"/>
            <a:ext cx="652582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78915" marR="1546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dirty="0" smtClean="0" baseline="-1959" sz="4200" spc="-17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dirty="0" smtClean="0" baseline="-1959" sz="4200" spc="-9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138297" y="1641935"/>
            <a:ext cx="168054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CONT</a:t>
            </a:r>
            <a:r>
              <a:rPr dirty="0" smtClean="0" sz="2400" spc="-9" b="1">
                <a:latin typeface="Verdana"/>
                <a:cs typeface="Verdana"/>
              </a:rPr>
              <a:t>A</a:t>
            </a:r>
            <a:r>
              <a:rPr dirty="0" smtClean="0" sz="2400" spc="0" b="1">
                <a:latin typeface="Verdana"/>
                <a:cs typeface="Verdana"/>
              </a:rPr>
              <a:t>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4854016" y="1641935"/>
            <a:ext cx="178817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IN</a:t>
            </a:r>
            <a:r>
              <a:rPr dirty="0" smtClean="0" sz="2400" spc="-4" b="1">
                <a:latin typeface="Verdana"/>
                <a:cs typeface="Verdana"/>
              </a:rPr>
              <a:t>D</a:t>
            </a:r>
            <a:r>
              <a:rPr dirty="0" smtClean="0" sz="2400" spc="0" b="1">
                <a:latin typeface="Verdana"/>
                <a:cs typeface="Verdana"/>
              </a:rPr>
              <a:t>I</a:t>
            </a:r>
            <a:r>
              <a:rPr dirty="0" smtClean="0" sz="2400" spc="-4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ECT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51128" y="1936639"/>
            <a:ext cx="41590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-4" b="1" i="1">
                <a:solidFill>
                  <a:srgbClr val="173A96"/>
                </a:solidFill>
                <a:latin typeface="Arial"/>
                <a:cs typeface="Arial"/>
              </a:rPr>
              <a:t>PH</a:t>
            </a:r>
            <a:endParaRPr sz="2000">
              <a:latin typeface="Arial"/>
              <a:cs typeface="Arial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583817" y="5947535"/>
            <a:ext cx="69148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-75" b="1" i="1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dirty="0" smtClean="0" sz="2000" spc="0" b="1" i="1">
                <a:solidFill>
                  <a:srgbClr val="173A96"/>
                </a:solidFill>
                <a:latin typeface="Arial"/>
                <a:cs typeface="Arial"/>
              </a:rPr>
              <a:t>erre</a:t>
            </a:r>
            <a:endParaRPr sz="2000">
              <a:latin typeface="Arial"/>
              <a:cs typeface="Arial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29590" y="6299697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38</a:t>
            </a:r>
            <a:endParaRPr sz="14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019175" y="5641975"/>
            <a:ext cx="7204075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3" name="object 33"/>
          <p:cNvSpPr txBox="1"/>
          <p:nvPr/>
        </p:nvSpPr>
        <p:spPr>
          <a:xfrm>
            <a:off x="1019175" y="5781675"/>
            <a:ext cx="1881251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2" name="object 32"/>
          <p:cNvSpPr txBox="1"/>
          <p:nvPr/>
        </p:nvSpPr>
        <p:spPr>
          <a:xfrm>
            <a:off x="2900426" y="5781675"/>
            <a:ext cx="192024" cy="22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1" name="object 31"/>
          <p:cNvSpPr txBox="1"/>
          <p:nvPr/>
        </p:nvSpPr>
        <p:spPr>
          <a:xfrm>
            <a:off x="3092450" y="5781675"/>
            <a:ext cx="184150" cy="22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0" name="object 30"/>
          <p:cNvSpPr txBox="1"/>
          <p:nvPr/>
        </p:nvSpPr>
        <p:spPr>
          <a:xfrm>
            <a:off x="3276600" y="5781675"/>
            <a:ext cx="4946650" cy="2349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9" name="object 29"/>
          <p:cNvSpPr txBox="1"/>
          <p:nvPr/>
        </p:nvSpPr>
        <p:spPr>
          <a:xfrm>
            <a:off x="1144587" y="4891087"/>
            <a:ext cx="1524000" cy="43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2842">
              <a:lnSpc>
                <a:spcPct val="95825"/>
              </a:lnSpc>
              <a:spcBef>
                <a:spcPts val="420"/>
              </a:spcBef>
            </a:pPr>
            <a:r>
              <a:rPr dirty="0" smtClean="0" sz="2200" spc="-34" b="1" i="1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rès</a:t>
            </a:r>
            <a:r>
              <a:rPr dirty="0" smtClean="0" sz="2200" spc="-33" b="1" i="1">
                <a:solidFill>
                  <a:srgbClr val="173A96"/>
                </a:solidFill>
                <a:latin typeface="Arial"/>
                <a:cs typeface="Arial"/>
              </a:rPr>
              <a:t> 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rare</a:t>
            </a:r>
            <a:endParaRPr sz="22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5638800" y="4816538"/>
            <a:ext cx="3114675" cy="43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3565">
              <a:lnSpc>
                <a:spcPct val="95825"/>
              </a:lnSpc>
              <a:spcBef>
                <a:spcPts val="420"/>
              </a:spcBef>
            </a:pP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Rela</a:t>
            </a:r>
            <a:r>
              <a:rPr dirty="0" smtClean="0" sz="2200" spc="4" b="1" i="1">
                <a:solidFill>
                  <a:srgbClr val="173A96"/>
                </a:solidFill>
                <a:latin typeface="Arial"/>
                <a:cs typeface="Arial"/>
              </a:rPr>
              <a:t>t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iv</a:t>
            </a:r>
            <a:r>
              <a:rPr dirty="0" smtClean="0" sz="2200" spc="4" b="1" i="1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m</a:t>
            </a:r>
            <a:r>
              <a:rPr dirty="0" smtClean="0" sz="2200" spc="4" b="1" i="1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nt</a:t>
            </a:r>
            <a:r>
              <a:rPr dirty="0" smtClean="0" sz="2200" spc="-111" b="1" i="1">
                <a:solidFill>
                  <a:srgbClr val="173A96"/>
                </a:solidFill>
                <a:latin typeface="Arial"/>
                <a:cs typeface="Arial"/>
              </a:rPr>
              <a:t> 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fréqu</a:t>
            </a:r>
            <a:r>
              <a:rPr dirty="0" smtClean="0" sz="2200" spc="4" b="1" i="1">
                <a:solidFill>
                  <a:srgbClr val="173A96"/>
                </a:solidFill>
                <a:latin typeface="Arial"/>
                <a:cs typeface="Arial"/>
              </a:rPr>
              <a:t>e</a:t>
            </a:r>
            <a:r>
              <a:rPr dirty="0" smtClean="0" sz="2200" spc="0" b="1" i="1">
                <a:solidFill>
                  <a:srgbClr val="173A96"/>
                </a:solidFill>
                <a:latin typeface="Arial"/>
                <a:cs typeface="Arial"/>
              </a:rPr>
              <a:t>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646676" y="4037076"/>
            <a:ext cx="150749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26" name="object 26"/>
          <p:cNvSpPr txBox="1"/>
          <p:nvPr/>
        </p:nvSpPr>
        <p:spPr>
          <a:xfrm>
            <a:off x="5437187" y="4046601"/>
            <a:ext cx="119062" cy="60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 txBox="1"/>
          <p:nvPr/>
        </p:nvSpPr>
        <p:spPr>
          <a:xfrm>
            <a:off x="4646676" y="3968813"/>
            <a:ext cx="150749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4" name="object 24"/>
          <p:cNvSpPr txBox="1"/>
          <p:nvPr/>
        </p:nvSpPr>
        <p:spPr>
          <a:xfrm>
            <a:off x="4797425" y="3968813"/>
            <a:ext cx="639762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3" name="object 23"/>
          <p:cNvSpPr txBox="1"/>
          <p:nvPr/>
        </p:nvSpPr>
        <p:spPr>
          <a:xfrm>
            <a:off x="5437187" y="3968813"/>
            <a:ext cx="119062" cy="1381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2" name="object 22"/>
          <p:cNvSpPr txBox="1"/>
          <p:nvPr/>
        </p:nvSpPr>
        <p:spPr>
          <a:xfrm>
            <a:off x="1212850" y="3951351"/>
            <a:ext cx="160400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21" name="object 21"/>
          <p:cNvSpPr txBox="1"/>
          <p:nvPr/>
        </p:nvSpPr>
        <p:spPr>
          <a:xfrm>
            <a:off x="1373251" y="3951351"/>
            <a:ext cx="639762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0" name="object 20"/>
          <p:cNvSpPr txBox="1"/>
          <p:nvPr/>
        </p:nvSpPr>
        <p:spPr>
          <a:xfrm>
            <a:off x="2013013" y="3951351"/>
            <a:ext cx="117411" cy="1397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1212850" y="4021201"/>
            <a:ext cx="160400" cy="69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550"/>
              </a:lnSpc>
            </a:pPr>
            <a:endParaRPr sz="550"/>
          </a:p>
        </p:txBody>
      </p:sp>
      <p:sp>
        <p:nvSpPr>
          <p:cNvPr id="18" name="object 18"/>
          <p:cNvSpPr txBox="1"/>
          <p:nvPr/>
        </p:nvSpPr>
        <p:spPr>
          <a:xfrm>
            <a:off x="546100" y="2195576"/>
            <a:ext cx="435457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4900676" y="2195576"/>
            <a:ext cx="317817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546100" y="2525776"/>
            <a:ext cx="1312926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23"/>
              </a:spcBef>
            </a:pPr>
            <a:endParaRPr sz="850"/>
          </a:p>
          <a:p>
            <a:pPr marL="322275">
              <a:lnSpc>
                <a:spcPct val="95825"/>
              </a:lnSpc>
            </a:pPr>
            <a:r>
              <a:rPr dirty="0" smtClean="0" sz="2000" spc="0" b="1" i="1">
                <a:solidFill>
                  <a:srgbClr val="173A96"/>
                </a:solidFill>
                <a:latin typeface="Arial"/>
                <a:cs typeface="Arial"/>
              </a:rPr>
              <a:t>N</a:t>
            </a:r>
            <a:endParaRPr sz="20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59026" y="2525776"/>
            <a:ext cx="3041650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4" name="object 14"/>
          <p:cNvSpPr txBox="1"/>
          <p:nvPr/>
        </p:nvSpPr>
        <p:spPr>
          <a:xfrm>
            <a:off x="4900676" y="2525776"/>
            <a:ext cx="385699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3" name="object 13"/>
          <p:cNvSpPr txBox="1"/>
          <p:nvPr/>
        </p:nvSpPr>
        <p:spPr>
          <a:xfrm>
            <a:off x="5286375" y="2525776"/>
            <a:ext cx="2792476" cy="101831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2" name="object 12"/>
          <p:cNvSpPr txBox="1"/>
          <p:nvPr/>
        </p:nvSpPr>
        <p:spPr>
          <a:xfrm>
            <a:off x="546100" y="3544093"/>
            <a:ext cx="361950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908050" y="3544093"/>
            <a:ext cx="950976" cy="208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0" name="object 10"/>
          <p:cNvSpPr txBox="1"/>
          <p:nvPr/>
        </p:nvSpPr>
        <p:spPr>
          <a:xfrm>
            <a:off x="1859026" y="3544093"/>
            <a:ext cx="584200" cy="2087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2443226" y="3544093"/>
            <a:ext cx="1895475" cy="8310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4338701" y="3544093"/>
            <a:ext cx="309499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4648200" y="3544093"/>
            <a:ext cx="252475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4900676" y="3544093"/>
            <a:ext cx="385699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286375" y="3544093"/>
            <a:ext cx="590550" cy="2072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5876925" y="3544093"/>
            <a:ext cx="2201926" cy="8755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4648200" y="3751326"/>
            <a:ext cx="1228725" cy="6682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908050" y="3752850"/>
            <a:ext cx="1535176" cy="6223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468312" y="2924937"/>
            <a:ext cx="939736" cy="114300"/>
          </a:xfrm>
          <a:custGeom>
            <a:avLst/>
            <a:gdLst/>
            <a:ahLst/>
            <a:cxnLst/>
            <a:rect l="l" t="t" r="r" b="b"/>
            <a:pathLst>
              <a:path w="939736" h="114300">
                <a:moveTo>
                  <a:pt x="844486" y="76200"/>
                </a:moveTo>
                <a:lnTo>
                  <a:pt x="825436" y="76199"/>
                </a:lnTo>
                <a:lnTo>
                  <a:pt x="825436" y="114300"/>
                </a:lnTo>
                <a:lnTo>
                  <a:pt x="939736" y="57150"/>
                </a:lnTo>
                <a:lnTo>
                  <a:pt x="844486" y="76200"/>
                </a:lnTo>
                <a:close/>
              </a:path>
              <a:path w="939736" h="114300">
                <a:moveTo>
                  <a:pt x="844486" y="38100"/>
                </a:moveTo>
                <a:lnTo>
                  <a:pt x="825436" y="0"/>
                </a:lnTo>
                <a:lnTo>
                  <a:pt x="825436" y="38099"/>
                </a:lnTo>
                <a:lnTo>
                  <a:pt x="844486" y="38100"/>
                </a:lnTo>
                <a:close/>
              </a:path>
              <a:path w="939736" h="114300">
                <a:moveTo>
                  <a:pt x="0" y="38100"/>
                </a:moveTo>
                <a:lnTo>
                  <a:pt x="0" y="76200"/>
                </a:lnTo>
                <a:lnTo>
                  <a:pt x="844486" y="76200"/>
                </a:lnTo>
                <a:lnTo>
                  <a:pt x="939736" y="57150"/>
                </a:lnTo>
                <a:lnTo>
                  <a:pt x="825436" y="0"/>
                </a:lnTo>
                <a:lnTo>
                  <a:pt x="844486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468312" y="4824349"/>
            <a:ext cx="913701" cy="114300"/>
          </a:xfrm>
          <a:custGeom>
            <a:avLst/>
            <a:gdLst/>
            <a:ahLst/>
            <a:cxnLst/>
            <a:rect l="l" t="t" r="r" b="b"/>
            <a:pathLst>
              <a:path w="913701" h="114300">
                <a:moveTo>
                  <a:pt x="818451" y="76200"/>
                </a:moveTo>
                <a:lnTo>
                  <a:pt x="799363" y="76199"/>
                </a:lnTo>
                <a:lnTo>
                  <a:pt x="799363" y="114300"/>
                </a:lnTo>
                <a:lnTo>
                  <a:pt x="913701" y="57150"/>
                </a:lnTo>
                <a:lnTo>
                  <a:pt x="818451" y="76200"/>
                </a:lnTo>
                <a:close/>
              </a:path>
              <a:path w="913701" h="114300">
                <a:moveTo>
                  <a:pt x="818451" y="38100"/>
                </a:moveTo>
                <a:lnTo>
                  <a:pt x="799363" y="0"/>
                </a:lnTo>
                <a:lnTo>
                  <a:pt x="799363" y="38100"/>
                </a:lnTo>
                <a:lnTo>
                  <a:pt x="818451" y="38100"/>
                </a:lnTo>
                <a:close/>
              </a:path>
              <a:path w="913701" h="114300">
                <a:moveTo>
                  <a:pt x="0" y="38100"/>
                </a:moveTo>
                <a:lnTo>
                  <a:pt x="0" y="76200"/>
                </a:lnTo>
                <a:lnTo>
                  <a:pt x="818451" y="76200"/>
                </a:lnTo>
                <a:lnTo>
                  <a:pt x="913701" y="57150"/>
                </a:lnTo>
                <a:lnTo>
                  <a:pt x="799363" y="0"/>
                </a:lnTo>
                <a:lnTo>
                  <a:pt x="818451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468312" y="5627687"/>
            <a:ext cx="923480" cy="114300"/>
          </a:xfrm>
          <a:custGeom>
            <a:avLst/>
            <a:gdLst/>
            <a:ahLst/>
            <a:cxnLst/>
            <a:rect l="l" t="t" r="r" b="b"/>
            <a:pathLst>
              <a:path w="923480" h="114300">
                <a:moveTo>
                  <a:pt x="828230" y="76200"/>
                </a:moveTo>
                <a:lnTo>
                  <a:pt x="809180" y="76199"/>
                </a:lnTo>
                <a:lnTo>
                  <a:pt x="809180" y="114300"/>
                </a:lnTo>
                <a:lnTo>
                  <a:pt x="923480" y="57150"/>
                </a:lnTo>
                <a:lnTo>
                  <a:pt x="828230" y="76200"/>
                </a:lnTo>
                <a:close/>
              </a:path>
              <a:path w="923480" h="114300">
                <a:moveTo>
                  <a:pt x="828230" y="38100"/>
                </a:moveTo>
                <a:lnTo>
                  <a:pt x="809180" y="0"/>
                </a:lnTo>
                <a:lnTo>
                  <a:pt x="809180" y="38099"/>
                </a:lnTo>
                <a:lnTo>
                  <a:pt x="828230" y="38100"/>
                </a:lnTo>
                <a:close/>
              </a:path>
              <a:path w="923480" h="114300">
                <a:moveTo>
                  <a:pt x="0" y="38100"/>
                </a:moveTo>
                <a:lnTo>
                  <a:pt x="0" y="76200"/>
                </a:lnTo>
                <a:lnTo>
                  <a:pt x="828230" y="76200"/>
                </a:lnTo>
                <a:lnTo>
                  <a:pt x="923480" y="57150"/>
                </a:lnTo>
                <a:lnTo>
                  <a:pt x="809180" y="0"/>
                </a:lnTo>
                <a:lnTo>
                  <a:pt x="828230" y="38100"/>
                </a:lnTo>
                <a:lnTo>
                  <a:pt x="0" y="38100"/>
                </a:lnTo>
                <a:close/>
              </a:path>
            </a:pathLst>
          </a:custGeom>
          <a:solidFill>
            <a:srgbClr val="0033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782572" y="89541"/>
            <a:ext cx="652582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78915" marR="1546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dirty="0" smtClean="0" baseline="-1959" sz="4200" spc="-17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dirty="0" smtClean="0" baseline="-1959" sz="4200" spc="-9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51712" y="1505982"/>
            <a:ext cx="7650493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 i="1">
                <a:latin typeface="Arial"/>
                <a:cs typeface="Arial"/>
              </a:rPr>
              <a:t>Les</a:t>
            </a:r>
            <a:r>
              <a:rPr dirty="0" smtClean="0" sz="2000" spc="-9" b="1" i="1">
                <a:latin typeface="Arial"/>
                <a:cs typeface="Arial"/>
              </a:rPr>
              <a:t> </a:t>
            </a:r>
            <a:r>
              <a:rPr dirty="0" smtClean="0" sz="2000" spc="0" b="1" i="1">
                <a:latin typeface="Arial"/>
                <a:cs typeface="Arial"/>
              </a:rPr>
              <a:t>cont</a:t>
            </a:r>
            <a:r>
              <a:rPr dirty="0" smtClean="0" sz="2000" spc="4" b="1" i="1">
                <a:latin typeface="Arial"/>
                <a:cs typeface="Arial"/>
              </a:rPr>
              <a:t>a</a:t>
            </a:r>
            <a:r>
              <a:rPr dirty="0" smtClean="0" sz="2000" spc="0" b="1" i="1">
                <a:latin typeface="Arial"/>
                <a:cs typeface="Arial"/>
              </a:rPr>
              <a:t>c</a:t>
            </a:r>
            <a:r>
              <a:rPr dirty="0" smtClean="0" sz="2000" spc="4" b="1" i="1">
                <a:latin typeface="Arial"/>
                <a:cs typeface="Arial"/>
              </a:rPr>
              <a:t>t</a:t>
            </a:r>
            <a:r>
              <a:rPr dirty="0" smtClean="0" sz="2000" spc="0" b="1" i="1">
                <a:latin typeface="Arial"/>
                <a:cs typeface="Arial"/>
              </a:rPr>
              <a:t>s</a:t>
            </a:r>
            <a:r>
              <a:rPr dirty="0" smtClean="0" sz="2000" spc="-19" b="1" i="1">
                <a:latin typeface="Arial"/>
                <a:cs typeface="Arial"/>
              </a:rPr>
              <a:t> </a:t>
            </a:r>
            <a:r>
              <a:rPr dirty="0" smtClean="0" sz="2000" spc="0" i="1">
                <a:latin typeface="Arial"/>
                <a:cs typeface="Arial"/>
              </a:rPr>
              <a:t>dits</a:t>
            </a:r>
            <a:r>
              <a:rPr dirty="0" smtClean="0" sz="2000" spc="-9" i="1">
                <a:latin typeface="Arial"/>
                <a:cs typeface="Arial"/>
              </a:rPr>
              <a:t> </a:t>
            </a:r>
            <a:r>
              <a:rPr dirty="0" smtClean="0" sz="2000" spc="0" b="1" i="1">
                <a:latin typeface="Arial"/>
                <a:cs typeface="Arial"/>
              </a:rPr>
              <a:t>"</a:t>
            </a:r>
            <a:r>
              <a:rPr dirty="0" smtClean="0" sz="2000" spc="-4" b="1" i="1">
                <a:latin typeface="Arial"/>
                <a:cs typeface="Arial"/>
              </a:rPr>
              <a:t>i</a:t>
            </a:r>
            <a:r>
              <a:rPr dirty="0" smtClean="0" sz="2000" spc="0" b="1" i="1">
                <a:latin typeface="Arial"/>
                <a:cs typeface="Arial"/>
              </a:rPr>
              <a:t>ndirects"</a:t>
            </a:r>
            <a:r>
              <a:rPr dirty="0" smtClean="0" sz="2000" spc="-19" b="1" i="1">
                <a:latin typeface="Arial"/>
                <a:cs typeface="Arial"/>
              </a:rPr>
              <a:t> </a:t>
            </a:r>
            <a:r>
              <a:rPr dirty="0" smtClean="0" sz="2000" spc="0" i="1">
                <a:latin typeface="Arial"/>
                <a:cs typeface="Arial"/>
              </a:rPr>
              <a:t>s</a:t>
            </a:r>
            <a:r>
              <a:rPr dirty="0" smtClean="0" sz="2000" spc="4" i="1">
                <a:latin typeface="Arial"/>
                <a:cs typeface="Arial"/>
              </a:rPr>
              <a:t>o</a:t>
            </a:r>
            <a:r>
              <a:rPr dirty="0" smtClean="0" sz="2000" spc="0" i="1">
                <a:latin typeface="Arial"/>
                <a:cs typeface="Arial"/>
              </a:rPr>
              <a:t>nt</a:t>
            </a:r>
            <a:r>
              <a:rPr dirty="0" smtClean="0" sz="2000" spc="-29" i="1">
                <a:latin typeface="Arial"/>
                <a:cs typeface="Arial"/>
              </a:rPr>
              <a:t> </a:t>
            </a:r>
            <a:r>
              <a:rPr dirty="0" smtClean="0" sz="2000" spc="0" i="1">
                <a:latin typeface="Arial"/>
                <a:cs typeface="Arial"/>
              </a:rPr>
              <a:t>c</a:t>
            </a:r>
            <a:r>
              <a:rPr dirty="0" smtClean="0" sz="2000" spc="4" i="1">
                <a:latin typeface="Arial"/>
                <a:cs typeface="Arial"/>
              </a:rPr>
              <a:t>e</a:t>
            </a:r>
            <a:r>
              <a:rPr dirty="0" smtClean="0" sz="2000" spc="0" i="1">
                <a:latin typeface="Arial"/>
                <a:cs typeface="Arial"/>
              </a:rPr>
              <a:t>ux</a:t>
            </a:r>
            <a:r>
              <a:rPr dirty="0" smtClean="0" sz="2000" spc="-19" i="1">
                <a:latin typeface="Arial"/>
                <a:cs typeface="Arial"/>
              </a:rPr>
              <a:t> </a:t>
            </a:r>
            <a:r>
              <a:rPr dirty="0" smtClean="0" sz="2000" spc="0" i="1">
                <a:latin typeface="Arial"/>
                <a:cs typeface="Arial"/>
              </a:rPr>
              <a:t>qui</a:t>
            </a:r>
            <a:r>
              <a:rPr dirty="0" smtClean="0" sz="2000" spc="0" i="1">
                <a:latin typeface="Arial"/>
                <a:cs typeface="Arial"/>
              </a:rPr>
              <a:t> </a:t>
            </a:r>
            <a:r>
              <a:rPr dirty="0" smtClean="0" sz="2000" spc="0" i="1">
                <a:latin typeface="Arial"/>
                <a:cs typeface="Arial"/>
              </a:rPr>
              <a:t>i</a:t>
            </a:r>
            <a:r>
              <a:rPr dirty="0" smtClean="0" sz="2000" spc="-14" i="1">
                <a:latin typeface="Arial"/>
                <a:cs typeface="Arial"/>
              </a:rPr>
              <a:t>m</a:t>
            </a:r>
            <a:r>
              <a:rPr dirty="0" smtClean="0" sz="2000" spc="0" i="1">
                <a:latin typeface="Arial"/>
                <a:cs typeface="Arial"/>
              </a:rPr>
              <a:t>plique</a:t>
            </a:r>
            <a:r>
              <a:rPr dirty="0" smtClean="0" sz="2000" spc="4" i="1">
                <a:latin typeface="Arial"/>
                <a:cs typeface="Arial"/>
              </a:rPr>
              <a:t>n</a:t>
            </a:r>
            <a:r>
              <a:rPr dirty="0" smtClean="0" sz="2000" spc="0" i="1">
                <a:latin typeface="Arial"/>
                <a:cs typeface="Arial"/>
              </a:rPr>
              <a:t>t</a:t>
            </a:r>
            <a:r>
              <a:rPr dirty="0" smtClean="0" sz="2000" spc="-4" i="1">
                <a:latin typeface="Arial"/>
                <a:cs typeface="Arial"/>
              </a:rPr>
              <a:t> </a:t>
            </a:r>
            <a:r>
              <a:rPr dirty="0" smtClean="0" sz="2000" spc="0" i="1">
                <a:latin typeface="Arial"/>
                <a:cs typeface="Arial"/>
              </a:rPr>
              <a:t>des</a:t>
            </a:r>
            <a:r>
              <a:rPr dirty="0" smtClean="0" sz="2000" spc="-4" i="1">
                <a:latin typeface="Arial"/>
                <a:cs typeface="Arial"/>
              </a:rPr>
              <a:t> </a:t>
            </a:r>
            <a:r>
              <a:rPr dirty="0" smtClean="0" sz="2000" spc="-14" i="1">
                <a:latin typeface="Arial"/>
                <a:cs typeface="Arial"/>
              </a:rPr>
              <a:t>m</a:t>
            </a:r>
            <a:r>
              <a:rPr dirty="0" smtClean="0" sz="2000" spc="0" i="1">
                <a:latin typeface="Arial"/>
                <a:cs typeface="Arial"/>
              </a:rPr>
              <a:t>a</a:t>
            </a:r>
            <a:r>
              <a:rPr dirty="0" smtClean="0" sz="2000" spc="4" i="1">
                <a:latin typeface="Arial"/>
                <a:cs typeface="Arial"/>
              </a:rPr>
              <a:t>s</a:t>
            </a:r>
            <a:r>
              <a:rPr dirty="0" smtClean="0" sz="2000" spc="0" i="1">
                <a:latin typeface="Arial"/>
                <a:cs typeface="Arial"/>
              </a:rPr>
              <a:t>s</a:t>
            </a:r>
            <a:r>
              <a:rPr dirty="0" smtClean="0" sz="2000" spc="4" i="1">
                <a:latin typeface="Arial"/>
                <a:cs typeface="Arial"/>
              </a:rPr>
              <a:t>e</a:t>
            </a:r>
            <a:r>
              <a:rPr dirty="0" smtClean="0" sz="2000" spc="0" i="1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  <a:p>
            <a:pPr marL="1005347" marR="1023064" algn="ctr">
              <a:lnSpc>
                <a:spcPct val="95825"/>
              </a:lnSpc>
            </a:pPr>
            <a:r>
              <a:rPr dirty="0" smtClean="0" sz="2000" spc="-14" i="1">
                <a:latin typeface="Arial"/>
                <a:cs typeface="Arial"/>
              </a:rPr>
              <a:t>m</a:t>
            </a:r>
            <a:r>
              <a:rPr dirty="0" smtClean="0" sz="2000" spc="0" i="1">
                <a:latin typeface="Arial"/>
                <a:cs typeface="Arial"/>
              </a:rPr>
              <a:t>éta</a:t>
            </a:r>
            <a:r>
              <a:rPr dirty="0" smtClean="0" sz="2000" spc="-4" i="1">
                <a:latin typeface="Arial"/>
                <a:cs typeface="Arial"/>
              </a:rPr>
              <a:t>l</a:t>
            </a:r>
            <a:r>
              <a:rPr dirty="0" smtClean="0" sz="2000" spc="0" i="1">
                <a:latin typeface="Arial"/>
                <a:cs typeface="Arial"/>
              </a:rPr>
              <a:t>liques</a:t>
            </a:r>
            <a:r>
              <a:rPr dirty="0" smtClean="0" sz="2000" spc="0" i="1">
                <a:latin typeface="Arial"/>
                <a:cs typeface="Arial"/>
              </a:rPr>
              <a:t> </a:t>
            </a:r>
            <a:r>
              <a:rPr dirty="0" smtClean="0" sz="2000" spc="-19" i="1">
                <a:latin typeface="Arial"/>
                <a:cs typeface="Arial"/>
              </a:rPr>
              <a:t>m</a:t>
            </a:r>
            <a:r>
              <a:rPr dirty="0" smtClean="0" sz="2000" spc="0" i="1">
                <a:latin typeface="Arial"/>
                <a:cs typeface="Arial"/>
              </a:rPr>
              <a:t>ises</a:t>
            </a:r>
            <a:r>
              <a:rPr dirty="0" smtClean="0" sz="2000" spc="-9" i="1">
                <a:latin typeface="Arial"/>
                <a:cs typeface="Arial"/>
              </a:rPr>
              <a:t> </a:t>
            </a:r>
            <a:r>
              <a:rPr dirty="0" smtClean="0" sz="2000" spc="0" i="1">
                <a:latin typeface="Arial"/>
                <a:cs typeface="Arial"/>
              </a:rPr>
              <a:t>ac</a:t>
            </a:r>
            <a:r>
              <a:rPr dirty="0" smtClean="0" sz="2000" spc="9" i="1">
                <a:latin typeface="Arial"/>
                <a:cs typeface="Arial"/>
              </a:rPr>
              <a:t>c</a:t>
            </a:r>
            <a:r>
              <a:rPr dirty="0" smtClean="0" sz="2000" spc="0" i="1">
                <a:latin typeface="Arial"/>
                <a:cs typeface="Arial"/>
              </a:rPr>
              <a:t>idente</a:t>
            </a:r>
            <a:r>
              <a:rPr dirty="0" smtClean="0" sz="2000" spc="-4" i="1">
                <a:latin typeface="Arial"/>
                <a:cs typeface="Arial"/>
              </a:rPr>
              <a:t>l</a:t>
            </a:r>
            <a:r>
              <a:rPr dirty="0" smtClean="0" sz="2000" spc="0" i="1">
                <a:latin typeface="Arial"/>
                <a:cs typeface="Arial"/>
              </a:rPr>
              <a:t>le</a:t>
            </a:r>
            <a:r>
              <a:rPr dirty="0" smtClean="0" sz="2000" spc="-14" i="1">
                <a:latin typeface="Arial"/>
                <a:cs typeface="Arial"/>
              </a:rPr>
              <a:t>m</a:t>
            </a:r>
            <a:r>
              <a:rPr dirty="0" smtClean="0" sz="2000" spc="0" i="1">
                <a:latin typeface="Arial"/>
                <a:cs typeface="Arial"/>
              </a:rPr>
              <a:t>ent</a:t>
            </a:r>
            <a:r>
              <a:rPr dirty="0" smtClean="0" sz="2000" spc="-29" i="1">
                <a:latin typeface="Arial"/>
                <a:cs typeface="Arial"/>
              </a:rPr>
              <a:t> </a:t>
            </a:r>
            <a:r>
              <a:rPr dirty="0" smtClean="0" sz="2000" spc="0" i="1">
                <a:latin typeface="Arial"/>
                <a:cs typeface="Arial"/>
              </a:rPr>
              <a:t>sous</a:t>
            </a:r>
            <a:r>
              <a:rPr dirty="0" smtClean="0" sz="2000" spc="-19" i="1">
                <a:latin typeface="Arial"/>
                <a:cs typeface="Arial"/>
              </a:rPr>
              <a:t> </a:t>
            </a:r>
            <a:r>
              <a:rPr dirty="0" smtClean="0" sz="2000" spc="0" i="1">
                <a:latin typeface="Arial"/>
                <a:cs typeface="Arial"/>
              </a:rPr>
              <a:t>tensio</a:t>
            </a:r>
            <a:r>
              <a:rPr dirty="0" smtClean="0" sz="2000" spc="14" i="1">
                <a:latin typeface="Arial"/>
                <a:cs typeface="Arial"/>
              </a:rPr>
              <a:t>n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57858" y="2699274"/>
            <a:ext cx="6550676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M</a:t>
            </a:r>
            <a:r>
              <a:rPr dirty="0" smtClean="0" sz="2000" spc="-4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se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en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t</a:t>
            </a:r>
            <a:r>
              <a:rPr dirty="0" smtClean="0" sz="2000" spc="4" b="1">
                <a:latin typeface="Arial"/>
                <a:cs typeface="Arial"/>
              </a:rPr>
              <a:t>e</a:t>
            </a:r>
            <a:r>
              <a:rPr dirty="0" smtClean="0" sz="2000" spc="0" b="1">
                <a:latin typeface="Arial"/>
                <a:cs typeface="Arial"/>
              </a:rPr>
              <a:t>rre</a:t>
            </a:r>
            <a:r>
              <a:rPr dirty="0" smtClean="0" sz="2000" spc="-2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des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masses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avec</a:t>
            </a:r>
            <a:r>
              <a:rPr dirty="0" smtClean="0" sz="2000" spc="-2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c</a:t>
            </a:r>
            <a:r>
              <a:rPr dirty="0" smtClean="0" sz="2000" spc="4">
                <a:latin typeface="Arial"/>
                <a:cs typeface="Arial"/>
              </a:rPr>
              <a:t>o</a:t>
            </a:r>
            <a:r>
              <a:rPr dirty="0" smtClean="0" sz="2000" spc="0">
                <a:latin typeface="Arial"/>
                <a:cs typeface="Arial"/>
              </a:rPr>
              <a:t>upu</a:t>
            </a:r>
            <a:r>
              <a:rPr dirty="0" smtClean="0" sz="2000" spc="9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e</a:t>
            </a:r>
            <a:r>
              <a:rPr dirty="0" smtClean="0" sz="2000" spc="-3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automatique</a:t>
            </a:r>
            <a:r>
              <a:rPr dirty="0" smtClean="0" sz="2000" spc="-2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dirty="0" smtClean="0" sz="2000" spc="0">
                <a:latin typeface="Arial"/>
                <a:cs typeface="Arial"/>
              </a:rPr>
              <a:t>l'alimentat</a:t>
            </a:r>
            <a:r>
              <a:rPr dirty="0" smtClean="0" sz="2000" spc="-4">
                <a:latin typeface="Arial"/>
                <a:cs typeface="Arial"/>
              </a:rPr>
              <a:t>i</a:t>
            </a:r>
            <a:r>
              <a:rPr dirty="0" smtClean="0" sz="2000" spc="0">
                <a:latin typeface="Arial"/>
                <a:cs typeface="Arial"/>
              </a:rPr>
              <a:t>o</a:t>
            </a:r>
            <a:r>
              <a:rPr dirty="0" smtClean="0" sz="2000" spc="4">
                <a:latin typeface="Arial"/>
                <a:cs typeface="Arial"/>
              </a:rPr>
              <a:t>n</a:t>
            </a:r>
            <a:r>
              <a:rPr dirty="0" smtClean="0" sz="2000" spc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4662" y="3684325"/>
            <a:ext cx="42705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55573" y="3684325"/>
            <a:ext cx="7840091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sch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as</a:t>
            </a:r>
            <a:r>
              <a:rPr dirty="0" smtClean="0" sz="1800" spc="25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de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li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is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o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dirty="0" smtClean="0" sz="1800" spc="2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à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la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4" i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erre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so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1800" spc="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u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ssi</a:t>
            </a:r>
            <a:r>
              <a:rPr dirty="0" smtClean="0" sz="1800" spc="1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p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p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dirty="0" smtClean="0" sz="1800" spc="2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"r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g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es</a:t>
            </a:r>
            <a:r>
              <a:rPr dirty="0" smtClean="0" sz="1800" spc="2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du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utr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".</a:t>
            </a:r>
            <a:r>
              <a:rPr dirty="0" smtClean="0" sz="1800" spc="1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Ils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so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  <a:p>
            <a:pPr marL="1368272" marR="34290">
              <a:lnSpc>
                <a:spcPct val="95825"/>
              </a:lnSpc>
            </a:pP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o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ta</a:t>
            </a:r>
            <a:r>
              <a:rPr dirty="0" smtClean="0" sz="1800" spc="-14" i="1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1800" spc="4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d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é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fin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dirty="0" smtClean="0" sz="1800" spc="1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p</a:t>
            </a:r>
            <a:r>
              <a:rPr dirty="0" smtClean="0" sz="1800" spc="-9" i="1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r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la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n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or</a:t>
            </a:r>
            <a:r>
              <a:rPr dirty="0" smtClean="0" sz="1800" spc="-14" i="1">
                <a:solidFill>
                  <a:srgbClr val="0033CC"/>
                </a:solidFill>
                <a:latin typeface="Arial"/>
                <a:cs typeface="Arial"/>
              </a:rPr>
              <a:t>m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e</a:t>
            </a:r>
            <a:r>
              <a:rPr dirty="0" smtClean="0" sz="1800" spc="25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NF</a:t>
            </a:r>
            <a:r>
              <a:rPr dirty="0" smtClean="0" sz="1800" spc="-34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800" spc="0" i="1">
                <a:solidFill>
                  <a:srgbClr val="0033CC"/>
                </a:solidFill>
                <a:latin typeface="Arial"/>
                <a:cs typeface="Arial"/>
              </a:rPr>
              <a:t>15-</a:t>
            </a:r>
            <a:r>
              <a:rPr dirty="0" smtClean="0" sz="1800" spc="-4" i="1">
                <a:solidFill>
                  <a:srgbClr val="0033CC"/>
                </a:solidFill>
                <a:latin typeface="Arial"/>
                <a:cs typeface="Arial"/>
              </a:rPr>
              <a:t>100.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642618" y="4583199"/>
            <a:ext cx="6599477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-4" b="1">
                <a:latin typeface="Arial"/>
                <a:cs typeface="Arial"/>
              </a:rPr>
              <a:t>E</a:t>
            </a:r>
            <a:r>
              <a:rPr dirty="0" smtClean="0" sz="2000" spc="-9" b="1">
                <a:latin typeface="Arial"/>
                <a:cs typeface="Arial"/>
              </a:rPr>
              <a:t>m</a:t>
            </a:r>
            <a:r>
              <a:rPr dirty="0" smtClean="0" sz="2000" spc="0" b="1">
                <a:latin typeface="Arial"/>
                <a:cs typeface="Arial"/>
              </a:rPr>
              <a:t>p</a:t>
            </a:r>
            <a:r>
              <a:rPr dirty="0" smtClean="0" sz="2000" spc="-9" b="1">
                <a:latin typeface="Arial"/>
                <a:cs typeface="Arial"/>
              </a:rPr>
              <a:t>l</a:t>
            </a:r>
            <a:r>
              <a:rPr dirty="0" smtClean="0" sz="2000" spc="0" b="1">
                <a:latin typeface="Arial"/>
                <a:cs typeface="Arial"/>
              </a:rPr>
              <a:t>oi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-9" b="1">
                <a:latin typeface="Arial"/>
                <a:cs typeface="Arial"/>
              </a:rPr>
              <a:t>d</a:t>
            </a:r>
            <a:r>
              <a:rPr dirty="0" smtClean="0" sz="2000" spc="0" b="1">
                <a:latin typeface="Arial"/>
                <a:cs typeface="Arial"/>
              </a:rPr>
              <a:t>'une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très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basse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tension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de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sécur</a:t>
            </a:r>
            <a:r>
              <a:rPr dirty="0" smtClean="0" sz="2000" spc="-4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té</a:t>
            </a:r>
            <a:r>
              <a:rPr dirty="0" smtClean="0" sz="2000" spc="-14" b="1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(TB</a:t>
            </a:r>
            <a:r>
              <a:rPr dirty="0" smtClean="0" sz="2000" spc="-4">
                <a:latin typeface="Arial"/>
                <a:cs typeface="Arial"/>
              </a:rPr>
              <a:t>T</a:t>
            </a:r>
            <a:r>
              <a:rPr dirty="0" smtClean="0" sz="2000" spc="-4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)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ou</a:t>
            </a:r>
            <a:endParaRPr sz="2000">
              <a:latin typeface="Arial"/>
              <a:cs typeface="Arial"/>
            </a:endParaRPr>
          </a:p>
          <a:p>
            <a:pPr marL="12700" marR="38221">
              <a:lnSpc>
                <a:spcPct val="95825"/>
              </a:lnSpc>
            </a:pPr>
            <a:r>
              <a:rPr dirty="0" smtClean="0" sz="2000" spc="0">
                <a:latin typeface="Arial"/>
                <a:cs typeface="Arial"/>
              </a:rPr>
              <a:t>de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p</a:t>
            </a:r>
            <a:r>
              <a:rPr dirty="0" smtClean="0" sz="2000" spc="4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otection</a:t>
            </a:r>
            <a:r>
              <a:rPr dirty="0" smtClean="0" sz="2000" spc="-3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(TBTP)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38681" y="5591528"/>
            <a:ext cx="6606090" cy="584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U</a:t>
            </a:r>
            <a:r>
              <a:rPr dirty="0" smtClean="0" sz="2000" spc="4" b="1">
                <a:latin typeface="Arial"/>
                <a:cs typeface="Arial"/>
              </a:rPr>
              <a:t>t</a:t>
            </a:r>
            <a:r>
              <a:rPr dirty="0" smtClean="0" sz="2000" spc="0" b="1">
                <a:latin typeface="Arial"/>
                <a:cs typeface="Arial"/>
              </a:rPr>
              <a:t>i</a:t>
            </a:r>
            <a:r>
              <a:rPr dirty="0" smtClean="0" sz="2000" spc="-9" b="1">
                <a:latin typeface="Arial"/>
                <a:cs typeface="Arial"/>
              </a:rPr>
              <a:t>l</a:t>
            </a:r>
            <a:r>
              <a:rPr dirty="0" smtClean="0" sz="2000" spc="0" b="1">
                <a:latin typeface="Arial"/>
                <a:cs typeface="Arial"/>
              </a:rPr>
              <a:t>isat</a:t>
            </a:r>
            <a:r>
              <a:rPr dirty="0" smtClean="0" sz="2000" spc="-4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on</a:t>
            </a:r>
            <a:r>
              <a:rPr dirty="0" smtClean="0" sz="2000" spc="-3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-9" b="1">
                <a:latin typeface="Arial"/>
                <a:cs typeface="Arial"/>
              </a:rPr>
              <a:t>m</a:t>
            </a:r>
            <a:r>
              <a:rPr dirty="0" smtClean="0" sz="2000" spc="0" b="1">
                <a:latin typeface="Arial"/>
                <a:cs typeface="Arial"/>
              </a:rPr>
              <a:t>atériel</a:t>
            </a:r>
            <a:r>
              <a:rPr dirty="0" smtClean="0" sz="2000" spc="-4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classe</a:t>
            </a:r>
            <a:r>
              <a:rPr dirty="0" smtClean="0" sz="2000" spc="-2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2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4" b="1">
                <a:latin typeface="Arial"/>
                <a:cs typeface="Arial"/>
              </a:rPr>
              <a:t>(</a:t>
            </a:r>
            <a:r>
              <a:rPr dirty="0" smtClean="0" sz="2000" spc="0">
                <a:latin typeface="Arial"/>
                <a:cs typeface="Arial"/>
              </a:rPr>
              <a:t>conforme</a:t>
            </a:r>
            <a:r>
              <a:rPr dirty="0" smtClean="0" sz="2000" spc="-4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à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-4">
                <a:latin typeface="Arial"/>
                <a:cs typeface="Arial"/>
              </a:rPr>
              <a:t>l</a:t>
            </a:r>
            <a:r>
              <a:rPr dirty="0" smtClean="0" sz="2000" spc="0">
                <a:latin typeface="Arial"/>
                <a:cs typeface="Arial"/>
              </a:rPr>
              <a:t>a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norme</a:t>
            </a:r>
            <a:endParaRPr sz="2000">
              <a:latin typeface="Arial"/>
              <a:cs typeface="Arial"/>
            </a:endParaRPr>
          </a:p>
          <a:p>
            <a:pPr marL="12700" marR="38221">
              <a:lnSpc>
                <a:spcPct val="95825"/>
              </a:lnSpc>
            </a:pPr>
            <a:r>
              <a:rPr dirty="0" smtClean="0" sz="2000" spc="0">
                <a:latin typeface="Arial"/>
                <a:cs typeface="Arial"/>
              </a:rPr>
              <a:t>NF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C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20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030)</a:t>
            </a:r>
            <a:endParaRPr sz="2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39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ject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2035175" y="2376500"/>
            <a:ext cx="1536700" cy="82224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20351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w="0"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35718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w="0"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704850" y="2376424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 h="0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704850" y="3198749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 h="0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704850" y="4292346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 h="0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704850" y="5114671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 h="0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714375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w="0"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8929751" y="2062226"/>
            <a:ext cx="0" cy="4159211"/>
          </a:xfrm>
          <a:custGeom>
            <a:avLst/>
            <a:gdLst/>
            <a:ahLst/>
            <a:cxnLst/>
            <a:rect l="l" t="t" r="r" b="b"/>
            <a:pathLst>
              <a:path w="0" h="4159211">
                <a:moveTo>
                  <a:pt x="0" y="0"/>
                </a:moveTo>
                <a:lnTo>
                  <a:pt x="0" y="4159211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704850" y="2071751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 h="0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704850" y="6211912"/>
            <a:ext cx="8234426" cy="0"/>
          </a:xfrm>
          <a:custGeom>
            <a:avLst/>
            <a:gdLst/>
            <a:ahLst/>
            <a:cxnLst/>
            <a:rect l="l" t="t" r="r" b="b"/>
            <a:pathLst>
              <a:path w="8234426" h="0">
                <a:moveTo>
                  <a:pt x="0" y="0"/>
                </a:moveTo>
                <a:lnTo>
                  <a:pt x="8234426" y="0"/>
                </a:lnTo>
              </a:path>
            </a:pathLst>
          </a:custGeom>
          <a:ln w="1905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2694686" y="3571875"/>
            <a:ext cx="126" cy="239013"/>
          </a:xfrm>
          <a:custGeom>
            <a:avLst/>
            <a:gdLst/>
            <a:ahLst/>
            <a:cxnLst/>
            <a:rect l="l" t="t" r="r" b="b"/>
            <a:pathLst>
              <a:path w="126" h="239013">
                <a:moveTo>
                  <a:pt x="0" y="0"/>
                </a:moveTo>
                <a:lnTo>
                  <a:pt x="126" y="239013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2554224" y="3798316"/>
            <a:ext cx="281050" cy="0"/>
          </a:xfrm>
          <a:custGeom>
            <a:avLst/>
            <a:gdLst/>
            <a:ahLst/>
            <a:cxnLst/>
            <a:rect l="l" t="t" r="r" b="b"/>
            <a:pathLst>
              <a:path w="281050" h="0">
                <a:moveTo>
                  <a:pt x="0" y="0"/>
                </a:moveTo>
                <a:lnTo>
                  <a:pt x="281050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2665857" y="3961765"/>
            <a:ext cx="58547" cy="0"/>
          </a:xfrm>
          <a:custGeom>
            <a:avLst/>
            <a:gdLst/>
            <a:ahLst/>
            <a:cxnLst/>
            <a:rect l="l" t="t" r="r" b="b"/>
            <a:pathLst>
              <a:path w="58547" h="0">
                <a:moveTo>
                  <a:pt x="0" y="0"/>
                </a:moveTo>
                <a:lnTo>
                  <a:pt x="58547" y="0"/>
                </a:lnTo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2500376" y="4500867"/>
            <a:ext cx="428650" cy="436003"/>
          </a:xfrm>
          <a:custGeom>
            <a:avLst/>
            <a:gdLst/>
            <a:ahLst/>
            <a:cxnLst/>
            <a:rect l="l" t="t" r="r" b="b"/>
            <a:pathLst>
              <a:path w="428650" h="436003">
                <a:moveTo>
                  <a:pt x="0" y="436003"/>
                </a:moveTo>
                <a:lnTo>
                  <a:pt x="428650" y="436003"/>
                </a:lnTo>
                <a:lnTo>
                  <a:pt x="428650" y="0"/>
                </a:lnTo>
                <a:lnTo>
                  <a:pt x="0" y="0"/>
                </a:lnTo>
                <a:lnTo>
                  <a:pt x="0" y="436003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2571369" y="4572215"/>
            <a:ext cx="285762" cy="285915"/>
          </a:xfrm>
          <a:custGeom>
            <a:avLst/>
            <a:gdLst/>
            <a:ahLst/>
            <a:cxnLst/>
            <a:rect l="l" t="t" r="r" b="b"/>
            <a:pathLst>
              <a:path w="285762" h="285915">
                <a:moveTo>
                  <a:pt x="0" y="285915"/>
                </a:moveTo>
                <a:lnTo>
                  <a:pt x="285762" y="285915"/>
                </a:lnTo>
                <a:lnTo>
                  <a:pt x="285762" y="0"/>
                </a:lnTo>
                <a:lnTo>
                  <a:pt x="0" y="0"/>
                </a:lnTo>
                <a:lnTo>
                  <a:pt x="0" y="285915"/>
                </a:lnTo>
                <a:close/>
              </a:path>
            </a:pathLst>
          </a:custGeom>
          <a:ln w="19050">
            <a:solidFill>
              <a:srgbClr val="FF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2214626" y="5500370"/>
            <a:ext cx="499618" cy="559244"/>
          </a:xfrm>
          <a:custGeom>
            <a:avLst/>
            <a:gdLst/>
            <a:ahLst/>
            <a:cxnLst/>
            <a:rect l="l" t="t" r="r" b="b"/>
            <a:pathLst>
              <a:path w="499618" h="559244">
                <a:moveTo>
                  <a:pt x="0" y="279615"/>
                </a:moveTo>
                <a:lnTo>
                  <a:pt x="249809" y="0"/>
                </a:lnTo>
                <a:lnTo>
                  <a:pt x="499618" y="279615"/>
                </a:lnTo>
                <a:lnTo>
                  <a:pt x="249809" y="559244"/>
                </a:lnTo>
                <a:lnTo>
                  <a:pt x="0" y="279615"/>
                </a:lnTo>
                <a:close/>
              </a:path>
            </a:pathLst>
          </a:custGeom>
          <a:ln w="19050">
            <a:solidFill>
              <a:srgbClr val="FF006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2835275" y="5500370"/>
            <a:ext cx="522350" cy="571817"/>
          </a:xfrm>
          <a:custGeom>
            <a:avLst/>
            <a:gdLst/>
            <a:ahLst/>
            <a:cxnLst/>
            <a:rect l="l" t="t" r="r" b="b"/>
            <a:pathLst>
              <a:path w="522350" h="571817">
                <a:moveTo>
                  <a:pt x="0" y="285902"/>
                </a:moveTo>
                <a:lnTo>
                  <a:pt x="261238" y="0"/>
                </a:lnTo>
                <a:lnTo>
                  <a:pt x="522350" y="285902"/>
                </a:lnTo>
                <a:lnTo>
                  <a:pt x="261238" y="571817"/>
                </a:lnTo>
                <a:lnTo>
                  <a:pt x="0" y="285902"/>
                </a:lnTo>
                <a:close/>
              </a:path>
            </a:pathLst>
          </a:custGeom>
          <a:ln w="19050">
            <a:solidFill>
              <a:srgbClr val="FF006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782572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dirty="0" smtClean="0" sz="2800" spc="-17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530207" y="516513"/>
            <a:ext cx="177818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586099" y="1645809"/>
            <a:ext cx="229484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Classe</a:t>
            </a:r>
            <a:r>
              <a:rPr dirty="0" smtClean="0" sz="2000" spc="-1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-9" b="1">
                <a:latin typeface="Arial"/>
                <a:cs typeface="Arial"/>
              </a:rPr>
              <a:t>m</a:t>
            </a:r>
            <a:r>
              <a:rPr dirty="0" smtClean="0" sz="2000" spc="0" b="1">
                <a:latin typeface="Arial"/>
                <a:cs typeface="Arial"/>
              </a:rPr>
              <a:t>a</a:t>
            </a:r>
            <a:r>
              <a:rPr dirty="0" smtClean="0" sz="2000" spc="4" b="1">
                <a:latin typeface="Arial"/>
                <a:cs typeface="Arial"/>
              </a:rPr>
              <a:t>t</a:t>
            </a:r>
            <a:r>
              <a:rPr dirty="0" smtClean="0" sz="2000" spc="0" b="1">
                <a:latin typeface="Arial"/>
                <a:cs typeface="Arial"/>
              </a:rPr>
              <a:t>ériel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41547" y="3708373"/>
            <a:ext cx="3667896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dirty="0" smtClean="0" sz="1600" spc="0" b="1">
                <a:latin typeface="Arial"/>
                <a:cs typeface="Arial"/>
              </a:rPr>
              <a:t>-</a:t>
            </a:r>
            <a:r>
              <a:rPr dirty="0" smtClean="0" sz="1600" spc="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Mat</a:t>
            </a:r>
            <a:r>
              <a:rPr dirty="0" smtClean="0" sz="1600" spc="-4" b="1">
                <a:latin typeface="Arial"/>
                <a:cs typeface="Arial"/>
              </a:rPr>
              <a:t>é</a:t>
            </a:r>
            <a:r>
              <a:rPr dirty="0" smtClean="0" sz="1600" spc="0" b="1">
                <a:latin typeface="Arial"/>
                <a:cs typeface="Arial"/>
              </a:rPr>
              <a:t>riel</a:t>
            </a:r>
            <a:r>
              <a:rPr dirty="0" smtClean="0" sz="1600" spc="-1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</a:t>
            </a:r>
            <a:r>
              <a:rPr dirty="0" smtClean="0" sz="1600" spc="-4" b="1">
                <a:latin typeface="Arial"/>
                <a:cs typeface="Arial"/>
              </a:rPr>
              <a:t>e</a:t>
            </a:r>
            <a:r>
              <a:rPr dirty="0" smtClean="0" sz="1600" spc="-34" b="1">
                <a:latin typeface="Arial"/>
                <a:cs typeface="Arial"/>
              </a:rPr>
              <a:t>v</a:t>
            </a:r>
            <a:r>
              <a:rPr dirty="0" smtClean="0" sz="1600" spc="0" b="1">
                <a:latin typeface="Arial"/>
                <a:cs typeface="Arial"/>
              </a:rPr>
              <a:t>a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t</a:t>
            </a:r>
            <a:r>
              <a:rPr dirty="0" smtClean="0" sz="1600" spc="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ê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re</a:t>
            </a:r>
            <a:r>
              <a:rPr dirty="0" smtClean="0" sz="1600" spc="-19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9" b="1">
                <a:latin typeface="Arial"/>
                <a:cs typeface="Arial"/>
              </a:rPr>
              <a:t>b</a:t>
            </a:r>
            <a:r>
              <a:rPr dirty="0" smtClean="0" sz="1600" spc="0" b="1">
                <a:latin typeface="Arial"/>
                <a:cs typeface="Arial"/>
              </a:rPr>
              <a:t>li</a:t>
            </a:r>
            <a:r>
              <a:rPr dirty="0" smtClean="0" sz="1600" spc="-4" b="1">
                <a:latin typeface="Arial"/>
                <a:cs typeface="Arial"/>
              </a:rPr>
              <a:t>g</a:t>
            </a:r>
            <a:r>
              <a:rPr dirty="0" smtClean="0" sz="1600" spc="0" b="1">
                <a:latin typeface="Arial"/>
                <a:cs typeface="Arial"/>
              </a:rPr>
              <a:t>a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i</a:t>
            </a:r>
            <a:r>
              <a:rPr dirty="0" smtClean="0" sz="1600" spc="0" b="1">
                <a:latin typeface="Arial"/>
                <a:cs typeface="Arial"/>
              </a:rPr>
              <a:t>reme</a:t>
            </a:r>
            <a:r>
              <a:rPr dirty="0" smtClean="0" sz="1600" spc="-9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t</a:t>
            </a:r>
            <a:endParaRPr sz="16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418350" y="3708373"/>
            <a:ext cx="143419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5"/>
              </a:lnSpc>
              <a:spcBef>
                <a:spcPts val="86"/>
              </a:spcBef>
            </a:pPr>
            <a:r>
              <a:rPr dirty="0" smtClean="0" sz="1600" spc="0" b="1">
                <a:latin typeface="Arial"/>
                <a:cs typeface="Arial"/>
              </a:rPr>
              <a:t>relié</a:t>
            </a:r>
            <a:r>
              <a:rPr dirty="0" smtClean="0" sz="1600" spc="-22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à</a:t>
            </a:r>
            <a:r>
              <a:rPr dirty="0" smtClean="0" sz="1600" spc="-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la</a:t>
            </a:r>
            <a:r>
              <a:rPr dirty="0" smtClean="0" sz="1600" spc="9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t</a:t>
            </a:r>
            <a:r>
              <a:rPr dirty="0" smtClean="0" sz="1600" spc="-4" b="1">
                <a:latin typeface="Arial"/>
                <a:cs typeface="Arial"/>
              </a:rPr>
              <a:t>e</a:t>
            </a:r>
            <a:r>
              <a:rPr dirty="0" smtClean="0" sz="1600" spc="0" b="1">
                <a:latin typeface="Arial"/>
                <a:cs typeface="Arial"/>
              </a:rPr>
              <a:t>rre.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40</a:t>
            </a:r>
            <a:endParaRPr sz="14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71369" y="4572215"/>
            <a:ext cx="285762" cy="2859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9" name="object 19"/>
          <p:cNvSpPr txBox="1"/>
          <p:nvPr/>
        </p:nvSpPr>
        <p:spPr>
          <a:xfrm>
            <a:off x="2500376" y="4500867"/>
            <a:ext cx="428650" cy="4360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8" name="object 18"/>
          <p:cNvSpPr txBox="1"/>
          <p:nvPr/>
        </p:nvSpPr>
        <p:spPr>
          <a:xfrm>
            <a:off x="2554224" y="3571875"/>
            <a:ext cx="140525" cy="2264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7" name="object 17"/>
          <p:cNvSpPr txBox="1"/>
          <p:nvPr/>
        </p:nvSpPr>
        <p:spPr>
          <a:xfrm>
            <a:off x="2694749" y="3571875"/>
            <a:ext cx="140525" cy="2264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6" name="object 16"/>
          <p:cNvSpPr txBox="1"/>
          <p:nvPr/>
        </p:nvSpPr>
        <p:spPr>
          <a:xfrm>
            <a:off x="714375" y="2071751"/>
            <a:ext cx="1320800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7561">
              <a:lnSpc>
                <a:spcPct val="95825"/>
              </a:lnSpc>
              <a:spcBef>
                <a:spcPts val="65"/>
              </a:spcBef>
            </a:pPr>
            <a:r>
              <a:rPr dirty="0" smtClean="0" sz="1600" spc="0">
                <a:solidFill>
                  <a:srgbClr val="0033CC"/>
                </a:solidFill>
                <a:latin typeface="Arial"/>
                <a:cs typeface="Arial"/>
              </a:rPr>
              <a:t>C</a:t>
            </a:r>
            <a:r>
              <a:rPr dirty="0" smtClean="0" sz="1600" spc="4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1600" spc="0">
                <a:solidFill>
                  <a:srgbClr val="0033CC"/>
                </a:solidFill>
                <a:latin typeface="Arial"/>
                <a:cs typeface="Arial"/>
              </a:rPr>
              <a:t>a</a:t>
            </a:r>
            <a:r>
              <a:rPr dirty="0" smtClean="0" sz="1600" spc="4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dirty="0" smtClean="0" sz="1600" spc="4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035175" y="2071751"/>
            <a:ext cx="1536700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23723">
              <a:lnSpc>
                <a:spcPct val="95825"/>
              </a:lnSpc>
              <a:spcBef>
                <a:spcPts val="65"/>
              </a:spcBef>
            </a:pPr>
            <a:r>
              <a:rPr dirty="0" smtClean="0" sz="1600" spc="0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dirty="0" smtClean="0" sz="1600" spc="-14">
                <a:solidFill>
                  <a:srgbClr val="0033CC"/>
                </a:solidFill>
                <a:latin typeface="Arial"/>
                <a:cs typeface="Arial"/>
              </a:rPr>
              <a:t>y</a:t>
            </a:r>
            <a:r>
              <a:rPr dirty="0" smtClean="0" sz="1600" spc="0">
                <a:solidFill>
                  <a:srgbClr val="0033CC"/>
                </a:solidFill>
                <a:latin typeface="Arial"/>
                <a:cs typeface="Arial"/>
              </a:rPr>
              <a:t>mbo</a:t>
            </a:r>
            <a:r>
              <a:rPr dirty="0" smtClean="0" sz="1600" spc="9">
                <a:solidFill>
                  <a:srgbClr val="0033CC"/>
                </a:solidFill>
                <a:latin typeface="Arial"/>
                <a:cs typeface="Arial"/>
              </a:rPr>
              <a:t>l</a:t>
            </a:r>
            <a:r>
              <a:rPr dirty="0" smtClean="0" sz="1600" spc="0">
                <a:solidFill>
                  <a:srgbClr val="0033CC"/>
                </a:solidFill>
                <a:latin typeface="Arial"/>
                <a:cs typeface="Arial"/>
              </a:rPr>
              <a:t>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571875" y="2071751"/>
            <a:ext cx="5357876" cy="3046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917738" marR="1918262" algn="ctr">
              <a:lnSpc>
                <a:spcPct val="95825"/>
              </a:lnSpc>
              <a:spcBef>
                <a:spcPts val="65"/>
              </a:spcBef>
            </a:pPr>
            <a:r>
              <a:rPr dirty="0" smtClean="0" sz="1600" spc="0">
                <a:solidFill>
                  <a:srgbClr val="0033CC"/>
                </a:solidFill>
                <a:latin typeface="Arial"/>
                <a:cs typeface="Arial"/>
              </a:rPr>
              <a:t>Caractér</a:t>
            </a:r>
            <a:r>
              <a:rPr dirty="0" smtClean="0" sz="1600" spc="4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dirty="0" smtClean="0" sz="1600" spc="4">
                <a:solidFill>
                  <a:srgbClr val="0033CC"/>
                </a:solidFill>
                <a:latin typeface="Arial"/>
                <a:cs typeface="Arial"/>
              </a:rPr>
              <a:t>s</a:t>
            </a:r>
            <a:r>
              <a:rPr dirty="0" smtClean="0" sz="1600" spc="0">
                <a:solidFill>
                  <a:srgbClr val="0033CC"/>
                </a:solidFill>
                <a:latin typeface="Arial"/>
                <a:cs typeface="Arial"/>
              </a:rPr>
              <a:t>t</a:t>
            </a:r>
            <a:r>
              <a:rPr dirty="0" smtClean="0" sz="1600" spc="4">
                <a:solidFill>
                  <a:srgbClr val="0033CC"/>
                </a:solidFill>
                <a:latin typeface="Arial"/>
                <a:cs typeface="Arial"/>
              </a:rPr>
              <a:t>i</a:t>
            </a:r>
            <a:r>
              <a:rPr dirty="0" smtClean="0" sz="1600" spc="0">
                <a:solidFill>
                  <a:srgbClr val="0033CC"/>
                </a:solidFill>
                <a:latin typeface="Arial"/>
                <a:cs typeface="Arial"/>
              </a:rPr>
              <a:t>ques</a:t>
            </a:r>
            <a:endParaRPr sz="16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14375" y="2376424"/>
            <a:ext cx="13208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83907" marR="585606" algn="ctr">
              <a:lnSpc>
                <a:spcPct val="95825"/>
              </a:lnSpc>
              <a:spcBef>
                <a:spcPts val="1445"/>
              </a:spcBef>
            </a:pPr>
            <a:r>
              <a:rPr dirty="0" smtClean="0" sz="1400" spc="0">
                <a:solidFill>
                  <a:srgbClr val="0033CC"/>
                </a:solidFill>
                <a:latin typeface="Arial"/>
                <a:cs typeface="Arial"/>
              </a:rPr>
              <a:t>0</a:t>
            </a:r>
            <a:endParaRPr sz="14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035175" y="2376424"/>
            <a:ext cx="15367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11" name="object 11"/>
          <p:cNvSpPr txBox="1"/>
          <p:nvPr/>
        </p:nvSpPr>
        <p:spPr>
          <a:xfrm>
            <a:off x="3571875" y="2376424"/>
            <a:ext cx="5357876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803749" indent="-88391">
              <a:lnSpc>
                <a:spcPct val="100041"/>
              </a:lnSpc>
              <a:spcBef>
                <a:spcPts val="65"/>
              </a:spcBef>
            </a:pPr>
            <a:r>
              <a:rPr dirty="0" smtClean="0" sz="1600" spc="0" b="1">
                <a:latin typeface="Arial"/>
                <a:cs typeface="Arial"/>
              </a:rPr>
              <a:t>-</a:t>
            </a:r>
            <a:r>
              <a:rPr dirty="0" smtClean="0" sz="1600" spc="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P</a:t>
            </a:r>
            <a:r>
              <a:rPr dirty="0" smtClean="0" sz="1600" spc="4" b="1">
                <a:latin typeface="Arial"/>
                <a:cs typeface="Arial"/>
              </a:rPr>
              <a:t>r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ecti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</a:t>
            </a:r>
            <a:r>
              <a:rPr dirty="0" smtClean="0" sz="1600" spc="-49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basée</a:t>
            </a:r>
            <a:r>
              <a:rPr dirty="0" smtClean="0" sz="1600" spc="-35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u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iq</a:t>
            </a:r>
            <a:r>
              <a:rPr dirty="0" smtClean="0" sz="1600" spc="-4" b="1">
                <a:latin typeface="Arial"/>
                <a:cs typeface="Arial"/>
              </a:rPr>
              <a:t>u</a:t>
            </a:r>
            <a:r>
              <a:rPr dirty="0" smtClean="0" sz="1600" spc="0" b="1">
                <a:latin typeface="Arial"/>
                <a:cs typeface="Arial"/>
              </a:rPr>
              <a:t>ement</a:t>
            </a:r>
            <a:r>
              <a:rPr dirty="0" smtClean="0" sz="1600" spc="-60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sur</a:t>
            </a:r>
            <a:r>
              <a:rPr dirty="0" smtClean="0" sz="1600" spc="-1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l'i</a:t>
            </a:r>
            <a:r>
              <a:rPr dirty="0" smtClean="0" sz="1600" spc="4" b="1">
                <a:latin typeface="Arial"/>
                <a:cs typeface="Arial"/>
              </a:rPr>
              <a:t>s</a:t>
            </a:r>
            <a:r>
              <a:rPr dirty="0" smtClean="0" sz="1600" spc="0" b="1">
                <a:latin typeface="Arial"/>
                <a:cs typeface="Arial"/>
              </a:rPr>
              <a:t>ola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ion</a:t>
            </a:r>
            <a:r>
              <a:rPr dirty="0" smtClean="0" sz="1600" spc="0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princi</a:t>
            </a:r>
            <a:r>
              <a:rPr dirty="0" smtClean="0" sz="1600" spc="-4" b="1">
                <a:latin typeface="Arial"/>
                <a:cs typeface="Arial"/>
              </a:rPr>
              <a:t>p</a:t>
            </a:r>
            <a:r>
              <a:rPr dirty="0" smtClean="0" sz="1600" spc="0" b="1">
                <a:latin typeface="Arial"/>
                <a:cs typeface="Arial"/>
              </a:rPr>
              <a:t>ale</a:t>
            </a:r>
            <a:endParaRPr sz="16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</a:pPr>
            <a:r>
              <a:rPr dirty="0" smtClean="0" sz="1600" spc="0" b="1">
                <a:latin typeface="Arial"/>
                <a:cs typeface="Arial"/>
              </a:rPr>
              <a:t>-</a:t>
            </a:r>
            <a:r>
              <a:rPr dirty="0" smtClean="0" sz="1600" spc="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Empl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i</a:t>
            </a:r>
            <a:r>
              <a:rPr dirty="0" smtClean="0" sz="1600" spc="-1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in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erdit.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14375" y="3198749"/>
            <a:ext cx="1320800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16"/>
              </a:spcBef>
            </a:pPr>
            <a:endParaRPr sz="500"/>
          </a:p>
          <a:p>
            <a:pPr marL="608269" marR="610684" algn="ctr">
              <a:lnSpc>
                <a:spcPct val="95825"/>
              </a:lnSpc>
              <a:spcBef>
                <a:spcPts val="3000"/>
              </a:spcBef>
            </a:pPr>
            <a:r>
              <a:rPr dirty="0" smtClean="0" sz="1400" spc="0">
                <a:solidFill>
                  <a:srgbClr val="0033CC"/>
                </a:solidFill>
                <a:latin typeface="Arial"/>
                <a:cs typeface="Arial"/>
              </a:rPr>
              <a:t>I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35175" y="3198749"/>
            <a:ext cx="1536700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16"/>
              </a:spcBef>
            </a:pPr>
            <a:endParaRPr sz="500"/>
          </a:p>
          <a:p>
            <a:pPr marL="551500" marR="769051" algn="ctr">
              <a:lnSpc>
                <a:spcPct val="100000"/>
              </a:lnSpc>
              <a:spcBef>
                <a:spcPts val="3000"/>
              </a:spcBef>
              <a:tabLst>
                <a:tab pos="711200" algn="l"/>
              </a:tabLst>
            </a:pPr>
            <a:r>
              <a:rPr dirty="0" smtClean="0" sz="1400" u="heavy">
                <a:solidFill>
                  <a:srgbClr val="0033CC"/>
                </a:solidFill>
                <a:latin typeface="Arial"/>
                <a:cs typeface="Arial"/>
              </a:rPr>
              <a:t> </a:t>
            </a:r>
            <a:r>
              <a:rPr dirty="0" smtClean="0" sz="1400" u="heavy">
                <a:solidFill>
                  <a:srgbClr val="0033CC"/>
                </a:solidFill>
                <a:latin typeface="Arial"/>
                <a:cs typeface="Arial"/>
              </a:rPr>
              <a:t>	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71875" y="3198749"/>
            <a:ext cx="5357876" cy="1093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479240" indent="-88391">
              <a:lnSpc>
                <a:spcPct val="100041"/>
              </a:lnSpc>
              <a:spcBef>
                <a:spcPts val="65"/>
              </a:spcBef>
            </a:pPr>
            <a:r>
              <a:rPr dirty="0" smtClean="0" sz="1600" spc="0" b="1">
                <a:latin typeface="Arial"/>
                <a:cs typeface="Arial"/>
              </a:rPr>
              <a:t>-</a:t>
            </a:r>
            <a:r>
              <a:rPr dirty="0" smtClean="0" sz="1600" spc="4" b="1">
                <a:latin typeface="Arial"/>
                <a:cs typeface="Arial"/>
              </a:rPr>
              <a:t> </a:t>
            </a:r>
            <a:r>
              <a:rPr dirty="0" smtClean="0" sz="1600" spc="-125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u</a:t>
            </a:r>
            <a:r>
              <a:rPr dirty="0" smtClean="0" sz="1600" spc="0" b="1">
                <a:latin typeface="Arial"/>
                <a:cs typeface="Arial"/>
              </a:rPr>
              <a:t>tes</a:t>
            </a:r>
            <a:r>
              <a:rPr dirty="0" smtClean="0" sz="1600" spc="-32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les</a:t>
            </a:r>
            <a:r>
              <a:rPr dirty="0" smtClean="0" sz="1600" spc="-7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pièces</a:t>
            </a:r>
            <a:r>
              <a:rPr dirty="0" smtClean="0" sz="1600" spc="-39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mé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alliques</a:t>
            </a:r>
            <a:r>
              <a:rPr dirty="0" smtClean="0" sz="1600" spc="-42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accessibles</a:t>
            </a:r>
            <a:r>
              <a:rPr dirty="0" smtClean="0" sz="1600" spc="-6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so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in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ercon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ectées.</a:t>
            </a:r>
            <a:endParaRPr sz="16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4375" y="4292346"/>
            <a:ext cx="13208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83907" marR="584161" algn="ctr">
              <a:lnSpc>
                <a:spcPct val="95825"/>
              </a:lnSpc>
              <a:spcBef>
                <a:spcPts val="1448"/>
              </a:spcBef>
            </a:pPr>
            <a:r>
              <a:rPr dirty="0" smtClean="0" sz="1400" spc="4">
                <a:solidFill>
                  <a:srgbClr val="0033CC"/>
                </a:solidFill>
                <a:latin typeface="Arial"/>
                <a:cs typeface="Arial"/>
              </a:rPr>
              <a:t>II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35175" y="4292346"/>
            <a:ext cx="1536700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3571875" y="4292346"/>
            <a:ext cx="5357876" cy="8223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70763" marR="113583" indent="-88391">
              <a:lnSpc>
                <a:spcPct val="100041"/>
              </a:lnSpc>
              <a:spcBef>
                <a:spcPts val="65"/>
              </a:spcBef>
            </a:pPr>
            <a:r>
              <a:rPr dirty="0" smtClean="0" sz="1600" spc="0" b="1">
                <a:latin typeface="Arial"/>
                <a:cs typeface="Arial"/>
              </a:rPr>
              <a:t>-</a:t>
            </a:r>
            <a:r>
              <a:rPr dirty="0" smtClean="0" sz="1600" spc="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Matériel</a:t>
            </a:r>
            <a:r>
              <a:rPr dirty="0" smtClean="0" sz="1600" spc="-20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à</a:t>
            </a:r>
            <a:r>
              <a:rPr dirty="0" smtClean="0" sz="1600" spc="-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isolati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</a:t>
            </a:r>
            <a:r>
              <a:rPr dirty="0" smtClean="0" sz="1600" spc="-20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renf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rcée</a:t>
            </a:r>
            <a:r>
              <a:rPr dirty="0" smtClean="0" sz="1600" spc="-47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ou</a:t>
            </a:r>
            <a:r>
              <a:rPr dirty="0" smtClean="0" sz="1600" spc="-1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à</a:t>
            </a:r>
            <a:r>
              <a:rPr dirty="0" smtClean="0" sz="1600" spc="-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u</a:t>
            </a:r>
            <a:r>
              <a:rPr dirty="0" smtClean="0" sz="1600" spc="-4" b="1">
                <a:latin typeface="Arial"/>
                <a:cs typeface="Arial"/>
              </a:rPr>
              <a:t>b</a:t>
            </a:r>
            <a:r>
              <a:rPr dirty="0" smtClean="0" sz="1600" spc="0" b="1">
                <a:latin typeface="Arial"/>
                <a:cs typeface="Arial"/>
              </a:rPr>
              <a:t>le</a:t>
            </a:r>
            <a:r>
              <a:rPr dirty="0" smtClean="0" sz="1600" spc="-27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isolati</a:t>
            </a:r>
            <a:r>
              <a:rPr dirty="0" smtClean="0" sz="1600" spc="-9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soit</a:t>
            </a:r>
            <a:r>
              <a:rPr dirty="0" smtClean="0" sz="1600" spc="-1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d'origine</a:t>
            </a:r>
            <a:r>
              <a:rPr dirty="0" smtClean="0" sz="1600" spc="-4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ou</a:t>
            </a:r>
            <a:r>
              <a:rPr dirty="0" smtClean="0" sz="1600" spc="-1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rapp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rtée.</a:t>
            </a:r>
            <a:endParaRPr sz="16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  <a:spcBef>
                <a:spcPts val="5"/>
              </a:spcBef>
            </a:pPr>
            <a:r>
              <a:rPr dirty="0" smtClean="0" sz="1600" spc="0" b="1">
                <a:latin typeface="Arial"/>
                <a:cs typeface="Arial"/>
              </a:rPr>
              <a:t>-</a:t>
            </a:r>
            <a:r>
              <a:rPr dirty="0" smtClean="0" sz="1600" spc="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Ne</a:t>
            </a:r>
            <a:r>
              <a:rPr dirty="0" smtClean="0" sz="1600" spc="-10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</a:t>
            </a:r>
            <a:r>
              <a:rPr dirty="0" smtClean="0" sz="1600" spc="-9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it</a:t>
            </a:r>
            <a:r>
              <a:rPr dirty="0" smtClean="0" sz="1600" spc="19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p</a:t>
            </a:r>
            <a:r>
              <a:rPr dirty="0" smtClean="0" sz="1600" spc="-4" b="1">
                <a:latin typeface="Arial"/>
                <a:cs typeface="Arial"/>
              </a:rPr>
              <a:t>a</a:t>
            </a:r>
            <a:r>
              <a:rPr dirty="0" smtClean="0" sz="1600" spc="0" b="1">
                <a:latin typeface="Arial"/>
                <a:cs typeface="Arial"/>
              </a:rPr>
              <a:t>s</a:t>
            </a:r>
            <a:r>
              <a:rPr dirty="0" smtClean="0" sz="1600" spc="-17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ê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re</a:t>
            </a:r>
            <a:r>
              <a:rPr dirty="0" smtClean="0" sz="1600" spc="-19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relié</a:t>
            </a:r>
            <a:r>
              <a:rPr dirty="0" smtClean="0" sz="1600" spc="-22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à</a:t>
            </a:r>
            <a:r>
              <a:rPr dirty="0" smtClean="0" sz="1600" spc="0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la</a:t>
            </a:r>
            <a:r>
              <a:rPr dirty="0" smtClean="0" sz="1600" spc="9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t</a:t>
            </a:r>
            <a:r>
              <a:rPr dirty="0" smtClean="0" sz="1600" spc="-4" b="1">
                <a:latin typeface="Arial"/>
                <a:cs typeface="Arial"/>
              </a:rPr>
              <a:t>e</a:t>
            </a:r>
            <a:r>
              <a:rPr dirty="0" smtClean="0" sz="1600" spc="0" b="1">
                <a:latin typeface="Arial"/>
                <a:cs typeface="Arial"/>
              </a:rPr>
              <a:t>rre.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4375" y="5114671"/>
            <a:ext cx="1320800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000"/>
              </a:lnSpc>
            </a:pPr>
            <a:endParaRPr sz="1000"/>
          </a:p>
          <a:p>
            <a:pPr marL="572135" marR="572388" algn="ctr">
              <a:lnSpc>
                <a:spcPct val="95825"/>
              </a:lnSpc>
              <a:spcBef>
                <a:spcPts val="3489"/>
              </a:spcBef>
            </a:pPr>
            <a:r>
              <a:rPr dirty="0" smtClean="0" sz="1200" spc="0">
                <a:solidFill>
                  <a:srgbClr val="0033CC"/>
                </a:solidFill>
                <a:latin typeface="Arial"/>
                <a:cs typeface="Arial"/>
              </a:rPr>
              <a:t>III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035175" y="5114671"/>
            <a:ext cx="1536700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22"/>
              </a:spcBef>
            </a:pPr>
            <a:endParaRPr sz="500"/>
          </a:p>
          <a:p>
            <a:pPr marL="374269">
              <a:lnSpc>
                <a:spcPct val="101725"/>
              </a:lnSpc>
              <a:spcBef>
                <a:spcPts val="4000"/>
              </a:spcBef>
            </a:pPr>
            <a:r>
              <a:rPr dirty="0" smtClean="0" sz="1100" spc="0">
                <a:solidFill>
                  <a:srgbClr val="FF0000"/>
                </a:solidFill>
                <a:latin typeface="Calibri"/>
                <a:cs typeface="Calibri"/>
              </a:rPr>
              <a:t>III</a:t>
            </a:r>
            <a:r>
              <a:rPr dirty="0" smtClean="0" sz="1100" spc="0">
                <a:solidFill>
                  <a:srgbClr val="FF0000"/>
                </a:solidFill>
                <a:latin typeface="Calibri"/>
                <a:cs typeface="Calibri"/>
              </a:rPr>
              <a:t>             </a:t>
            </a:r>
            <a:r>
              <a:rPr dirty="0" smtClean="0" sz="1100" spc="84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dirty="0" smtClean="0" sz="1100" spc="4">
                <a:solidFill>
                  <a:srgbClr val="FF0000"/>
                </a:solidFill>
                <a:latin typeface="Calibri"/>
                <a:cs typeface="Calibri"/>
              </a:rPr>
              <a:t>12V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571875" y="5114671"/>
            <a:ext cx="5357876" cy="10972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82372">
              <a:lnSpc>
                <a:spcPct val="95825"/>
              </a:lnSpc>
              <a:spcBef>
                <a:spcPts val="75"/>
              </a:spcBef>
            </a:pPr>
            <a:r>
              <a:rPr dirty="0" smtClean="0" sz="1800" spc="0" b="1">
                <a:latin typeface="Arial"/>
                <a:cs typeface="Arial"/>
              </a:rPr>
              <a:t>-</a:t>
            </a:r>
            <a:r>
              <a:rPr dirty="0" smtClean="0" sz="1800" spc="4" b="1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-9">
                <a:latin typeface="Arial"/>
                <a:cs typeface="Arial"/>
              </a:rPr>
              <a:t>p</a:t>
            </a:r>
            <a:r>
              <a:rPr dirty="0" smtClean="0" sz="1800" spc="-4">
                <a:latin typeface="Arial"/>
                <a:cs typeface="Arial"/>
              </a:rPr>
              <a:t>p</a:t>
            </a:r>
            <a:r>
              <a:rPr dirty="0" smtClean="0" sz="1800" spc="-4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r</a:t>
            </a:r>
            <a:r>
              <a:rPr dirty="0" smtClean="0" sz="1800" spc="-4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il</a:t>
            </a:r>
            <a:r>
              <a:rPr dirty="0" smtClean="0" sz="1800" spc="4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l</a:t>
            </a:r>
            <a:r>
              <a:rPr dirty="0" smtClean="0" sz="1800" spc="-9">
                <a:latin typeface="Arial"/>
                <a:cs typeface="Arial"/>
              </a:rPr>
              <a:t>i</a:t>
            </a:r>
            <a:r>
              <a:rPr dirty="0" smtClean="0" sz="1800" spc="0">
                <a:latin typeface="Arial"/>
                <a:cs typeface="Arial"/>
              </a:rPr>
              <a:t>m</a:t>
            </a:r>
            <a:r>
              <a:rPr dirty="0" smtClean="0" sz="1800" spc="-4">
                <a:latin typeface="Arial"/>
                <a:cs typeface="Arial"/>
              </a:rPr>
              <a:t>e</a:t>
            </a:r>
            <a:r>
              <a:rPr dirty="0" smtClean="0" sz="1800" spc="-4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té</a:t>
            </a:r>
            <a:r>
              <a:rPr dirty="0" smtClean="0" sz="1800" spc="24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-34">
                <a:latin typeface="Arial"/>
                <a:cs typeface="Arial"/>
              </a:rPr>
              <a:t> </a:t>
            </a:r>
            <a:r>
              <a:rPr dirty="0" smtClean="0" sz="1800" spc="14">
                <a:latin typeface="Arial"/>
                <a:cs typeface="Arial"/>
              </a:rPr>
              <a:t>T</a:t>
            </a:r>
            <a:r>
              <a:rPr dirty="0" smtClean="0" sz="1800" spc="0">
                <a:latin typeface="Arial"/>
                <a:cs typeface="Arial"/>
              </a:rPr>
              <a:t>B</a:t>
            </a:r>
            <a:r>
              <a:rPr dirty="0" smtClean="0" sz="1800" spc="-75">
                <a:latin typeface="Arial"/>
                <a:cs typeface="Arial"/>
              </a:rPr>
              <a:t>T</a:t>
            </a:r>
            <a:r>
              <a:rPr dirty="0" smtClean="0" sz="1800" spc="0">
                <a:latin typeface="Arial"/>
                <a:cs typeface="Arial"/>
              </a:rPr>
              <a:t>-S</a:t>
            </a:r>
            <a:r>
              <a:rPr dirty="0" smtClean="0" sz="1800" spc="-34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u</a:t>
            </a:r>
            <a:r>
              <a:rPr dirty="0" smtClean="0" sz="1800" spc="-24">
                <a:latin typeface="Arial"/>
                <a:cs typeface="Arial"/>
              </a:rPr>
              <a:t> </a:t>
            </a:r>
            <a:r>
              <a:rPr dirty="0" smtClean="0" sz="1800" spc="14">
                <a:latin typeface="Arial"/>
                <a:cs typeface="Arial"/>
              </a:rPr>
              <a:t>T</a:t>
            </a:r>
            <a:r>
              <a:rPr dirty="0" smtClean="0" sz="1800" spc="0">
                <a:latin typeface="Arial"/>
                <a:cs typeface="Arial"/>
              </a:rPr>
              <a:t>B</a:t>
            </a:r>
            <a:r>
              <a:rPr dirty="0" smtClean="0" sz="1800" spc="-79">
                <a:latin typeface="Arial"/>
                <a:cs typeface="Arial"/>
              </a:rPr>
              <a:t>T</a:t>
            </a:r>
            <a:r>
              <a:rPr dirty="0" smtClean="0" sz="1800" spc="0">
                <a:latin typeface="Arial"/>
                <a:cs typeface="Arial"/>
              </a:rPr>
              <a:t>-</a:t>
            </a:r>
            <a:r>
              <a:rPr dirty="0" smtClean="0" sz="1800" spc="-239">
                <a:latin typeface="Arial"/>
                <a:cs typeface="Arial"/>
              </a:rPr>
              <a:t>P.</a:t>
            </a:r>
            <a:endParaRPr sz="1800">
              <a:latin typeface="Arial"/>
              <a:cs typeface="Arial"/>
            </a:endParaRPr>
          </a:p>
          <a:p>
            <a:pPr marL="270763" marR="489016" indent="-88391">
              <a:lnSpc>
                <a:spcPct val="100041"/>
              </a:lnSpc>
              <a:spcBef>
                <a:spcPts val="90"/>
              </a:spcBef>
            </a:pPr>
            <a:r>
              <a:rPr dirty="0" smtClean="0" sz="1800" spc="0">
                <a:latin typeface="Arial"/>
                <a:cs typeface="Arial"/>
              </a:rPr>
              <a:t>-</a:t>
            </a:r>
            <a:r>
              <a:rPr dirty="0" smtClean="0" sz="1800" spc="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Ne</a:t>
            </a:r>
            <a:r>
              <a:rPr dirty="0" smtClean="0" sz="1800" spc="-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</a:t>
            </a:r>
            <a:r>
              <a:rPr dirty="0" smtClean="0" sz="1800" spc="-4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it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p</a:t>
            </a:r>
            <a:r>
              <a:rPr dirty="0" smtClean="0" sz="1800" spc="-4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s</a:t>
            </a:r>
            <a:r>
              <a:rPr dirty="0" smtClean="0" sz="1800" spc="1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com</a:t>
            </a:r>
            <a:r>
              <a:rPr dirty="0" smtClean="0" sz="1800" spc="-9">
                <a:latin typeface="Arial"/>
                <a:cs typeface="Arial"/>
              </a:rPr>
              <a:t>p</a:t>
            </a:r>
            <a:r>
              <a:rPr dirty="0" smtClean="0" sz="1800" spc="0">
                <a:latin typeface="Arial"/>
                <a:cs typeface="Arial"/>
              </a:rPr>
              <a:t>ort</a:t>
            </a:r>
            <a:r>
              <a:rPr dirty="0" smtClean="0" sz="1800" spc="-4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r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de</a:t>
            </a:r>
            <a:r>
              <a:rPr dirty="0" smtClean="0" sz="1800" spc="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b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rne</a:t>
            </a:r>
            <a:r>
              <a:rPr dirty="0" smtClean="0" sz="1800" spc="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de</a:t>
            </a:r>
            <a:r>
              <a:rPr dirty="0" smtClean="0" sz="1800" spc="-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mise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à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terre.</a:t>
            </a:r>
            <a:endParaRPr sz="1800">
              <a:latin typeface="Arial"/>
              <a:cs typeface="Arial"/>
            </a:endParaRPr>
          </a:p>
          <a:p>
            <a:pPr marL="182372">
              <a:lnSpc>
                <a:spcPct val="95825"/>
              </a:lnSpc>
            </a:pPr>
            <a:r>
              <a:rPr dirty="0" smtClean="0" sz="1800" spc="0">
                <a:latin typeface="Arial"/>
                <a:cs typeface="Arial"/>
              </a:rPr>
              <a:t>-</a:t>
            </a:r>
            <a:r>
              <a:rPr dirty="0" smtClean="0" sz="1800" spc="4">
                <a:latin typeface="Arial"/>
                <a:cs typeface="Arial"/>
              </a:rPr>
              <a:t> </a:t>
            </a:r>
            <a:r>
              <a:rPr dirty="0" smtClean="0" sz="1800" spc="-134">
                <a:latin typeface="Arial"/>
                <a:cs typeface="Arial"/>
              </a:rPr>
              <a:t>V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-9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r</a:t>
            </a:r>
            <a:r>
              <a:rPr dirty="0" smtClean="0" sz="1800" spc="1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de</a:t>
            </a:r>
            <a:r>
              <a:rPr dirty="0" smtClean="0" sz="1800" spc="-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la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te</a:t>
            </a:r>
            <a:r>
              <a:rPr dirty="0" smtClean="0" sz="1800" spc="-4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si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mi</a:t>
            </a:r>
            <a:r>
              <a:rPr dirty="0" smtClean="0" sz="1800" spc="-4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-9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2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to</a:t>
            </a:r>
            <a:r>
              <a:rPr dirty="0" smtClean="0" sz="1800" spc="-4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j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urs</a:t>
            </a:r>
            <a:r>
              <a:rPr dirty="0" smtClean="0" sz="1800" spc="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i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d</a:t>
            </a:r>
            <a:r>
              <a:rPr dirty="0" smtClean="0" sz="1800" spc="-9">
                <a:latin typeface="Arial"/>
                <a:cs typeface="Arial"/>
              </a:rPr>
              <a:t>i</a:t>
            </a:r>
            <a:r>
              <a:rPr dirty="0" smtClean="0" sz="1800" spc="0">
                <a:latin typeface="Arial"/>
                <a:cs typeface="Arial"/>
              </a:rPr>
              <a:t>q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é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6858000" y="4652962"/>
            <a:ext cx="468312" cy="1071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893737" y="2276475"/>
            <a:ext cx="1168412" cy="17832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476375" y="-3301"/>
            <a:ext cx="6858000" cy="946150"/>
          </a:xfrm>
          <a:custGeom>
            <a:avLst/>
            <a:gdLst/>
            <a:ahLst/>
            <a:cxnLst/>
            <a:rect l="l" t="t" r="r" b="b"/>
            <a:pathLst>
              <a:path w="6858000" h="946150">
                <a:moveTo>
                  <a:pt x="6858000" y="3301"/>
                </a:moveTo>
                <a:lnTo>
                  <a:pt x="0" y="3301"/>
                </a:lnTo>
                <a:lnTo>
                  <a:pt x="0" y="946150"/>
                </a:lnTo>
                <a:lnTo>
                  <a:pt x="6858000" y="946150"/>
                </a:lnTo>
                <a:lnTo>
                  <a:pt x="6858000" y="3301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2748788" y="89541"/>
            <a:ext cx="5558059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PRÉ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RISQ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82572" y="516513"/>
            <a:ext cx="4700165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CTRIQUES</a:t>
            </a:r>
            <a:r>
              <a:rPr dirty="0" smtClean="0" sz="2800" spc="-17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–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30207" y="516513"/>
            <a:ext cx="177818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rec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44572" y="2493788"/>
            <a:ext cx="6440941" cy="9538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6948" marR="2673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Le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sjoncteur</a:t>
            </a:r>
            <a:r>
              <a:rPr dirty="0" smtClean="0" sz="2000" spc="-34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différ</a:t>
            </a:r>
            <a:r>
              <a:rPr dirty="0" smtClean="0" sz="2000" spc="4" b="1">
                <a:latin typeface="Arial"/>
                <a:cs typeface="Arial"/>
              </a:rPr>
              <a:t>e</a:t>
            </a:r>
            <a:r>
              <a:rPr dirty="0" smtClean="0" sz="2000" spc="0" b="1">
                <a:latin typeface="Arial"/>
                <a:cs typeface="Arial"/>
              </a:rPr>
              <a:t>ntiel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137"/>
              </a:lnSpc>
              <a:spcBef>
                <a:spcPts val="962"/>
              </a:spcBef>
            </a:pPr>
            <a:r>
              <a:rPr dirty="0" smtClean="0" sz="1800" spc="4">
                <a:latin typeface="Arial"/>
                <a:cs typeface="Arial"/>
              </a:rPr>
              <a:t>I</a:t>
            </a:r>
            <a:r>
              <a:rPr dirty="0" smtClean="0" sz="1800" spc="0">
                <a:latin typeface="Arial"/>
                <a:cs typeface="Arial"/>
              </a:rPr>
              <a:t>l</a:t>
            </a:r>
            <a:r>
              <a:rPr dirty="0" smtClean="0" sz="1800" spc="288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mes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re</a:t>
            </a:r>
            <a:r>
              <a:rPr dirty="0" smtClean="0" sz="1800" spc="293">
                <a:latin typeface="Arial"/>
                <a:cs typeface="Arial"/>
              </a:rPr>
              <a:t> </a:t>
            </a:r>
            <a:r>
              <a:rPr dirty="0" smtClean="0" sz="1800" spc="4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es</a:t>
            </a:r>
            <a:r>
              <a:rPr dirty="0" smtClean="0" sz="1800" spc="303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</a:t>
            </a:r>
            <a:r>
              <a:rPr dirty="0" smtClean="0" sz="1800" spc="-9">
                <a:latin typeface="Arial"/>
                <a:cs typeface="Arial"/>
              </a:rPr>
              <a:t>i</a:t>
            </a:r>
            <a:r>
              <a:rPr dirty="0" smtClean="0" sz="1800" spc="-29">
                <a:latin typeface="Arial"/>
                <a:cs typeface="Arial"/>
              </a:rPr>
              <a:t>f</a:t>
            </a:r>
            <a:r>
              <a:rPr dirty="0" smtClean="0" sz="1800" spc="0">
                <a:latin typeface="Arial"/>
                <a:cs typeface="Arial"/>
              </a:rPr>
              <a:t>fér</a:t>
            </a:r>
            <a:r>
              <a:rPr dirty="0" smtClean="0" sz="1800" spc="-4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4">
                <a:latin typeface="Arial"/>
                <a:cs typeface="Arial"/>
              </a:rPr>
              <a:t>c</a:t>
            </a:r>
            <a:r>
              <a:rPr dirty="0" smtClean="0" sz="1800" spc="0">
                <a:latin typeface="Arial"/>
                <a:cs typeface="Arial"/>
              </a:rPr>
              <a:t>es</a:t>
            </a:r>
            <a:r>
              <a:rPr dirty="0" smtClean="0" sz="1800" spc="288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14">
                <a:latin typeface="Arial"/>
                <a:cs typeface="Arial"/>
              </a:rPr>
              <a:t>t</a:t>
            </a:r>
            <a:r>
              <a:rPr dirty="0" smtClean="0" sz="1800" spc="0">
                <a:latin typeface="Arial"/>
                <a:cs typeface="Arial"/>
              </a:rPr>
              <a:t>re</a:t>
            </a:r>
            <a:r>
              <a:rPr dirty="0" smtClean="0" sz="1800" spc="293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298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p</a:t>
            </a:r>
            <a:r>
              <a:rPr dirty="0" smtClean="0" sz="1800" spc="-9">
                <a:latin typeface="Arial"/>
                <a:cs typeface="Arial"/>
              </a:rPr>
              <a:t>h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4">
                <a:latin typeface="Arial"/>
                <a:cs typeface="Arial"/>
              </a:rPr>
              <a:t>s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288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t</a:t>
            </a:r>
            <a:r>
              <a:rPr dirty="0" smtClean="0" sz="1800" spc="308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288">
                <a:latin typeface="Arial"/>
                <a:cs typeface="Arial"/>
              </a:rPr>
              <a:t> </a:t>
            </a:r>
            <a:r>
              <a:rPr dirty="0" smtClean="0" sz="1800" spc="4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tre,</a:t>
            </a:r>
            <a:r>
              <a:rPr dirty="0" smtClean="0" sz="1800" spc="298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preuve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q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'u</a:t>
            </a:r>
            <a:r>
              <a:rPr dirty="0" smtClean="0" sz="1800" spc="-4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fuite</a:t>
            </a:r>
            <a:r>
              <a:rPr dirty="0" smtClean="0" sz="1800" spc="14">
                <a:latin typeface="Arial"/>
                <a:cs typeface="Arial"/>
              </a:rPr>
              <a:t> </a:t>
            </a:r>
            <a:r>
              <a:rPr dirty="0" smtClean="0" sz="1800" spc="4">
                <a:latin typeface="Arial"/>
                <a:cs typeface="Arial"/>
              </a:rPr>
              <a:t>d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1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co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ra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t</a:t>
            </a:r>
            <a:r>
              <a:rPr dirty="0" smtClean="0" sz="1800" spc="1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14">
                <a:latin typeface="Arial"/>
                <a:cs typeface="Arial"/>
              </a:rPr>
              <a:t> </a:t>
            </a:r>
            <a:r>
              <a:rPr dirty="0" smtClean="0" sz="1800" spc="4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i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u</a:t>
            </a:r>
            <a:r>
              <a:rPr dirty="0" smtClean="0" sz="1800" spc="2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q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elq</a:t>
            </a:r>
            <a:r>
              <a:rPr dirty="0" smtClean="0" sz="1800" spc="-4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2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p</a:t>
            </a:r>
            <a:r>
              <a:rPr dirty="0" smtClean="0" sz="1800" spc="-9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rt</a:t>
            </a:r>
            <a:r>
              <a:rPr dirty="0" smtClean="0" sz="1800" spc="1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(co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rt</a:t>
            </a:r>
            <a:r>
              <a:rPr dirty="0" smtClean="0" sz="1800" spc="2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circ</a:t>
            </a:r>
            <a:r>
              <a:rPr dirty="0" smtClean="0" sz="1800" spc="-4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it,</a:t>
            </a:r>
            <a:r>
              <a:rPr dirty="0" smtClean="0" sz="1800" spc="1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mi</a:t>
            </a:r>
            <a:r>
              <a:rPr dirty="0" smtClean="0" sz="1800" spc="4">
                <a:latin typeface="Arial"/>
                <a:cs typeface="Arial"/>
              </a:rPr>
              <a:t>s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2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à</a:t>
            </a:r>
            <a:endParaRPr sz="18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44572" y="3467917"/>
            <a:ext cx="62266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-4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14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terre</a:t>
            </a:r>
            <a:r>
              <a:rPr dirty="0" smtClean="0" sz="1800" spc="14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via</a:t>
            </a:r>
            <a:r>
              <a:rPr dirty="0" smtClean="0" sz="1800" spc="144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un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14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p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rso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4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e,</a:t>
            </a:r>
            <a:r>
              <a:rPr dirty="0" smtClean="0" sz="1800" spc="14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is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l</a:t>
            </a:r>
            <a:r>
              <a:rPr dirty="0" smtClean="0" sz="1800" spc="-9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ti</a:t>
            </a:r>
            <a:r>
              <a:rPr dirty="0" smtClean="0" sz="1800" spc="4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14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im</a:t>
            </a:r>
            <a:r>
              <a:rPr dirty="0" smtClean="0" sz="1800" spc="-4">
                <a:latin typeface="Arial"/>
                <a:cs typeface="Arial"/>
              </a:rPr>
              <a:t>p</a:t>
            </a:r>
            <a:r>
              <a:rPr dirty="0" smtClean="0" sz="1800" spc="0">
                <a:latin typeface="Arial"/>
                <a:cs typeface="Arial"/>
              </a:rPr>
              <a:t>arf</a:t>
            </a:r>
            <a:r>
              <a:rPr dirty="0" smtClean="0" sz="1800" spc="4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ite</a:t>
            </a:r>
            <a:r>
              <a:rPr dirty="0" smtClean="0" sz="1800" spc="14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av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c</a:t>
            </a:r>
            <a:r>
              <a:rPr dirty="0" smtClean="0" sz="1800" spc="14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fuit</a:t>
            </a:r>
            <a:r>
              <a:rPr dirty="0" smtClean="0" sz="1800" spc="-4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s</a:t>
            </a:r>
            <a:r>
              <a:rPr dirty="0" smtClean="0" sz="1800" spc="13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…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793861" y="3467917"/>
            <a:ext cx="1994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Arial"/>
                <a:cs typeface="Arial"/>
              </a:rPr>
              <a:t>).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44572" y="3742237"/>
            <a:ext cx="32838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4">
                <a:latin typeface="Arial"/>
                <a:cs typeface="Arial"/>
              </a:rPr>
              <a:t>I</a:t>
            </a:r>
            <a:r>
              <a:rPr dirty="0" smtClean="0" sz="1800" spc="0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co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pe</a:t>
            </a:r>
            <a:r>
              <a:rPr dirty="0" smtClean="0" sz="1800" spc="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ssitôt,</a:t>
            </a:r>
            <a:r>
              <a:rPr dirty="0" smtClean="0" sz="1800" spc="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ce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qu</a:t>
            </a:r>
            <a:r>
              <a:rPr dirty="0" smtClean="0" sz="1800" spc="0">
                <a:latin typeface="Arial"/>
                <a:cs typeface="Arial"/>
              </a:rPr>
              <a:t>i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pr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tè</a:t>
            </a:r>
            <a:r>
              <a:rPr dirty="0" smtClean="0" sz="1800" spc="-4">
                <a:latin typeface="Arial"/>
                <a:cs typeface="Arial"/>
              </a:rPr>
              <a:t>g</a:t>
            </a:r>
            <a:r>
              <a:rPr dirty="0" smtClean="0" sz="1800" spc="0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33999" y="3742237"/>
            <a:ext cx="4263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-4">
                <a:latin typeface="Arial"/>
                <a:cs typeface="Arial"/>
              </a:rPr>
              <a:t>des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66815" y="3742237"/>
            <a:ext cx="9298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-39">
                <a:latin typeface="Arial"/>
                <a:cs typeface="Arial"/>
              </a:rPr>
              <a:t>f</a:t>
            </a:r>
            <a:r>
              <a:rPr dirty="0" smtClean="0" sz="1800" spc="0">
                <a:latin typeface="Arial"/>
                <a:cs typeface="Arial"/>
              </a:rPr>
              <a:t>fets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de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202805" y="3742237"/>
            <a:ext cx="111231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Arial"/>
                <a:cs typeface="Arial"/>
              </a:rPr>
              <a:t>cette</a:t>
            </a:r>
            <a:r>
              <a:rPr dirty="0" smtClean="0" sz="1800" spc="-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fuit</a:t>
            </a:r>
            <a:r>
              <a:rPr dirty="0" smtClean="0" sz="1800" spc="-4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590" y="4201761"/>
            <a:ext cx="264782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i="1">
                <a:latin typeface="Arial"/>
                <a:cs typeface="Arial"/>
              </a:rPr>
              <a:t>D</a:t>
            </a:r>
            <a:r>
              <a:rPr dirty="0" smtClean="0" sz="1600" spc="4" i="1">
                <a:latin typeface="Arial"/>
                <a:cs typeface="Arial"/>
              </a:rPr>
              <a:t>i</a:t>
            </a:r>
            <a:r>
              <a:rPr dirty="0" smtClean="0" sz="1600" spc="4" i="1">
                <a:latin typeface="Arial"/>
                <a:cs typeface="Arial"/>
              </a:rPr>
              <a:t>s</a:t>
            </a:r>
            <a:r>
              <a:rPr dirty="0" smtClean="0" sz="1600" spc="4" i="1">
                <a:latin typeface="Arial"/>
                <a:cs typeface="Arial"/>
              </a:rPr>
              <a:t>j</a:t>
            </a:r>
            <a:r>
              <a:rPr dirty="0" smtClean="0" sz="1600" spc="0" i="1">
                <a:latin typeface="Arial"/>
                <a:cs typeface="Arial"/>
              </a:rPr>
              <a:t>on</a:t>
            </a:r>
            <a:r>
              <a:rPr dirty="0" smtClean="0" sz="1600" spc="4" i="1">
                <a:latin typeface="Arial"/>
                <a:cs typeface="Arial"/>
              </a:rPr>
              <a:t>c</a:t>
            </a:r>
            <a:r>
              <a:rPr dirty="0" smtClean="0" sz="1600" spc="0" i="1">
                <a:latin typeface="Arial"/>
                <a:cs typeface="Arial"/>
              </a:rPr>
              <a:t>teur</a:t>
            </a:r>
            <a:r>
              <a:rPr dirty="0" smtClean="0" sz="1600" spc="-94" i="1">
                <a:latin typeface="Arial"/>
                <a:cs typeface="Arial"/>
              </a:rPr>
              <a:t> </a:t>
            </a:r>
            <a:r>
              <a:rPr dirty="0" smtClean="0" sz="1600" spc="0" i="1">
                <a:latin typeface="Arial"/>
                <a:cs typeface="Arial"/>
              </a:rPr>
              <a:t>d</a:t>
            </a:r>
            <a:r>
              <a:rPr dirty="0" smtClean="0" sz="1600" spc="4" i="1">
                <a:latin typeface="Arial"/>
                <a:cs typeface="Arial"/>
              </a:rPr>
              <a:t>i</a:t>
            </a:r>
            <a:r>
              <a:rPr dirty="0" smtClean="0" sz="1600" spc="0" i="1">
                <a:latin typeface="Arial"/>
                <a:cs typeface="Arial"/>
              </a:rPr>
              <a:t>fférent</a:t>
            </a:r>
            <a:r>
              <a:rPr dirty="0" smtClean="0" sz="1600" spc="4" i="1">
                <a:latin typeface="Arial"/>
                <a:cs typeface="Arial"/>
              </a:rPr>
              <a:t>i</a:t>
            </a:r>
            <a:r>
              <a:rPr dirty="0" smtClean="0" sz="1600" spc="0" i="1">
                <a:latin typeface="Arial"/>
                <a:cs typeface="Arial"/>
              </a:rPr>
              <a:t>el</a:t>
            </a:r>
            <a:r>
              <a:rPr dirty="0" smtClean="0" sz="1600" spc="-68" i="1">
                <a:latin typeface="Arial"/>
                <a:cs typeface="Arial"/>
              </a:rPr>
              <a:t> </a:t>
            </a:r>
            <a:r>
              <a:rPr dirty="0" smtClean="0" sz="1600" spc="0" i="1">
                <a:latin typeface="Arial"/>
                <a:cs typeface="Arial"/>
              </a:rPr>
              <a:t>30</a:t>
            </a:r>
            <a:r>
              <a:rPr dirty="0" smtClean="0" sz="1600" spc="-9" i="1">
                <a:latin typeface="Arial"/>
                <a:cs typeface="Arial"/>
              </a:rPr>
              <a:t>m</a:t>
            </a:r>
            <a:r>
              <a:rPr dirty="0" smtClean="0" sz="1600" spc="0" i="1">
                <a:latin typeface="Arial"/>
                <a:cs typeface="Arial"/>
              </a:rPr>
              <a:t>A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5739" y="4727725"/>
            <a:ext cx="4847154" cy="9830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05049" marR="31111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 b="1">
                <a:latin typeface="Arial"/>
                <a:cs typeface="Arial"/>
              </a:rPr>
              <a:t>Le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sj</a:t>
            </a:r>
            <a:r>
              <a:rPr dirty="0" smtClean="0" sz="2000" spc="-9" b="1">
                <a:latin typeface="Arial"/>
                <a:cs typeface="Arial"/>
              </a:rPr>
              <a:t>o</a:t>
            </a:r>
            <a:r>
              <a:rPr dirty="0" smtClean="0" sz="2000" spc="0" b="1">
                <a:latin typeface="Arial"/>
                <a:cs typeface="Arial"/>
              </a:rPr>
              <a:t>ncteur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233"/>
              </a:lnSpc>
              <a:spcBef>
                <a:spcPts val="962"/>
              </a:spcBef>
            </a:pPr>
            <a:r>
              <a:rPr dirty="0" smtClean="0" sz="1800" spc="0">
                <a:latin typeface="Arial"/>
                <a:cs typeface="Arial"/>
              </a:rPr>
              <a:t>S</a:t>
            </a:r>
            <a:r>
              <a:rPr dirty="0" smtClean="0" sz="1800" spc="-4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383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rô</a:t>
            </a:r>
            <a:r>
              <a:rPr dirty="0" smtClean="0" sz="1800" spc="-4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383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est</a:t>
            </a:r>
            <a:r>
              <a:rPr dirty="0" smtClean="0" sz="1800" spc="388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d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383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pr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té</a:t>
            </a:r>
            <a:r>
              <a:rPr dirty="0" smtClean="0" sz="1800" spc="-4">
                <a:latin typeface="Arial"/>
                <a:cs typeface="Arial"/>
              </a:rPr>
              <a:t>g</a:t>
            </a:r>
            <a:r>
              <a:rPr dirty="0" smtClean="0" sz="1800" spc="0">
                <a:latin typeface="Arial"/>
                <a:cs typeface="Arial"/>
              </a:rPr>
              <a:t>er</a:t>
            </a:r>
            <a:r>
              <a:rPr dirty="0" smtClean="0" sz="1800" spc="383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l'équ</a:t>
            </a:r>
            <a:r>
              <a:rPr dirty="0" smtClean="0" sz="1800" spc="-4">
                <a:latin typeface="Arial"/>
                <a:cs typeface="Arial"/>
              </a:rPr>
              <a:t>i</a:t>
            </a:r>
            <a:r>
              <a:rPr dirty="0" smtClean="0" sz="1800" spc="0">
                <a:latin typeface="Arial"/>
                <a:cs typeface="Arial"/>
              </a:rPr>
              <a:t>p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9">
                <a:latin typeface="Arial"/>
                <a:cs typeface="Arial"/>
              </a:rPr>
              <a:t>m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t</a:t>
            </a:r>
            <a:r>
              <a:rPr dirty="0" smtClean="0" sz="1800" spc="393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co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tre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l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s</a:t>
            </a:r>
            <a:r>
              <a:rPr dirty="0" smtClean="0" sz="1800" spc="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surc</a:t>
            </a:r>
            <a:r>
              <a:rPr dirty="0" smtClean="0" sz="1800" spc="-9">
                <a:latin typeface="Arial"/>
                <a:cs typeface="Arial"/>
              </a:rPr>
              <a:t>h</a:t>
            </a:r>
            <a:r>
              <a:rPr dirty="0" smtClean="0" sz="1800" spc="0">
                <a:latin typeface="Arial"/>
                <a:cs typeface="Arial"/>
              </a:rPr>
              <a:t>ar</a:t>
            </a:r>
            <a:r>
              <a:rPr dirty="0" smtClean="0" sz="1800" spc="-9">
                <a:latin typeface="Arial"/>
                <a:cs typeface="Arial"/>
              </a:rPr>
              <a:t>g</a:t>
            </a:r>
            <a:r>
              <a:rPr dirty="0" smtClean="0" sz="1800" spc="0">
                <a:latin typeface="Arial"/>
                <a:cs typeface="Arial"/>
              </a:rPr>
              <a:t>es,</a:t>
            </a:r>
            <a:r>
              <a:rPr dirty="0" smtClean="0" sz="1800" spc="1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l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s</a:t>
            </a:r>
            <a:r>
              <a:rPr dirty="0" smtClean="0" sz="1800" spc="1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co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r</a:t>
            </a:r>
            <a:r>
              <a:rPr dirty="0" smtClean="0" sz="1800" spc="4">
                <a:latin typeface="Arial"/>
                <a:cs typeface="Arial"/>
              </a:rPr>
              <a:t>t</a:t>
            </a:r>
            <a:r>
              <a:rPr dirty="0" smtClean="0" sz="1800" spc="0">
                <a:latin typeface="Arial"/>
                <a:cs typeface="Arial"/>
              </a:rPr>
              <a:t>-circ</a:t>
            </a:r>
            <a:r>
              <a:rPr dirty="0" smtClean="0" sz="1800" spc="-4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its</a:t>
            </a:r>
            <a:r>
              <a:rPr dirty="0" smtClean="0" sz="2000" spc="0">
                <a:solidFill>
                  <a:srgbClr val="0033CC"/>
                </a:solidFill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509509" y="4938831"/>
            <a:ext cx="1200175" cy="66548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 i="1">
                <a:latin typeface="Arial"/>
                <a:cs typeface="Arial"/>
              </a:rPr>
              <a:t>D</a:t>
            </a:r>
            <a:r>
              <a:rPr dirty="0" smtClean="0" sz="1800" spc="-4" i="1">
                <a:latin typeface="Arial"/>
                <a:cs typeface="Arial"/>
              </a:rPr>
              <a:t>i</a:t>
            </a:r>
            <a:r>
              <a:rPr dirty="0" smtClean="0" sz="1800" spc="0" i="1">
                <a:latin typeface="Arial"/>
                <a:cs typeface="Arial"/>
              </a:rPr>
              <a:t>sj</a:t>
            </a:r>
            <a:r>
              <a:rPr dirty="0" smtClean="0" sz="1800" spc="-9" i="1">
                <a:latin typeface="Arial"/>
                <a:cs typeface="Arial"/>
              </a:rPr>
              <a:t>o</a:t>
            </a:r>
            <a:r>
              <a:rPr dirty="0" smtClean="0" sz="1800" spc="0" i="1">
                <a:latin typeface="Arial"/>
                <a:cs typeface="Arial"/>
              </a:rPr>
              <a:t>nct</a:t>
            </a:r>
            <a:r>
              <a:rPr dirty="0" smtClean="0" sz="1800" spc="-4" i="1">
                <a:latin typeface="Arial"/>
                <a:cs typeface="Arial"/>
              </a:rPr>
              <a:t>e</a:t>
            </a:r>
            <a:r>
              <a:rPr dirty="0" smtClean="0" sz="1800" spc="0" i="1">
                <a:latin typeface="Arial"/>
                <a:cs typeface="Arial"/>
              </a:rPr>
              <a:t>ur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  <a:spcBef>
                <a:spcPts val="1073"/>
              </a:spcBef>
            </a:pPr>
            <a:r>
              <a:rPr dirty="0" smtClean="0" sz="1800" spc="-4" i="1">
                <a:latin typeface="Arial"/>
                <a:cs typeface="Arial"/>
              </a:rPr>
              <a:t>10A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41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2195576" y="3141599"/>
            <a:ext cx="2095500" cy="13049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5724525" y="2924175"/>
            <a:ext cx="2095500" cy="1857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1936495" y="281817"/>
            <a:ext cx="573301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dirty="0" smtClean="0" sz="2800" spc="-17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61818" y="708539"/>
            <a:ext cx="14115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-4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18589" y="708539"/>
            <a:ext cx="24276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r>
              <a:rPr dirty="0" smtClean="0" sz="2800" spc="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79245" y="1853252"/>
            <a:ext cx="85795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88143" y="1853252"/>
            <a:ext cx="185041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sec</a:t>
            </a:r>
            <a:r>
              <a:rPr dirty="0" smtClean="0" sz="3200" spc="-9" b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urs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91049" y="1853252"/>
            <a:ext cx="1040489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face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82379" y="1853252"/>
            <a:ext cx="358487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à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93664" y="1853252"/>
            <a:ext cx="666680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un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12802" y="1853252"/>
            <a:ext cx="2004034" cy="4326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dirty="0" smtClean="0" sz="3200" spc="-14" b="1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ccid</a:t>
            </a:r>
            <a:r>
              <a:rPr dirty="0" smtClean="0" sz="3200" spc="-9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3200" spc="0" b="1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42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1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393700" y="2540000"/>
            <a:ext cx="5440426" cy="2020824"/>
          </a:xfrm>
          <a:custGeom>
            <a:avLst/>
            <a:gdLst/>
            <a:ahLst/>
            <a:cxnLst/>
            <a:rect l="l" t="t" r="r" b="b"/>
            <a:pathLst>
              <a:path w="5440426" h="2020824">
                <a:moveTo>
                  <a:pt x="0" y="1010412"/>
                </a:moveTo>
                <a:lnTo>
                  <a:pt x="9017" y="927542"/>
                </a:lnTo>
                <a:lnTo>
                  <a:pt x="35604" y="846517"/>
                </a:lnTo>
                <a:lnTo>
                  <a:pt x="79059" y="767597"/>
                </a:lnTo>
                <a:lnTo>
                  <a:pt x="138682" y="691042"/>
                </a:lnTo>
                <a:lnTo>
                  <a:pt x="213774" y="617112"/>
                </a:lnTo>
                <a:lnTo>
                  <a:pt x="303634" y="546068"/>
                </a:lnTo>
                <a:lnTo>
                  <a:pt x="407562" y="478168"/>
                </a:lnTo>
                <a:lnTo>
                  <a:pt x="524857" y="413674"/>
                </a:lnTo>
                <a:lnTo>
                  <a:pt x="654820" y="352845"/>
                </a:lnTo>
                <a:lnTo>
                  <a:pt x="796750" y="295941"/>
                </a:lnTo>
                <a:lnTo>
                  <a:pt x="949947" y="243223"/>
                </a:lnTo>
                <a:lnTo>
                  <a:pt x="1113711" y="194950"/>
                </a:lnTo>
                <a:lnTo>
                  <a:pt x="1287342" y="151382"/>
                </a:lnTo>
                <a:lnTo>
                  <a:pt x="1470140" y="112779"/>
                </a:lnTo>
                <a:lnTo>
                  <a:pt x="1661404" y="79402"/>
                </a:lnTo>
                <a:lnTo>
                  <a:pt x="1860434" y="51511"/>
                </a:lnTo>
                <a:lnTo>
                  <a:pt x="2066530" y="29365"/>
                </a:lnTo>
                <a:lnTo>
                  <a:pt x="2278992" y="13224"/>
                </a:lnTo>
                <a:lnTo>
                  <a:pt x="2497119" y="3349"/>
                </a:lnTo>
                <a:lnTo>
                  <a:pt x="2720213" y="0"/>
                </a:lnTo>
                <a:lnTo>
                  <a:pt x="2943306" y="3349"/>
                </a:lnTo>
                <a:lnTo>
                  <a:pt x="3161433" y="13224"/>
                </a:lnTo>
                <a:lnTo>
                  <a:pt x="3373895" y="29365"/>
                </a:lnTo>
                <a:lnTo>
                  <a:pt x="3579991" y="51511"/>
                </a:lnTo>
                <a:lnTo>
                  <a:pt x="3779021" y="79402"/>
                </a:lnTo>
                <a:lnTo>
                  <a:pt x="3970285" y="112779"/>
                </a:lnTo>
                <a:lnTo>
                  <a:pt x="4153083" y="151382"/>
                </a:lnTo>
                <a:lnTo>
                  <a:pt x="4326714" y="194950"/>
                </a:lnTo>
                <a:lnTo>
                  <a:pt x="4490478" y="243223"/>
                </a:lnTo>
                <a:lnTo>
                  <a:pt x="4643675" y="295941"/>
                </a:lnTo>
                <a:lnTo>
                  <a:pt x="4785605" y="352845"/>
                </a:lnTo>
                <a:lnTo>
                  <a:pt x="4915568" y="413674"/>
                </a:lnTo>
                <a:lnTo>
                  <a:pt x="5032863" y="478168"/>
                </a:lnTo>
                <a:lnTo>
                  <a:pt x="5136791" y="546068"/>
                </a:lnTo>
                <a:lnTo>
                  <a:pt x="5226651" y="617112"/>
                </a:lnTo>
                <a:lnTo>
                  <a:pt x="5301743" y="691042"/>
                </a:lnTo>
                <a:lnTo>
                  <a:pt x="5361366" y="767597"/>
                </a:lnTo>
                <a:lnTo>
                  <a:pt x="5404821" y="846517"/>
                </a:lnTo>
                <a:lnTo>
                  <a:pt x="5431408" y="927542"/>
                </a:lnTo>
                <a:lnTo>
                  <a:pt x="5440426" y="1010412"/>
                </a:lnTo>
                <a:lnTo>
                  <a:pt x="5431408" y="1093281"/>
                </a:lnTo>
                <a:lnTo>
                  <a:pt x="5404821" y="1174306"/>
                </a:lnTo>
                <a:lnTo>
                  <a:pt x="5361366" y="1253226"/>
                </a:lnTo>
                <a:lnTo>
                  <a:pt x="5301743" y="1329781"/>
                </a:lnTo>
                <a:lnTo>
                  <a:pt x="5226651" y="1403711"/>
                </a:lnTo>
                <a:lnTo>
                  <a:pt x="5136791" y="1474755"/>
                </a:lnTo>
                <a:lnTo>
                  <a:pt x="5032863" y="1542655"/>
                </a:lnTo>
                <a:lnTo>
                  <a:pt x="4915568" y="1607149"/>
                </a:lnTo>
                <a:lnTo>
                  <a:pt x="4785605" y="1667978"/>
                </a:lnTo>
                <a:lnTo>
                  <a:pt x="4643675" y="1724882"/>
                </a:lnTo>
                <a:lnTo>
                  <a:pt x="4490478" y="1777600"/>
                </a:lnTo>
                <a:lnTo>
                  <a:pt x="4326714" y="1825873"/>
                </a:lnTo>
                <a:lnTo>
                  <a:pt x="4153083" y="1869441"/>
                </a:lnTo>
                <a:lnTo>
                  <a:pt x="3970285" y="1908044"/>
                </a:lnTo>
                <a:lnTo>
                  <a:pt x="3779021" y="1941421"/>
                </a:lnTo>
                <a:lnTo>
                  <a:pt x="3579991" y="1969312"/>
                </a:lnTo>
                <a:lnTo>
                  <a:pt x="3373895" y="1991458"/>
                </a:lnTo>
                <a:lnTo>
                  <a:pt x="3161433" y="2007599"/>
                </a:lnTo>
                <a:lnTo>
                  <a:pt x="2943306" y="2017474"/>
                </a:lnTo>
                <a:lnTo>
                  <a:pt x="2720213" y="2020824"/>
                </a:lnTo>
                <a:lnTo>
                  <a:pt x="2497119" y="2017474"/>
                </a:lnTo>
                <a:lnTo>
                  <a:pt x="2278992" y="2007599"/>
                </a:lnTo>
                <a:lnTo>
                  <a:pt x="2066530" y="1991458"/>
                </a:lnTo>
                <a:lnTo>
                  <a:pt x="1860434" y="1969312"/>
                </a:lnTo>
                <a:lnTo>
                  <a:pt x="1661404" y="1941421"/>
                </a:lnTo>
                <a:lnTo>
                  <a:pt x="1470140" y="1908044"/>
                </a:lnTo>
                <a:lnTo>
                  <a:pt x="1287342" y="1869441"/>
                </a:lnTo>
                <a:lnTo>
                  <a:pt x="1113711" y="1825873"/>
                </a:lnTo>
                <a:lnTo>
                  <a:pt x="949947" y="1777600"/>
                </a:lnTo>
                <a:lnTo>
                  <a:pt x="796750" y="1724882"/>
                </a:lnTo>
                <a:lnTo>
                  <a:pt x="654820" y="1667978"/>
                </a:lnTo>
                <a:lnTo>
                  <a:pt x="524857" y="1607149"/>
                </a:lnTo>
                <a:lnTo>
                  <a:pt x="407562" y="1542655"/>
                </a:lnTo>
                <a:lnTo>
                  <a:pt x="303634" y="1474755"/>
                </a:lnTo>
                <a:lnTo>
                  <a:pt x="213774" y="1403711"/>
                </a:lnTo>
                <a:lnTo>
                  <a:pt x="138682" y="1329781"/>
                </a:lnTo>
                <a:lnTo>
                  <a:pt x="79059" y="1253226"/>
                </a:lnTo>
                <a:lnTo>
                  <a:pt x="35604" y="1174306"/>
                </a:lnTo>
                <a:lnTo>
                  <a:pt x="9017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3260725" y="2514600"/>
            <a:ext cx="5438775" cy="2020824"/>
          </a:xfrm>
          <a:custGeom>
            <a:avLst/>
            <a:gdLst/>
            <a:ahLst/>
            <a:cxnLst/>
            <a:rect l="l" t="t" r="r" b="b"/>
            <a:pathLst>
              <a:path w="5438775" h="2020824">
                <a:moveTo>
                  <a:pt x="0" y="1010412"/>
                </a:moveTo>
                <a:lnTo>
                  <a:pt x="9014" y="927542"/>
                </a:lnTo>
                <a:lnTo>
                  <a:pt x="35593" y="846517"/>
                </a:lnTo>
                <a:lnTo>
                  <a:pt x="79035" y="767597"/>
                </a:lnTo>
                <a:lnTo>
                  <a:pt x="138640" y="691042"/>
                </a:lnTo>
                <a:lnTo>
                  <a:pt x="213709" y="617112"/>
                </a:lnTo>
                <a:lnTo>
                  <a:pt x="303541" y="546068"/>
                </a:lnTo>
                <a:lnTo>
                  <a:pt x="407438" y="478168"/>
                </a:lnTo>
                <a:lnTo>
                  <a:pt x="524698" y="413674"/>
                </a:lnTo>
                <a:lnTo>
                  <a:pt x="654623" y="352845"/>
                </a:lnTo>
                <a:lnTo>
                  <a:pt x="796512" y="295941"/>
                </a:lnTo>
                <a:lnTo>
                  <a:pt x="949665" y="243223"/>
                </a:lnTo>
                <a:lnTo>
                  <a:pt x="1113382" y="194950"/>
                </a:lnTo>
                <a:lnTo>
                  <a:pt x="1286964" y="151382"/>
                </a:lnTo>
                <a:lnTo>
                  <a:pt x="1469710" y="112779"/>
                </a:lnTo>
                <a:lnTo>
                  <a:pt x="1660921" y="79402"/>
                </a:lnTo>
                <a:lnTo>
                  <a:pt x="1859897" y="51511"/>
                </a:lnTo>
                <a:lnTo>
                  <a:pt x="2065938" y="29365"/>
                </a:lnTo>
                <a:lnTo>
                  <a:pt x="2278344" y="13224"/>
                </a:lnTo>
                <a:lnTo>
                  <a:pt x="2496414" y="3349"/>
                </a:lnTo>
                <a:lnTo>
                  <a:pt x="2719451" y="0"/>
                </a:lnTo>
                <a:lnTo>
                  <a:pt x="2942468" y="3349"/>
                </a:lnTo>
                <a:lnTo>
                  <a:pt x="3160523" y="13224"/>
                </a:lnTo>
                <a:lnTo>
                  <a:pt x="3372914" y="29365"/>
                </a:lnTo>
                <a:lnTo>
                  <a:pt x="3578942" y="51511"/>
                </a:lnTo>
                <a:lnTo>
                  <a:pt x="3777906" y="79402"/>
                </a:lnTo>
                <a:lnTo>
                  <a:pt x="3969107" y="112779"/>
                </a:lnTo>
                <a:lnTo>
                  <a:pt x="4151845" y="151382"/>
                </a:lnTo>
                <a:lnTo>
                  <a:pt x="4325419" y="194950"/>
                </a:lnTo>
                <a:lnTo>
                  <a:pt x="4489130" y="243223"/>
                </a:lnTo>
                <a:lnTo>
                  <a:pt x="4642278" y="295941"/>
                </a:lnTo>
                <a:lnTo>
                  <a:pt x="4784163" y="352845"/>
                </a:lnTo>
                <a:lnTo>
                  <a:pt x="4914084" y="413674"/>
                </a:lnTo>
                <a:lnTo>
                  <a:pt x="5031341" y="478168"/>
                </a:lnTo>
                <a:lnTo>
                  <a:pt x="5135236" y="546068"/>
                </a:lnTo>
                <a:lnTo>
                  <a:pt x="5225067" y="617112"/>
                </a:lnTo>
                <a:lnTo>
                  <a:pt x="5300135" y="691042"/>
                </a:lnTo>
                <a:lnTo>
                  <a:pt x="5359740" y="767597"/>
                </a:lnTo>
                <a:lnTo>
                  <a:pt x="5403181" y="846517"/>
                </a:lnTo>
                <a:lnTo>
                  <a:pt x="5429760" y="927542"/>
                </a:lnTo>
                <a:lnTo>
                  <a:pt x="5438775" y="1010412"/>
                </a:lnTo>
                <a:lnTo>
                  <a:pt x="5429760" y="1093281"/>
                </a:lnTo>
                <a:lnTo>
                  <a:pt x="5403181" y="1174306"/>
                </a:lnTo>
                <a:lnTo>
                  <a:pt x="5359740" y="1253226"/>
                </a:lnTo>
                <a:lnTo>
                  <a:pt x="5300135" y="1329781"/>
                </a:lnTo>
                <a:lnTo>
                  <a:pt x="5225067" y="1403711"/>
                </a:lnTo>
                <a:lnTo>
                  <a:pt x="5135236" y="1474755"/>
                </a:lnTo>
                <a:lnTo>
                  <a:pt x="5031341" y="1542655"/>
                </a:lnTo>
                <a:lnTo>
                  <a:pt x="4914084" y="1607149"/>
                </a:lnTo>
                <a:lnTo>
                  <a:pt x="4784163" y="1667978"/>
                </a:lnTo>
                <a:lnTo>
                  <a:pt x="4642278" y="1724882"/>
                </a:lnTo>
                <a:lnTo>
                  <a:pt x="4489130" y="1777600"/>
                </a:lnTo>
                <a:lnTo>
                  <a:pt x="4325419" y="1825873"/>
                </a:lnTo>
                <a:lnTo>
                  <a:pt x="4151845" y="1869441"/>
                </a:lnTo>
                <a:lnTo>
                  <a:pt x="3969107" y="1908044"/>
                </a:lnTo>
                <a:lnTo>
                  <a:pt x="3777906" y="1941421"/>
                </a:lnTo>
                <a:lnTo>
                  <a:pt x="3578942" y="1969312"/>
                </a:lnTo>
                <a:lnTo>
                  <a:pt x="3372914" y="1991458"/>
                </a:lnTo>
                <a:lnTo>
                  <a:pt x="3160523" y="2007599"/>
                </a:lnTo>
                <a:lnTo>
                  <a:pt x="2942468" y="2017474"/>
                </a:lnTo>
                <a:lnTo>
                  <a:pt x="2719451" y="2020824"/>
                </a:lnTo>
                <a:lnTo>
                  <a:pt x="2496414" y="2017474"/>
                </a:lnTo>
                <a:lnTo>
                  <a:pt x="2278344" y="2007599"/>
                </a:lnTo>
                <a:lnTo>
                  <a:pt x="2065938" y="1991458"/>
                </a:lnTo>
                <a:lnTo>
                  <a:pt x="1859897" y="1969312"/>
                </a:lnTo>
                <a:lnTo>
                  <a:pt x="1660921" y="1941421"/>
                </a:lnTo>
                <a:lnTo>
                  <a:pt x="1469710" y="1908044"/>
                </a:lnTo>
                <a:lnTo>
                  <a:pt x="1286964" y="1869441"/>
                </a:lnTo>
                <a:lnTo>
                  <a:pt x="1113382" y="1825873"/>
                </a:lnTo>
                <a:lnTo>
                  <a:pt x="949665" y="1777600"/>
                </a:lnTo>
                <a:lnTo>
                  <a:pt x="796512" y="1724882"/>
                </a:lnTo>
                <a:lnTo>
                  <a:pt x="654623" y="1667978"/>
                </a:lnTo>
                <a:lnTo>
                  <a:pt x="524698" y="1607149"/>
                </a:lnTo>
                <a:lnTo>
                  <a:pt x="407438" y="1542655"/>
                </a:lnTo>
                <a:lnTo>
                  <a:pt x="303541" y="1474755"/>
                </a:lnTo>
                <a:lnTo>
                  <a:pt x="213709" y="1403711"/>
                </a:lnTo>
                <a:lnTo>
                  <a:pt x="138640" y="1329781"/>
                </a:lnTo>
                <a:lnTo>
                  <a:pt x="79035" y="1253226"/>
                </a:lnTo>
                <a:lnTo>
                  <a:pt x="35593" y="1174306"/>
                </a:lnTo>
                <a:lnTo>
                  <a:pt x="9014" y="1093281"/>
                </a:lnTo>
                <a:lnTo>
                  <a:pt x="0" y="1010412"/>
                </a:lnTo>
                <a:close/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3357626" y="2716276"/>
            <a:ext cx="914400" cy="1066800"/>
          </a:xfrm>
          <a:custGeom>
            <a:avLst/>
            <a:gdLst/>
            <a:ahLst/>
            <a:cxnLst/>
            <a:rect l="l" t="t" r="r" b="b"/>
            <a:pathLst>
              <a:path w="914400" h="1066800">
                <a:moveTo>
                  <a:pt x="0" y="1066800"/>
                </a:moveTo>
                <a:lnTo>
                  <a:pt x="91440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3562350" y="2716276"/>
            <a:ext cx="1093851" cy="1276350"/>
          </a:xfrm>
          <a:custGeom>
            <a:avLst/>
            <a:gdLst/>
            <a:ahLst/>
            <a:cxnLst/>
            <a:rect l="l" t="t" r="r" b="b"/>
            <a:pathLst>
              <a:path w="1093851" h="1276350">
                <a:moveTo>
                  <a:pt x="0" y="1276350"/>
                </a:moveTo>
                <a:lnTo>
                  <a:pt x="1093851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3824351" y="2802001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4129151" y="2925826"/>
            <a:ext cx="1158875" cy="1352550"/>
          </a:xfrm>
          <a:custGeom>
            <a:avLst/>
            <a:gdLst/>
            <a:ahLst/>
            <a:cxnLst/>
            <a:rect l="l" t="t" r="r" b="b"/>
            <a:pathLst>
              <a:path w="1158875" h="1352550">
                <a:moveTo>
                  <a:pt x="0" y="1352550"/>
                </a:moveTo>
                <a:lnTo>
                  <a:pt x="115887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4476750" y="3097276"/>
            <a:ext cx="1085850" cy="1266825"/>
          </a:xfrm>
          <a:custGeom>
            <a:avLst/>
            <a:gdLst/>
            <a:ahLst/>
            <a:cxnLst/>
            <a:rect l="l" t="t" r="r" b="b"/>
            <a:pathLst>
              <a:path w="1085850" h="1266825">
                <a:moveTo>
                  <a:pt x="0" y="1266825"/>
                </a:moveTo>
                <a:lnTo>
                  <a:pt x="1085850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4929251" y="3325749"/>
            <a:ext cx="836549" cy="976376"/>
          </a:xfrm>
          <a:custGeom>
            <a:avLst/>
            <a:gdLst/>
            <a:ahLst/>
            <a:cxnLst/>
            <a:rect l="l" t="t" r="r" b="b"/>
            <a:pathLst>
              <a:path w="836549" h="976376">
                <a:moveTo>
                  <a:pt x="0" y="976376"/>
                </a:moveTo>
                <a:lnTo>
                  <a:pt x="836549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3303651" y="3025775"/>
            <a:ext cx="327025" cy="381000"/>
          </a:xfrm>
          <a:custGeom>
            <a:avLst/>
            <a:gdLst/>
            <a:ahLst/>
            <a:cxnLst/>
            <a:rect l="l" t="t" r="r" b="b"/>
            <a:pathLst>
              <a:path w="327025" h="381000">
                <a:moveTo>
                  <a:pt x="0" y="381000"/>
                </a:moveTo>
                <a:lnTo>
                  <a:pt x="327025" y="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4114800" y="3113786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745363" y="295528"/>
                </a:moveTo>
                <a:lnTo>
                  <a:pt x="893063" y="229615"/>
                </a:lnTo>
                <a:lnTo>
                  <a:pt x="707009" y="206375"/>
                </a:lnTo>
                <a:lnTo>
                  <a:pt x="778128" y="125729"/>
                </a:lnTo>
                <a:lnTo>
                  <a:pt x="599186" y="150240"/>
                </a:lnTo>
                <a:lnTo>
                  <a:pt x="614807" y="0"/>
                </a:lnTo>
                <a:lnTo>
                  <a:pt x="457200" y="163702"/>
                </a:lnTo>
                <a:lnTo>
                  <a:pt x="353567" y="64769"/>
                </a:lnTo>
                <a:lnTo>
                  <a:pt x="309499" y="178308"/>
                </a:lnTo>
                <a:lnTo>
                  <a:pt x="15621" y="64769"/>
                </a:lnTo>
                <a:lnTo>
                  <a:pt x="195834" y="214884"/>
                </a:lnTo>
                <a:lnTo>
                  <a:pt x="0" y="243077"/>
                </a:lnTo>
                <a:lnTo>
                  <a:pt x="157607" y="332231"/>
                </a:lnTo>
                <a:lnTo>
                  <a:pt x="5714" y="411606"/>
                </a:lnTo>
                <a:lnTo>
                  <a:pt x="239902" y="393318"/>
                </a:lnTo>
                <a:lnTo>
                  <a:pt x="201549" y="497205"/>
                </a:lnTo>
                <a:lnTo>
                  <a:pt x="326644" y="440943"/>
                </a:lnTo>
                <a:lnTo>
                  <a:pt x="359155" y="609600"/>
                </a:lnTo>
                <a:lnTo>
                  <a:pt x="445897" y="421513"/>
                </a:lnTo>
                <a:lnTo>
                  <a:pt x="560832" y="557021"/>
                </a:lnTo>
                <a:lnTo>
                  <a:pt x="593471" y="407924"/>
                </a:lnTo>
                <a:lnTo>
                  <a:pt x="768096" y="510666"/>
                </a:lnTo>
                <a:lnTo>
                  <a:pt x="712724" y="365251"/>
                </a:lnTo>
                <a:lnTo>
                  <a:pt x="914400" y="375030"/>
                </a:lnTo>
                <a:lnTo>
                  <a:pt x="745363" y="295528"/>
                </a:lnTo>
                <a:close/>
              </a:path>
            </a:pathLst>
          </a:custGeom>
          <a:solidFill>
            <a:srgbClr val="00999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4114800" y="3113786"/>
            <a:ext cx="914400" cy="609600"/>
          </a:xfrm>
          <a:custGeom>
            <a:avLst/>
            <a:gdLst/>
            <a:ahLst/>
            <a:cxnLst/>
            <a:rect l="l" t="t" r="r" b="b"/>
            <a:pathLst>
              <a:path w="914400" h="609600">
                <a:moveTo>
                  <a:pt x="457200" y="163702"/>
                </a:moveTo>
                <a:lnTo>
                  <a:pt x="614807" y="0"/>
                </a:lnTo>
                <a:lnTo>
                  <a:pt x="599186" y="150240"/>
                </a:lnTo>
                <a:lnTo>
                  <a:pt x="778128" y="125729"/>
                </a:lnTo>
                <a:lnTo>
                  <a:pt x="707009" y="206375"/>
                </a:lnTo>
                <a:lnTo>
                  <a:pt x="893063" y="229615"/>
                </a:lnTo>
                <a:lnTo>
                  <a:pt x="745363" y="295528"/>
                </a:lnTo>
                <a:lnTo>
                  <a:pt x="914400" y="375030"/>
                </a:lnTo>
                <a:lnTo>
                  <a:pt x="712724" y="365251"/>
                </a:lnTo>
                <a:lnTo>
                  <a:pt x="768096" y="510666"/>
                </a:lnTo>
                <a:lnTo>
                  <a:pt x="593471" y="407924"/>
                </a:lnTo>
                <a:lnTo>
                  <a:pt x="560832" y="557021"/>
                </a:lnTo>
                <a:lnTo>
                  <a:pt x="445897" y="421513"/>
                </a:lnTo>
                <a:lnTo>
                  <a:pt x="359155" y="609600"/>
                </a:lnTo>
                <a:lnTo>
                  <a:pt x="326644" y="440943"/>
                </a:lnTo>
                <a:lnTo>
                  <a:pt x="201549" y="497205"/>
                </a:lnTo>
                <a:lnTo>
                  <a:pt x="239902" y="393318"/>
                </a:lnTo>
                <a:lnTo>
                  <a:pt x="5714" y="411606"/>
                </a:lnTo>
                <a:lnTo>
                  <a:pt x="157607" y="332231"/>
                </a:lnTo>
                <a:lnTo>
                  <a:pt x="0" y="243077"/>
                </a:lnTo>
                <a:lnTo>
                  <a:pt x="195834" y="214884"/>
                </a:lnTo>
                <a:lnTo>
                  <a:pt x="15621" y="64769"/>
                </a:lnTo>
                <a:lnTo>
                  <a:pt x="309499" y="178308"/>
                </a:lnTo>
                <a:lnTo>
                  <a:pt x="353567" y="64769"/>
                </a:lnTo>
                <a:lnTo>
                  <a:pt x="457200" y="163702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5780151" y="1589786"/>
            <a:ext cx="3208401" cy="831850"/>
          </a:xfrm>
          <a:custGeom>
            <a:avLst/>
            <a:gdLst/>
            <a:ahLst/>
            <a:cxnLst/>
            <a:rect l="l" t="t" r="r" b="b"/>
            <a:pathLst>
              <a:path w="3208401" h="831850">
                <a:moveTo>
                  <a:pt x="0" y="831850"/>
                </a:moveTo>
                <a:lnTo>
                  <a:pt x="3208401" y="831850"/>
                </a:lnTo>
                <a:lnTo>
                  <a:pt x="3208401" y="0"/>
                </a:lnTo>
                <a:lnTo>
                  <a:pt x="0" y="0"/>
                </a:lnTo>
                <a:lnTo>
                  <a:pt x="0" y="831850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5780151" y="1589786"/>
            <a:ext cx="3208401" cy="831850"/>
          </a:xfrm>
          <a:custGeom>
            <a:avLst/>
            <a:gdLst/>
            <a:ahLst/>
            <a:cxnLst/>
            <a:rect l="l" t="t" r="r" b="b"/>
            <a:pathLst>
              <a:path w="3208401" h="831850">
                <a:moveTo>
                  <a:pt x="0" y="831850"/>
                </a:moveTo>
                <a:lnTo>
                  <a:pt x="3208401" y="831850"/>
                </a:lnTo>
                <a:lnTo>
                  <a:pt x="3208401" y="0"/>
                </a:lnTo>
                <a:lnTo>
                  <a:pt x="0" y="0"/>
                </a:lnTo>
                <a:lnTo>
                  <a:pt x="0" y="831850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4572000" y="1894586"/>
            <a:ext cx="1208151" cy="1524000"/>
          </a:xfrm>
          <a:custGeom>
            <a:avLst/>
            <a:gdLst/>
            <a:ahLst/>
            <a:cxnLst/>
            <a:rect l="l" t="t" r="r" b="b"/>
            <a:pathLst>
              <a:path w="1208151" h="1524000">
                <a:moveTo>
                  <a:pt x="0" y="1524000"/>
                </a:moveTo>
                <a:lnTo>
                  <a:pt x="1208151" y="0"/>
                </a:lnTo>
              </a:path>
            </a:pathLst>
          </a:custGeom>
          <a:ln w="2857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4546600" y="3367786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164" y="41655"/>
                </a:lnTo>
                <a:lnTo>
                  <a:pt x="4054" y="55197"/>
                </a:lnTo>
                <a:lnTo>
                  <a:pt x="12351" y="66166"/>
                </a:lnTo>
                <a:lnTo>
                  <a:pt x="24039" y="73517"/>
                </a:lnTo>
                <a:lnTo>
                  <a:pt x="38100" y="76200"/>
                </a:lnTo>
                <a:lnTo>
                  <a:pt x="41674" y="76034"/>
                </a:lnTo>
                <a:lnTo>
                  <a:pt x="55252" y="72122"/>
                </a:lnTo>
                <a:lnTo>
                  <a:pt x="66211" y="63797"/>
                </a:lnTo>
                <a:lnTo>
                  <a:pt x="73533" y="52107"/>
                </a:lnTo>
                <a:lnTo>
                  <a:pt x="76200" y="38100"/>
                </a:lnTo>
                <a:lnTo>
                  <a:pt x="76035" y="34525"/>
                </a:lnTo>
                <a:lnTo>
                  <a:pt x="72145" y="20947"/>
                </a:lnTo>
                <a:lnTo>
                  <a:pt x="63848" y="9988"/>
                </a:lnTo>
                <a:lnTo>
                  <a:pt x="52160" y="2666"/>
                </a:lnTo>
                <a:lnTo>
                  <a:pt x="38100" y="0"/>
                </a:lnTo>
                <a:lnTo>
                  <a:pt x="34525" y="164"/>
                </a:lnTo>
                <a:lnTo>
                  <a:pt x="20947" y="4054"/>
                </a:lnTo>
                <a:lnTo>
                  <a:pt x="9988" y="12351"/>
                </a:lnTo>
                <a:lnTo>
                  <a:pt x="2666" y="24039"/>
                </a:lnTo>
                <a:lnTo>
                  <a:pt x="0" y="3810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4546600" y="3367786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0" y="38100"/>
                </a:moveTo>
                <a:lnTo>
                  <a:pt x="2666" y="24039"/>
                </a:lnTo>
                <a:lnTo>
                  <a:pt x="9988" y="12351"/>
                </a:lnTo>
                <a:lnTo>
                  <a:pt x="20947" y="4054"/>
                </a:lnTo>
                <a:lnTo>
                  <a:pt x="34525" y="164"/>
                </a:lnTo>
                <a:lnTo>
                  <a:pt x="38100" y="0"/>
                </a:lnTo>
                <a:lnTo>
                  <a:pt x="52160" y="2666"/>
                </a:lnTo>
                <a:lnTo>
                  <a:pt x="63848" y="9988"/>
                </a:lnTo>
                <a:lnTo>
                  <a:pt x="72145" y="20947"/>
                </a:lnTo>
                <a:lnTo>
                  <a:pt x="76035" y="34525"/>
                </a:lnTo>
                <a:lnTo>
                  <a:pt x="76200" y="38100"/>
                </a:lnTo>
                <a:lnTo>
                  <a:pt x="73533" y="52107"/>
                </a:lnTo>
                <a:lnTo>
                  <a:pt x="66211" y="63797"/>
                </a:lnTo>
                <a:lnTo>
                  <a:pt x="55252" y="72122"/>
                </a:lnTo>
                <a:lnTo>
                  <a:pt x="41674" y="76034"/>
                </a:lnTo>
                <a:lnTo>
                  <a:pt x="38100" y="76200"/>
                </a:lnTo>
                <a:lnTo>
                  <a:pt x="24039" y="73517"/>
                </a:lnTo>
                <a:lnTo>
                  <a:pt x="12351" y="66166"/>
                </a:lnTo>
                <a:lnTo>
                  <a:pt x="4054" y="55197"/>
                </a:lnTo>
                <a:lnTo>
                  <a:pt x="164" y="41655"/>
                </a:lnTo>
                <a:lnTo>
                  <a:pt x="0" y="381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3817492" y="4180713"/>
            <a:ext cx="788289" cy="897509"/>
          </a:xfrm>
          <a:custGeom>
            <a:avLst/>
            <a:gdLst/>
            <a:ahLst/>
            <a:cxnLst/>
            <a:rect l="l" t="t" r="r" b="b"/>
            <a:pathLst>
              <a:path w="788289" h="897509">
                <a:moveTo>
                  <a:pt x="637032" y="830580"/>
                </a:moveTo>
                <a:lnTo>
                  <a:pt x="477774" y="743966"/>
                </a:lnTo>
                <a:lnTo>
                  <a:pt x="788289" y="173228"/>
                </a:lnTo>
                <a:lnTo>
                  <a:pt x="469773" y="0"/>
                </a:lnTo>
                <a:lnTo>
                  <a:pt x="159258" y="570611"/>
                </a:lnTo>
                <a:lnTo>
                  <a:pt x="0" y="483997"/>
                </a:lnTo>
                <a:lnTo>
                  <a:pt x="187833" y="897509"/>
                </a:lnTo>
                <a:lnTo>
                  <a:pt x="637032" y="83058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4303649" y="4090543"/>
            <a:ext cx="351154" cy="233425"/>
          </a:xfrm>
          <a:custGeom>
            <a:avLst/>
            <a:gdLst/>
            <a:ahLst/>
            <a:cxnLst/>
            <a:rect l="l" t="t" r="r" b="b"/>
            <a:pathLst>
              <a:path w="351154" h="233425">
                <a:moveTo>
                  <a:pt x="351154" y="173354"/>
                </a:moveTo>
                <a:lnTo>
                  <a:pt x="32638" y="0"/>
                </a:lnTo>
                <a:lnTo>
                  <a:pt x="0" y="60070"/>
                </a:lnTo>
                <a:lnTo>
                  <a:pt x="318515" y="233425"/>
                </a:lnTo>
                <a:lnTo>
                  <a:pt x="351154" y="17335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4352671" y="4030472"/>
            <a:ext cx="334899" cy="203326"/>
          </a:xfrm>
          <a:custGeom>
            <a:avLst/>
            <a:gdLst/>
            <a:ahLst/>
            <a:cxnLst/>
            <a:rect l="l" t="t" r="r" b="b"/>
            <a:pathLst>
              <a:path w="334899" h="203326">
                <a:moveTo>
                  <a:pt x="334899" y="173354"/>
                </a:moveTo>
                <a:lnTo>
                  <a:pt x="16382" y="0"/>
                </a:lnTo>
                <a:lnTo>
                  <a:pt x="0" y="30098"/>
                </a:lnTo>
                <a:lnTo>
                  <a:pt x="318515" y="203326"/>
                </a:lnTo>
                <a:lnTo>
                  <a:pt x="334899" y="17335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3817492" y="4180713"/>
            <a:ext cx="788289" cy="897509"/>
          </a:xfrm>
          <a:custGeom>
            <a:avLst/>
            <a:gdLst/>
            <a:ahLst/>
            <a:cxnLst/>
            <a:rect l="l" t="t" r="r" b="b"/>
            <a:pathLst>
              <a:path w="788289" h="897509">
                <a:moveTo>
                  <a:pt x="637032" y="830580"/>
                </a:moveTo>
                <a:lnTo>
                  <a:pt x="477774" y="743966"/>
                </a:lnTo>
                <a:lnTo>
                  <a:pt x="788289" y="173228"/>
                </a:lnTo>
                <a:lnTo>
                  <a:pt x="469773" y="0"/>
                </a:lnTo>
                <a:lnTo>
                  <a:pt x="159258" y="570611"/>
                </a:lnTo>
                <a:lnTo>
                  <a:pt x="0" y="483997"/>
                </a:lnTo>
                <a:lnTo>
                  <a:pt x="187833" y="897509"/>
                </a:lnTo>
                <a:lnTo>
                  <a:pt x="637032" y="83058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4303649" y="4090543"/>
            <a:ext cx="351154" cy="233425"/>
          </a:xfrm>
          <a:custGeom>
            <a:avLst/>
            <a:gdLst/>
            <a:ahLst/>
            <a:cxnLst/>
            <a:rect l="l" t="t" r="r" b="b"/>
            <a:pathLst>
              <a:path w="351154" h="233425">
                <a:moveTo>
                  <a:pt x="351154" y="173354"/>
                </a:moveTo>
                <a:lnTo>
                  <a:pt x="32638" y="0"/>
                </a:lnTo>
                <a:lnTo>
                  <a:pt x="0" y="60070"/>
                </a:lnTo>
                <a:lnTo>
                  <a:pt x="318515" y="233425"/>
                </a:lnTo>
                <a:lnTo>
                  <a:pt x="351154" y="17335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4352671" y="4030472"/>
            <a:ext cx="334899" cy="203326"/>
          </a:xfrm>
          <a:custGeom>
            <a:avLst/>
            <a:gdLst/>
            <a:ahLst/>
            <a:cxnLst/>
            <a:rect l="l" t="t" r="r" b="b"/>
            <a:pathLst>
              <a:path w="334899" h="203326">
                <a:moveTo>
                  <a:pt x="334899" y="173354"/>
                </a:moveTo>
                <a:lnTo>
                  <a:pt x="16382" y="0"/>
                </a:lnTo>
                <a:lnTo>
                  <a:pt x="0" y="30098"/>
                </a:lnTo>
                <a:lnTo>
                  <a:pt x="318515" y="203326"/>
                </a:lnTo>
                <a:lnTo>
                  <a:pt x="334899" y="173354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2438400" y="5236127"/>
            <a:ext cx="2601976" cy="857631"/>
          </a:xfrm>
          <a:custGeom>
            <a:avLst/>
            <a:gdLst/>
            <a:ahLst/>
            <a:cxnLst/>
            <a:rect l="l" t="t" r="r" b="b"/>
            <a:pathLst>
              <a:path w="2601976" h="857630">
                <a:moveTo>
                  <a:pt x="0" y="53803"/>
                </a:moveTo>
                <a:lnTo>
                  <a:pt x="0" y="803839"/>
                </a:lnTo>
                <a:lnTo>
                  <a:pt x="65054" y="779883"/>
                </a:lnTo>
                <a:lnTo>
                  <a:pt x="130107" y="763492"/>
                </a:lnTo>
                <a:lnTo>
                  <a:pt x="195159" y="753825"/>
                </a:lnTo>
                <a:lnTo>
                  <a:pt x="260209" y="750042"/>
                </a:lnTo>
                <a:lnTo>
                  <a:pt x="325258" y="751302"/>
                </a:lnTo>
                <a:lnTo>
                  <a:pt x="390307" y="756766"/>
                </a:lnTo>
                <a:lnTo>
                  <a:pt x="455354" y="765591"/>
                </a:lnTo>
                <a:lnTo>
                  <a:pt x="520401" y="776938"/>
                </a:lnTo>
                <a:lnTo>
                  <a:pt x="585447" y="789966"/>
                </a:lnTo>
                <a:lnTo>
                  <a:pt x="650493" y="803835"/>
                </a:lnTo>
                <a:lnTo>
                  <a:pt x="715540" y="817703"/>
                </a:lnTo>
                <a:lnTo>
                  <a:pt x="780586" y="830732"/>
                </a:lnTo>
                <a:lnTo>
                  <a:pt x="845633" y="842079"/>
                </a:lnTo>
                <a:lnTo>
                  <a:pt x="910680" y="850905"/>
                </a:lnTo>
                <a:lnTo>
                  <a:pt x="975729" y="856369"/>
                </a:lnTo>
                <a:lnTo>
                  <a:pt x="1040778" y="857631"/>
                </a:lnTo>
                <a:lnTo>
                  <a:pt x="1105828" y="853849"/>
                </a:lnTo>
                <a:lnTo>
                  <a:pt x="1170880" y="844183"/>
                </a:lnTo>
                <a:lnTo>
                  <a:pt x="1235933" y="827794"/>
                </a:lnTo>
                <a:lnTo>
                  <a:pt x="1300988" y="803839"/>
                </a:lnTo>
                <a:lnTo>
                  <a:pt x="1366025" y="779883"/>
                </a:lnTo>
                <a:lnTo>
                  <a:pt x="1431065" y="763492"/>
                </a:lnTo>
                <a:lnTo>
                  <a:pt x="1496106" y="753825"/>
                </a:lnTo>
                <a:lnTo>
                  <a:pt x="1561149" y="750042"/>
                </a:lnTo>
                <a:lnTo>
                  <a:pt x="1626193" y="751302"/>
                </a:lnTo>
                <a:lnTo>
                  <a:pt x="1691239" y="756766"/>
                </a:lnTo>
                <a:lnTo>
                  <a:pt x="1756286" y="765591"/>
                </a:lnTo>
                <a:lnTo>
                  <a:pt x="1821334" y="776938"/>
                </a:lnTo>
                <a:lnTo>
                  <a:pt x="1886383" y="789966"/>
                </a:lnTo>
                <a:lnTo>
                  <a:pt x="1951434" y="803835"/>
                </a:lnTo>
                <a:lnTo>
                  <a:pt x="2016485" y="817703"/>
                </a:lnTo>
                <a:lnTo>
                  <a:pt x="2081538" y="830732"/>
                </a:lnTo>
                <a:lnTo>
                  <a:pt x="2146591" y="842079"/>
                </a:lnTo>
                <a:lnTo>
                  <a:pt x="2211644" y="850905"/>
                </a:lnTo>
                <a:lnTo>
                  <a:pt x="2276699" y="856369"/>
                </a:lnTo>
                <a:lnTo>
                  <a:pt x="2341754" y="857631"/>
                </a:lnTo>
                <a:lnTo>
                  <a:pt x="2406809" y="853849"/>
                </a:lnTo>
                <a:lnTo>
                  <a:pt x="2471864" y="844183"/>
                </a:lnTo>
                <a:lnTo>
                  <a:pt x="2536920" y="827794"/>
                </a:lnTo>
                <a:lnTo>
                  <a:pt x="2601976" y="803839"/>
                </a:lnTo>
                <a:lnTo>
                  <a:pt x="2601976" y="53803"/>
                </a:lnTo>
                <a:lnTo>
                  <a:pt x="2536920" y="77762"/>
                </a:lnTo>
                <a:lnTo>
                  <a:pt x="2471864" y="94155"/>
                </a:lnTo>
                <a:lnTo>
                  <a:pt x="2406809" y="103823"/>
                </a:lnTo>
                <a:lnTo>
                  <a:pt x="2341754" y="107606"/>
                </a:lnTo>
                <a:lnTo>
                  <a:pt x="2276699" y="106345"/>
                </a:lnTo>
                <a:lnTo>
                  <a:pt x="2211644" y="100881"/>
                </a:lnTo>
                <a:lnTo>
                  <a:pt x="2146591" y="92054"/>
                </a:lnTo>
                <a:lnTo>
                  <a:pt x="2081538" y="80704"/>
                </a:lnTo>
                <a:lnTo>
                  <a:pt x="2016485" y="67674"/>
                </a:lnTo>
                <a:lnTo>
                  <a:pt x="1951434" y="53803"/>
                </a:lnTo>
                <a:lnTo>
                  <a:pt x="1886383" y="39932"/>
                </a:lnTo>
                <a:lnTo>
                  <a:pt x="1821334" y="26901"/>
                </a:lnTo>
                <a:lnTo>
                  <a:pt x="1756286" y="15552"/>
                </a:lnTo>
                <a:lnTo>
                  <a:pt x="1691239" y="6725"/>
                </a:lnTo>
                <a:lnTo>
                  <a:pt x="1626193" y="1261"/>
                </a:lnTo>
                <a:lnTo>
                  <a:pt x="1561149" y="0"/>
                </a:lnTo>
                <a:lnTo>
                  <a:pt x="1496106" y="3783"/>
                </a:lnTo>
                <a:lnTo>
                  <a:pt x="1431065" y="13450"/>
                </a:lnTo>
                <a:lnTo>
                  <a:pt x="1366025" y="29844"/>
                </a:lnTo>
                <a:lnTo>
                  <a:pt x="1300988" y="53803"/>
                </a:lnTo>
                <a:lnTo>
                  <a:pt x="1235933" y="77762"/>
                </a:lnTo>
                <a:lnTo>
                  <a:pt x="1170880" y="94155"/>
                </a:lnTo>
                <a:lnTo>
                  <a:pt x="1105828" y="103823"/>
                </a:lnTo>
                <a:lnTo>
                  <a:pt x="1040778" y="107606"/>
                </a:lnTo>
                <a:lnTo>
                  <a:pt x="975729" y="106345"/>
                </a:lnTo>
                <a:lnTo>
                  <a:pt x="910680" y="100881"/>
                </a:lnTo>
                <a:lnTo>
                  <a:pt x="845633" y="92054"/>
                </a:lnTo>
                <a:lnTo>
                  <a:pt x="780586" y="80704"/>
                </a:lnTo>
                <a:lnTo>
                  <a:pt x="715540" y="67674"/>
                </a:lnTo>
                <a:lnTo>
                  <a:pt x="650493" y="53803"/>
                </a:lnTo>
                <a:lnTo>
                  <a:pt x="585447" y="39932"/>
                </a:lnTo>
                <a:lnTo>
                  <a:pt x="520401" y="26901"/>
                </a:lnTo>
                <a:lnTo>
                  <a:pt x="455354" y="15552"/>
                </a:lnTo>
                <a:lnTo>
                  <a:pt x="390307" y="6725"/>
                </a:lnTo>
                <a:lnTo>
                  <a:pt x="325258" y="1261"/>
                </a:lnTo>
                <a:lnTo>
                  <a:pt x="260209" y="0"/>
                </a:lnTo>
                <a:lnTo>
                  <a:pt x="195159" y="3783"/>
                </a:lnTo>
                <a:lnTo>
                  <a:pt x="130107" y="13450"/>
                </a:lnTo>
                <a:lnTo>
                  <a:pt x="65054" y="29844"/>
                </a:lnTo>
                <a:lnTo>
                  <a:pt x="0" y="53803"/>
                </a:lnTo>
                <a:close/>
              </a:path>
            </a:pathLst>
          </a:custGeom>
          <a:solidFill>
            <a:srgbClr val="FFFDE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2438400" y="5236127"/>
            <a:ext cx="2601976" cy="857631"/>
          </a:xfrm>
          <a:custGeom>
            <a:avLst/>
            <a:gdLst/>
            <a:ahLst/>
            <a:cxnLst/>
            <a:rect l="l" t="t" r="r" b="b"/>
            <a:pathLst>
              <a:path w="2601976" h="857630">
                <a:moveTo>
                  <a:pt x="0" y="53803"/>
                </a:moveTo>
                <a:lnTo>
                  <a:pt x="65054" y="29844"/>
                </a:lnTo>
                <a:lnTo>
                  <a:pt x="130107" y="13450"/>
                </a:lnTo>
                <a:lnTo>
                  <a:pt x="195159" y="3783"/>
                </a:lnTo>
                <a:lnTo>
                  <a:pt x="260209" y="0"/>
                </a:lnTo>
                <a:lnTo>
                  <a:pt x="325258" y="1261"/>
                </a:lnTo>
                <a:lnTo>
                  <a:pt x="390307" y="6725"/>
                </a:lnTo>
                <a:lnTo>
                  <a:pt x="455354" y="15552"/>
                </a:lnTo>
                <a:lnTo>
                  <a:pt x="520401" y="26901"/>
                </a:lnTo>
                <a:lnTo>
                  <a:pt x="585447" y="39932"/>
                </a:lnTo>
                <a:lnTo>
                  <a:pt x="650493" y="53803"/>
                </a:lnTo>
                <a:lnTo>
                  <a:pt x="715540" y="67674"/>
                </a:lnTo>
                <a:lnTo>
                  <a:pt x="780586" y="80704"/>
                </a:lnTo>
                <a:lnTo>
                  <a:pt x="845633" y="92054"/>
                </a:lnTo>
                <a:lnTo>
                  <a:pt x="910680" y="100881"/>
                </a:lnTo>
                <a:lnTo>
                  <a:pt x="975729" y="106345"/>
                </a:lnTo>
                <a:lnTo>
                  <a:pt x="1040778" y="107606"/>
                </a:lnTo>
                <a:lnTo>
                  <a:pt x="1105828" y="103823"/>
                </a:lnTo>
                <a:lnTo>
                  <a:pt x="1170880" y="94155"/>
                </a:lnTo>
                <a:lnTo>
                  <a:pt x="1235933" y="77762"/>
                </a:lnTo>
                <a:lnTo>
                  <a:pt x="1300988" y="53803"/>
                </a:lnTo>
                <a:lnTo>
                  <a:pt x="1366025" y="29844"/>
                </a:lnTo>
                <a:lnTo>
                  <a:pt x="1431065" y="13450"/>
                </a:lnTo>
                <a:lnTo>
                  <a:pt x="1496106" y="3783"/>
                </a:lnTo>
                <a:lnTo>
                  <a:pt x="1561149" y="0"/>
                </a:lnTo>
                <a:lnTo>
                  <a:pt x="1626193" y="1261"/>
                </a:lnTo>
                <a:lnTo>
                  <a:pt x="1691239" y="6725"/>
                </a:lnTo>
                <a:lnTo>
                  <a:pt x="1756286" y="15552"/>
                </a:lnTo>
                <a:lnTo>
                  <a:pt x="1821334" y="26901"/>
                </a:lnTo>
                <a:lnTo>
                  <a:pt x="1886383" y="39932"/>
                </a:lnTo>
                <a:lnTo>
                  <a:pt x="1951434" y="53803"/>
                </a:lnTo>
                <a:lnTo>
                  <a:pt x="2016485" y="67674"/>
                </a:lnTo>
                <a:lnTo>
                  <a:pt x="2081538" y="80704"/>
                </a:lnTo>
                <a:lnTo>
                  <a:pt x="2146591" y="92054"/>
                </a:lnTo>
                <a:lnTo>
                  <a:pt x="2211644" y="100881"/>
                </a:lnTo>
                <a:lnTo>
                  <a:pt x="2276699" y="106345"/>
                </a:lnTo>
                <a:lnTo>
                  <a:pt x="2341754" y="107606"/>
                </a:lnTo>
                <a:lnTo>
                  <a:pt x="2406809" y="103823"/>
                </a:lnTo>
                <a:lnTo>
                  <a:pt x="2471864" y="94155"/>
                </a:lnTo>
                <a:lnTo>
                  <a:pt x="2536920" y="77762"/>
                </a:lnTo>
                <a:lnTo>
                  <a:pt x="2601976" y="53803"/>
                </a:lnTo>
                <a:lnTo>
                  <a:pt x="2601976" y="803839"/>
                </a:lnTo>
                <a:lnTo>
                  <a:pt x="2536920" y="827794"/>
                </a:lnTo>
                <a:lnTo>
                  <a:pt x="2471864" y="844183"/>
                </a:lnTo>
                <a:lnTo>
                  <a:pt x="2406809" y="853849"/>
                </a:lnTo>
                <a:lnTo>
                  <a:pt x="2341754" y="857631"/>
                </a:lnTo>
                <a:lnTo>
                  <a:pt x="2276699" y="856369"/>
                </a:lnTo>
                <a:lnTo>
                  <a:pt x="2211644" y="850905"/>
                </a:lnTo>
                <a:lnTo>
                  <a:pt x="2146591" y="842079"/>
                </a:lnTo>
                <a:lnTo>
                  <a:pt x="2081538" y="830732"/>
                </a:lnTo>
                <a:lnTo>
                  <a:pt x="2016485" y="817703"/>
                </a:lnTo>
                <a:lnTo>
                  <a:pt x="1951434" y="803835"/>
                </a:lnTo>
                <a:lnTo>
                  <a:pt x="1886383" y="789966"/>
                </a:lnTo>
                <a:lnTo>
                  <a:pt x="1821334" y="776938"/>
                </a:lnTo>
                <a:lnTo>
                  <a:pt x="1756286" y="765591"/>
                </a:lnTo>
                <a:lnTo>
                  <a:pt x="1691239" y="756766"/>
                </a:lnTo>
                <a:lnTo>
                  <a:pt x="1626193" y="751302"/>
                </a:lnTo>
                <a:lnTo>
                  <a:pt x="1561149" y="750042"/>
                </a:lnTo>
                <a:lnTo>
                  <a:pt x="1496106" y="753825"/>
                </a:lnTo>
                <a:lnTo>
                  <a:pt x="1431065" y="763492"/>
                </a:lnTo>
                <a:lnTo>
                  <a:pt x="1366025" y="779883"/>
                </a:lnTo>
                <a:lnTo>
                  <a:pt x="1300988" y="803839"/>
                </a:lnTo>
                <a:lnTo>
                  <a:pt x="1235933" y="827794"/>
                </a:lnTo>
                <a:lnTo>
                  <a:pt x="1170880" y="844183"/>
                </a:lnTo>
                <a:lnTo>
                  <a:pt x="1105828" y="853849"/>
                </a:lnTo>
                <a:lnTo>
                  <a:pt x="1040778" y="857631"/>
                </a:lnTo>
                <a:lnTo>
                  <a:pt x="975729" y="856369"/>
                </a:lnTo>
                <a:lnTo>
                  <a:pt x="910680" y="850905"/>
                </a:lnTo>
                <a:lnTo>
                  <a:pt x="845633" y="842079"/>
                </a:lnTo>
                <a:lnTo>
                  <a:pt x="780586" y="830732"/>
                </a:lnTo>
                <a:lnTo>
                  <a:pt x="715540" y="817703"/>
                </a:lnTo>
                <a:lnTo>
                  <a:pt x="650493" y="803835"/>
                </a:lnTo>
                <a:lnTo>
                  <a:pt x="585447" y="789966"/>
                </a:lnTo>
                <a:lnTo>
                  <a:pt x="520401" y="776938"/>
                </a:lnTo>
                <a:lnTo>
                  <a:pt x="455354" y="765591"/>
                </a:lnTo>
                <a:lnTo>
                  <a:pt x="390307" y="756766"/>
                </a:lnTo>
                <a:lnTo>
                  <a:pt x="325258" y="751302"/>
                </a:lnTo>
                <a:lnTo>
                  <a:pt x="260209" y="750042"/>
                </a:lnTo>
                <a:lnTo>
                  <a:pt x="195159" y="753825"/>
                </a:lnTo>
                <a:lnTo>
                  <a:pt x="130107" y="763492"/>
                </a:lnTo>
                <a:lnTo>
                  <a:pt x="65054" y="779883"/>
                </a:lnTo>
                <a:lnTo>
                  <a:pt x="0" y="803839"/>
                </a:lnTo>
                <a:lnTo>
                  <a:pt x="0" y="53803"/>
                </a:lnTo>
                <a:close/>
              </a:path>
            </a:pathLst>
          </a:custGeom>
          <a:ln w="9525">
            <a:solidFill>
              <a:srgbClr val="BADFE2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 txBox="1"/>
          <p:nvPr/>
        </p:nvSpPr>
        <p:spPr>
          <a:xfrm>
            <a:off x="1844420" y="191901"/>
            <a:ext cx="246417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PROCES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US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51370" y="191901"/>
            <a:ext cx="307386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D’APP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RITION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592650" y="191901"/>
            <a:ext cx="108037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D’UN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19164" y="618623"/>
            <a:ext cx="215529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MMAGE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57113" y="2781068"/>
            <a:ext cx="2015591" cy="158026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2221" marR="284988" algn="ctr">
              <a:lnSpc>
                <a:spcPts val="3775"/>
              </a:lnSpc>
              <a:spcBef>
                <a:spcPts val="188"/>
              </a:spcBef>
            </a:pPr>
            <a:r>
              <a:rPr dirty="0" smtClean="0" sz="3600" spc="0" b="1">
                <a:latin typeface="Times New Roman"/>
                <a:cs typeface="Times New Roman"/>
              </a:rPr>
              <a:t>Une</a:t>
            </a:r>
            <a:r>
              <a:rPr dirty="0" smtClean="0" sz="3600" spc="0" b="1">
                <a:latin typeface="Times New Roman"/>
                <a:cs typeface="Times New Roman"/>
              </a:rPr>
              <a:t> </a:t>
            </a:r>
            <a:r>
              <a:rPr dirty="0" smtClean="0" sz="3600" spc="0" b="1">
                <a:latin typeface="Times New Roman"/>
                <a:cs typeface="Times New Roman"/>
              </a:rPr>
              <a:t>ou</a:t>
            </a:r>
            <a:endParaRPr sz="3600">
              <a:latin typeface="Times New Roman"/>
              <a:cs typeface="Times New Roman"/>
            </a:endParaRPr>
          </a:p>
          <a:p>
            <a:pPr marL="50485" marR="82524" algn="ctr">
              <a:lnSpc>
                <a:spcPct val="95825"/>
              </a:lnSpc>
            </a:pPr>
            <a:r>
              <a:rPr dirty="0" smtClean="0" sz="3600" spc="0" b="1">
                <a:latin typeface="Times New Roman"/>
                <a:cs typeface="Times New Roman"/>
              </a:rPr>
              <a:t>plusieu</a:t>
            </a:r>
            <a:r>
              <a:rPr dirty="0" smtClean="0" sz="3600" spc="-9" b="1">
                <a:latin typeface="Times New Roman"/>
                <a:cs typeface="Times New Roman"/>
              </a:rPr>
              <a:t>r</a:t>
            </a:r>
            <a:r>
              <a:rPr dirty="0" smtClean="0" sz="3600" spc="0" b="1">
                <a:latin typeface="Times New Roman"/>
                <a:cs typeface="Times New Roman"/>
              </a:rPr>
              <a:t>s</a:t>
            </a:r>
            <a:endParaRPr sz="3600">
              <a:latin typeface="Times New Roman"/>
              <a:cs typeface="Times New Roman"/>
            </a:endParaRPr>
          </a:p>
          <a:p>
            <a:pPr algn="ctr">
              <a:lnSpc>
                <a:spcPct val="95825"/>
              </a:lnSpc>
              <a:spcBef>
                <a:spcPts val="180"/>
              </a:spcBef>
            </a:pPr>
            <a:r>
              <a:rPr dirty="0" smtClean="0" sz="3600" spc="0" b="1">
                <a:latin typeface="Times New Roman"/>
                <a:cs typeface="Times New Roman"/>
              </a:rPr>
              <a:t>personnes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23950" y="3071227"/>
            <a:ext cx="2069201" cy="92023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370"/>
              </a:lnSpc>
              <a:spcBef>
                <a:spcPts val="168"/>
              </a:spcBef>
            </a:pPr>
            <a:r>
              <a:rPr dirty="0" smtClean="0" sz="3200" spc="0" b="1">
                <a:latin typeface="Times New Roman"/>
                <a:cs typeface="Times New Roman"/>
              </a:rPr>
              <a:t>Phénomène</a:t>
            </a:r>
            <a:endParaRPr sz="3200">
              <a:latin typeface="Times New Roman"/>
              <a:cs typeface="Times New Roman"/>
            </a:endParaRPr>
          </a:p>
          <a:p>
            <a:pPr marL="62445" marR="94115" algn="ctr">
              <a:lnSpc>
                <a:spcPct val="95825"/>
              </a:lnSpc>
            </a:pPr>
            <a:r>
              <a:rPr dirty="0" smtClean="0" sz="3200" spc="0" b="1">
                <a:latin typeface="Times New Roman"/>
                <a:cs typeface="Times New Roman"/>
              </a:rPr>
              <a:t>dan</a:t>
            </a:r>
            <a:r>
              <a:rPr dirty="0" smtClean="0" sz="3200" spc="4" b="1">
                <a:latin typeface="Times New Roman"/>
                <a:cs typeface="Times New Roman"/>
              </a:rPr>
              <a:t>g</a:t>
            </a:r>
            <a:r>
              <a:rPr dirty="0" smtClean="0" sz="3200" spc="0" b="1">
                <a:latin typeface="Times New Roman"/>
                <a:cs typeface="Times New Roman"/>
              </a:rPr>
              <a:t>e</a:t>
            </a:r>
            <a:r>
              <a:rPr dirty="0" smtClean="0" sz="3200" spc="-44" b="1">
                <a:latin typeface="Times New Roman"/>
                <a:cs typeface="Times New Roman"/>
              </a:rPr>
              <a:t>r</a:t>
            </a:r>
            <a:r>
              <a:rPr dirty="0" smtClean="0" sz="3200" spc="0" b="1">
                <a:latin typeface="Times New Roman"/>
                <a:cs typeface="Times New Roman"/>
              </a:rPr>
              <a:t>eux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740" y="4570746"/>
            <a:ext cx="2962203" cy="15898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811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Bles</a:t>
            </a:r>
            <a:r>
              <a:rPr dirty="0" smtClean="0" sz="2000" spc="4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u</a:t>
            </a:r>
            <a:r>
              <a:rPr dirty="0" smtClean="0" sz="2000" spc="4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e</a:t>
            </a:r>
            <a:r>
              <a:rPr dirty="0" smtClean="0" sz="2000" spc="-2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s</a:t>
            </a:r>
            <a:r>
              <a:rPr dirty="0" smtClean="0" sz="2000" spc="4">
                <a:latin typeface="Arial"/>
                <a:cs typeface="Arial"/>
              </a:rPr>
              <a:t>u</a:t>
            </a:r>
            <a:r>
              <a:rPr dirty="0" smtClean="0" sz="2000" spc="0">
                <a:latin typeface="Arial"/>
                <a:cs typeface="Arial"/>
              </a:rPr>
              <a:t>pe</a:t>
            </a:r>
            <a:r>
              <a:rPr dirty="0" smtClean="0" sz="2000" spc="4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ficielle</a:t>
            </a:r>
            <a:endParaRPr sz="2000">
              <a:latin typeface="Arial"/>
              <a:cs typeface="Arial"/>
            </a:endParaRPr>
          </a:p>
          <a:p>
            <a:pPr marL="12700" marR="43811">
              <a:lnSpc>
                <a:spcPct val="95825"/>
              </a:lnSpc>
            </a:pPr>
            <a:r>
              <a:rPr dirty="0" smtClean="0" sz="2000" spc="0">
                <a:latin typeface="Arial"/>
                <a:cs typeface="Arial"/>
              </a:rPr>
              <a:t>s</a:t>
            </a:r>
            <a:r>
              <a:rPr dirty="0" smtClean="0" sz="2000" spc="4">
                <a:latin typeface="Arial"/>
                <a:cs typeface="Arial"/>
              </a:rPr>
              <a:t>a</a:t>
            </a:r>
            <a:r>
              <a:rPr dirty="0" smtClean="0" sz="2000" spc="0">
                <a:latin typeface="Arial"/>
                <a:cs typeface="Arial"/>
              </a:rPr>
              <a:t>ns</a:t>
            </a:r>
            <a:r>
              <a:rPr dirty="0" smtClean="0" sz="2000" spc="-1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a</a:t>
            </a:r>
            <a:r>
              <a:rPr dirty="0" smtClean="0" sz="2000" spc="4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r</a:t>
            </a:r>
            <a:r>
              <a:rPr dirty="0" smtClean="0" sz="2000" spc="4">
                <a:latin typeface="Arial"/>
                <a:cs typeface="Arial"/>
              </a:rPr>
              <a:t>ê</a:t>
            </a:r>
            <a:r>
              <a:rPr dirty="0" smtClean="0" sz="2000" spc="0">
                <a:latin typeface="Arial"/>
                <a:cs typeface="Arial"/>
              </a:rPr>
              <a:t>t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100"/>
              </a:spcBef>
            </a:pPr>
            <a:r>
              <a:rPr dirty="0" smtClean="0" sz="2000" spc="0">
                <a:latin typeface="Arial"/>
                <a:cs typeface="Arial"/>
              </a:rPr>
              <a:t>Bles</a:t>
            </a:r>
            <a:r>
              <a:rPr dirty="0" smtClean="0" sz="2000" spc="4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u</a:t>
            </a:r>
            <a:r>
              <a:rPr dirty="0" smtClean="0" sz="2000" spc="4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e</a:t>
            </a:r>
            <a:r>
              <a:rPr dirty="0" smtClean="0" sz="2000" spc="-2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g</a:t>
            </a:r>
            <a:r>
              <a:rPr dirty="0" smtClean="0" sz="2000" spc="4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ave</a:t>
            </a:r>
            <a:r>
              <a:rPr dirty="0" smtClean="0" sz="2000" spc="-2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avec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a</a:t>
            </a:r>
            <a:r>
              <a:rPr dirty="0" smtClean="0" sz="2000" spc="4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r</a:t>
            </a:r>
            <a:r>
              <a:rPr dirty="0" smtClean="0" sz="2000" spc="4">
                <a:latin typeface="Arial"/>
                <a:cs typeface="Arial"/>
              </a:rPr>
              <a:t>ê</a:t>
            </a:r>
            <a:r>
              <a:rPr dirty="0" smtClean="0" sz="2000" spc="0">
                <a:latin typeface="Arial"/>
                <a:cs typeface="Arial"/>
              </a:rPr>
              <a:t>t</a:t>
            </a:r>
            <a:endParaRPr sz="2000">
              <a:latin typeface="Arial"/>
              <a:cs typeface="Arial"/>
            </a:endParaRPr>
          </a:p>
          <a:p>
            <a:pPr marL="12700" marR="43811">
              <a:lnSpc>
                <a:spcPct val="95825"/>
              </a:lnSpc>
              <a:spcBef>
                <a:spcPts val="100"/>
              </a:spcBef>
            </a:pPr>
            <a:r>
              <a:rPr dirty="0" smtClean="0" sz="2000" spc="0">
                <a:latin typeface="Arial"/>
                <a:cs typeface="Arial"/>
              </a:rPr>
              <a:t>de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tra</a:t>
            </a:r>
            <a:r>
              <a:rPr dirty="0" smtClean="0" sz="2000" spc="-9">
                <a:latin typeface="Arial"/>
                <a:cs typeface="Arial"/>
              </a:rPr>
              <a:t>v</a:t>
            </a:r>
            <a:r>
              <a:rPr dirty="0" smtClean="0" sz="2000" spc="0">
                <a:latin typeface="Arial"/>
                <a:cs typeface="Arial"/>
              </a:rPr>
              <a:t>ail</a:t>
            </a:r>
            <a:endParaRPr sz="2000">
              <a:latin typeface="Arial"/>
              <a:cs typeface="Arial"/>
            </a:endParaRPr>
          </a:p>
          <a:p>
            <a:pPr marL="12700" marR="43811">
              <a:lnSpc>
                <a:spcPct val="95825"/>
              </a:lnSpc>
              <a:spcBef>
                <a:spcPts val="812"/>
              </a:spcBef>
            </a:pPr>
            <a:r>
              <a:rPr dirty="0" smtClean="0" sz="2000" spc="0">
                <a:latin typeface="Arial"/>
                <a:cs typeface="Arial"/>
              </a:rPr>
              <a:t>Bles</a:t>
            </a:r>
            <a:r>
              <a:rPr dirty="0" smtClean="0" sz="2000" spc="4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u</a:t>
            </a:r>
            <a:r>
              <a:rPr dirty="0" smtClean="0" sz="2000" spc="4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e</a:t>
            </a:r>
            <a:r>
              <a:rPr dirty="0" smtClean="0" sz="2000" spc="-2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avec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77053" y="4808886"/>
            <a:ext cx="3300780" cy="10620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55"/>
              </a:lnSpc>
              <a:spcBef>
                <a:spcPts val="127"/>
              </a:spcBef>
            </a:pPr>
            <a:r>
              <a:rPr dirty="0" smtClean="0" sz="2400" spc="-134">
                <a:latin typeface="Arial"/>
                <a:cs typeface="Arial"/>
              </a:rPr>
              <a:t>L</a:t>
            </a:r>
            <a:r>
              <a:rPr dirty="0" smtClean="0" sz="2400" spc="0">
                <a:latin typeface="Arial"/>
                <a:cs typeface="Arial"/>
              </a:rPr>
              <a:t>’</a:t>
            </a:r>
            <a:r>
              <a:rPr dirty="0" smtClean="0" sz="2400" spc="-4">
                <a:latin typeface="Arial"/>
                <a:cs typeface="Arial"/>
              </a:rPr>
              <a:t>é</a:t>
            </a:r>
            <a:r>
              <a:rPr dirty="0" smtClean="0" sz="2400" spc="0">
                <a:latin typeface="Arial"/>
                <a:cs typeface="Arial"/>
              </a:rPr>
              <a:t>vén</a:t>
            </a:r>
            <a:r>
              <a:rPr dirty="0" smtClean="0" sz="2400" spc="-4">
                <a:latin typeface="Arial"/>
                <a:cs typeface="Arial"/>
              </a:rPr>
              <a:t>e</a:t>
            </a:r>
            <a:r>
              <a:rPr dirty="0" smtClean="0" sz="2400" spc="0">
                <a:latin typeface="Arial"/>
                <a:cs typeface="Arial"/>
              </a:rPr>
              <a:t>ment</a:t>
            </a:r>
            <a:r>
              <a:rPr dirty="0" smtClean="0" sz="2400" spc="19">
                <a:latin typeface="Arial"/>
                <a:cs typeface="Arial"/>
              </a:rPr>
              <a:t> </a:t>
            </a:r>
            <a:r>
              <a:rPr dirty="0" smtClean="0" sz="2400" spc="0">
                <a:latin typeface="Arial"/>
                <a:cs typeface="Arial"/>
              </a:rPr>
              <a:t>da</a:t>
            </a:r>
            <a:r>
              <a:rPr dirty="0" smtClean="0" sz="2400" spc="-4">
                <a:latin typeface="Arial"/>
                <a:cs typeface="Arial"/>
              </a:rPr>
              <a:t>n</a:t>
            </a:r>
            <a:r>
              <a:rPr dirty="0" smtClean="0" sz="2400" spc="0">
                <a:latin typeface="Arial"/>
                <a:cs typeface="Arial"/>
              </a:rPr>
              <a:t>gereux</a:t>
            </a:r>
            <a:endParaRPr sz="2400">
              <a:latin typeface="Arial"/>
              <a:cs typeface="Arial"/>
            </a:endParaRPr>
          </a:p>
          <a:p>
            <a:pPr marL="118874" marR="190349" algn="ctr">
              <a:lnSpc>
                <a:spcPct val="95825"/>
              </a:lnSpc>
            </a:pPr>
            <a:r>
              <a:rPr dirty="0" smtClean="0" sz="2400" spc="0">
                <a:latin typeface="Arial"/>
                <a:cs typeface="Arial"/>
              </a:rPr>
              <a:t>est</a:t>
            </a:r>
            <a:r>
              <a:rPr dirty="0" smtClean="0" sz="2400" spc="0">
                <a:latin typeface="Arial"/>
                <a:cs typeface="Arial"/>
              </a:rPr>
              <a:t> </a:t>
            </a:r>
            <a:r>
              <a:rPr dirty="0" smtClean="0" sz="2400" spc="0">
                <a:latin typeface="Arial"/>
                <a:cs typeface="Arial"/>
              </a:rPr>
              <a:t>caractérisé</a:t>
            </a:r>
            <a:r>
              <a:rPr dirty="0" smtClean="0" sz="2400" spc="0">
                <a:latin typeface="Arial"/>
                <a:cs typeface="Arial"/>
              </a:rPr>
              <a:t> </a:t>
            </a:r>
            <a:r>
              <a:rPr dirty="0" smtClean="0" sz="2400" spc="0">
                <a:latin typeface="Arial"/>
                <a:cs typeface="Arial"/>
              </a:rPr>
              <a:t>par</a:t>
            </a:r>
            <a:r>
              <a:rPr dirty="0" smtClean="0" sz="2400" spc="0">
                <a:latin typeface="Arial"/>
                <a:cs typeface="Arial"/>
              </a:rPr>
              <a:t> </a:t>
            </a:r>
            <a:r>
              <a:rPr dirty="0" smtClean="0" sz="2400" spc="0">
                <a:latin typeface="Arial"/>
                <a:cs typeface="Arial"/>
              </a:rPr>
              <a:t>sa</a:t>
            </a:r>
            <a:endParaRPr sz="2400">
              <a:latin typeface="Arial"/>
              <a:cs typeface="Arial"/>
            </a:endParaRPr>
          </a:p>
          <a:p>
            <a:pPr marL="45697" marR="116699" algn="ctr">
              <a:lnSpc>
                <a:spcPct val="95825"/>
              </a:lnSpc>
              <a:spcBef>
                <a:spcPts val="120"/>
              </a:spcBef>
            </a:pPr>
            <a:r>
              <a:rPr dirty="0" smtClean="0" sz="2400" spc="0">
                <a:latin typeface="Arial"/>
                <a:cs typeface="Arial"/>
              </a:rPr>
              <a:t>prob</a:t>
            </a:r>
            <a:r>
              <a:rPr dirty="0" smtClean="0" sz="2400" spc="-9">
                <a:latin typeface="Arial"/>
                <a:cs typeface="Arial"/>
              </a:rPr>
              <a:t>a</a:t>
            </a:r>
            <a:r>
              <a:rPr dirty="0" smtClean="0" sz="2400" spc="0">
                <a:latin typeface="Arial"/>
                <a:cs typeface="Arial"/>
              </a:rPr>
              <a:t>b</a:t>
            </a:r>
            <a:r>
              <a:rPr dirty="0" smtClean="0" sz="2400" spc="-9">
                <a:latin typeface="Arial"/>
                <a:cs typeface="Arial"/>
              </a:rPr>
              <a:t>i</a:t>
            </a:r>
            <a:r>
              <a:rPr dirty="0" smtClean="0" sz="2400" spc="0">
                <a:latin typeface="Arial"/>
                <a:cs typeface="Arial"/>
              </a:rPr>
              <a:t>l</a:t>
            </a:r>
            <a:r>
              <a:rPr dirty="0" smtClean="0" sz="2400" spc="-9">
                <a:latin typeface="Arial"/>
                <a:cs typeface="Arial"/>
              </a:rPr>
              <a:t>i</a:t>
            </a:r>
            <a:r>
              <a:rPr dirty="0" smtClean="0" sz="2400" spc="0">
                <a:latin typeface="Arial"/>
                <a:cs typeface="Arial"/>
              </a:rPr>
              <a:t>té</a:t>
            </a:r>
            <a:r>
              <a:rPr dirty="0" smtClean="0" sz="2400" spc="39">
                <a:latin typeface="Arial"/>
                <a:cs typeface="Arial"/>
              </a:rPr>
              <a:t> </a:t>
            </a:r>
            <a:r>
              <a:rPr dirty="0" smtClean="0" sz="2400" spc="0">
                <a:latin typeface="Arial"/>
                <a:cs typeface="Arial"/>
              </a:rPr>
              <a:t>d</a:t>
            </a:r>
            <a:r>
              <a:rPr dirty="0" smtClean="0" sz="2400" spc="-9">
                <a:latin typeface="Arial"/>
                <a:cs typeface="Arial"/>
              </a:rPr>
              <a:t>’</a:t>
            </a:r>
            <a:r>
              <a:rPr dirty="0" smtClean="0" sz="2400" spc="0">
                <a:latin typeface="Arial"/>
                <a:cs typeface="Arial"/>
              </a:rPr>
              <a:t>a</a:t>
            </a:r>
            <a:r>
              <a:rPr dirty="0" smtClean="0" sz="2400" spc="-4">
                <a:latin typeface="Arial"/>
                <a:cs typeface="Arial"/>
              </a:rPr>
              <a:t>p</a:t>
            </a:r>
            <a:r>
              <a:rPr dirty="0" smtClean="0" sz="2400" spc="0">
                <a:latin typeface="Arial"/>
                <a:cs typeface="Arial"/>
              </a:rPr>
              <a:t>p</a:t>
            </a:r>
            <a:r>
              <a:rPr dirty="0" smtClean="0" sz="2400" spc="-4">
                <a:latin typeface="Arial"/>
                <a:cs typeface="Arial"/>
              </a:rPr>
              <a:t>a</a:t>
            </a:r>
            <a:r>
              <a:rPr dirty="0" smtClean="0" sz="2400" spc="0">
                <a:latin typeface="Arial"/>
                <a:cs typeface="Arial"/>
              </a:rPr>
              <a:t>rition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37713" y="5452572"/>
            <a:ext cx="1544523" cy="3301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000099"/>
                </a:solidFill>
                <a:latin typeface="Arial"/>
                <a:cs typeface="Arial"/>
              </a:rPr>
              <a:t>Dommage</a:t>
            </a:r>
            <a:endParaRPr sz="2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46375" y="6164280"/>
            <a:ext cx="4169460" cy="67767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5"/>
              </a:lnSpc>
              <a:spcBef>
                <a:spcPts val="127"/>
              </a:spcBef>
            </a:pPr>
            <a:r>
              <a:rPr dirty="0" smtClean="0" sz="2400" spc="0" b="1">
                <a:latin typeface="Arial"/>
                <a:cs typeface="Arial"/>
              </a:rPr>
              <a:t>Le</a:t>
            </a:r>
            <a:r>
              <a:rPr dirty="0" smtClean="0" sz="2400" spc="0" b="1">
                <a:latin typeface="Arial"/>
                <a:cs typeface="Arial"/>
              </a:rPr>
              <a:t> </a:t>
            </a:r>
            <a:r>
              <a:rPr dirty="0" smtClean="0" sz="2400" spc="0" b="1">
                <a:latin typeface="Arial"/>
                <a:cs typeface="Arial"/>
              </a:rPr>
              <a:t>dommage</a:t>
            </a:r>
            <a:r>
              <a:rPr dirty="0" smtClean="0" sz="2400" spc="0" b="1">
                <a:latin typeface="Arial"/>
                <a:cs typeface="Arial"/>
              </a:rPr>
              <a:t> </a:t>
            </a:r>
            <a:r>
              <a:rPr dirty="0" smtClean="0" sz="2400" spc="0" b="1">
                <a:latin typeface="Arial"/>
                <a:cs typeface="Arial"/>
              </a:rPr>
              <a:t>est</a:t>
            </a:r>
            <a:r>
              <a:rPr dirty="0" smtClean="0" sz="2400" spc="0" b="1">
                <a:latin typeface="Arial"/>
                <a:cs typeface="Arial"/>
              </a:rPr>
              <a:t> </a:t>
            </a:r>
            <a:r>
              <a:rPr dirty="0" smtClean="0" sz="2400" spc="0" b="1">
                <a:latin typeface="Arial"/>
                <a:cs typeface="Arial"/>
              </a:rPr>
              <a:t>cara</a:t>
            </a:r>
            <a:r>
              <a:rPr dirty="0" smtClean="0" sz="2400" spc="-9" b="1">
                <a:latin typeface="Arial"/>
                <a:cs typeface="Arial"/>
              </a:rPr>
              <a:t>c</a:t>
            </a:r>
            <a:r>
              <a:rPr dirty="0" smtClean="0" sz="2400" spc="0" b="1">
                <a:latin typeface="Arial"/>
                <a:cs typeface="Arial"/>
              </a:rPr>
              <a:t>tér</a:t>
            </a:r>
            <a:r>
              <a:rPr dirty="0" smtClean="0" sz="2400" spc="4" b="1">
                <a:latin typeface="Arial"/>
                <a:cs typeface="Arial"/>
              </a:rPr>
              <a:t>i</a:t>
            </a:r>
            <a:r>
              <a:rPr dirty="0" smtClean="0" sz="2400" spc="0" b="1">
                <a:latin typeface="Arial"/>
                <a:cs typeface="Arial"/>
              </a:rPr>
              <a:t>sé</a:t>
            </a:r>
            <a:endParaRPr sz="2400">
              <a:latin typeface="Arial"/>
              <a:cs typeface="Arial"/>
            </a:endParaRPr>
          </a:p>
          <a:p>
            <a:pPr marL="12700" marR="45720">
              <a:lnSpc>
                <a:spcPts val="2735"/>
              </a:lnSpc>
              <a:spcBef>
                <a:spcPts val="9"/>
              </a:spcBef>
            </a:pPr>
            <a:r>
              <a:rPr dirty="0" smtClean="0" baseline="-1207" sz="3600" spc="0" b="1">
                <a:latin typeface="Arial"/>
                <a:cs typeface="Arial"/>
              </a:rPr>
              <a:t>par</a:t>
            </a:r>
            <a:r>
              <a:rPr dirty="0" smtClean="0" baseline="-1207" sz="3600" spc="0" b="1">
                <a:latin typeface="Arial"/>
                <a:cs typeface="Arial"/>
              </a:rPr>
              <a:t> </a:t>
            </a:r>
            <a:r>
              <a:rPr dirty="0" smtClean="0" baseline="-1207" sz="3600" spc="0" b="1">
                <a:latin typeface="Arial"/>
                <a:cs typeface="Arial"/>
              </a:rPr>
              <a:t>sa</a:t>
            </a:r>
            <a:r>
              <a:rPr dirty="0" smtClean="0" baseline="-1207" sz="3600" spc="0" b="1">
                <a:latin typeface="Arial"/>
                <a:cs typeface="Arial"/>
              </a:rPr>
              <a:t> </a:t>
            </a:r>
            <a:r>
              <a:rPr dirty="0" smtClean="0" baseline="-1207" sz="3600" spc="0" b="1">
                <a:latin typeface="Arial"/>
                <a:cs typeface="Arial"/>
              </a:rPr>
              <a:t>gravi</a:t>
            </a:r>
            <a:r>
              <a:rPr dirty="0" smtClean="0" baseline="-1207" sz="3600" spc="4" b="1">
                <a:latin typeface="Arial"/>
                <a:cs typeface="Arial"/>
              </a:rPr>
              <a:t>t</a:t>
            </a:r>
            <a:r>
              <a:rPr dirty="0" smtClean="0" baseline="-1207" sz="3600" spc="0" b="1">
                <a:latin typeface="Arial"/>
                <a:cs typeface="Arial"/>
              </a:rPr>
              <a:t>é</a:t>
            </a:r>
            <a:endParaRPr sz="2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740" y="6185526"/>
            <a:ext cx="1139381" cy="63073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s</a:t>
            </a:r>
            <a:r>
              <a:rPr dirty="0" smtClean="0" sz="2000" spc="4">
                <a:latin typeface="Arial"/>
                <a:cs typeface="Arial"/>
              </a:rPr>
              <a:t>é</a:t>
            </a:r>
            <a:r>
              <a:rPr dirty="0" smtClean="0" sz="2000" spc="0">
                <a:latin typeface="Arial"/>
                <a:cs typeface="Arial"/>
              </a:rPr>
              <a:t>quelles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  <a:spcBef>
                <a:spcPts val="352"/>
              </a:spcBef>
            </a:pPr>
            <a:r>
              <a:rPr dirty="0" smtClean="0" sz="2000" spc="0">
                <a:latin typeface="Arial"/>
                <a:cs typeface="Arial"/>
              </a:rPr>
              <a:t>D</a:t>
            </a:r>
            <a:r>
              <a:rPr dirty="0" smtClean="0" sz="2000" spc="4">
                <a:latin typeface="Arial"/>
                <a:cs typeface="Arial"/>
              </a:rPr>
              <a:t>é</a:t>
            </a:r>
            <a:r>
              <a:rPr dirty="0" smtClean="0" sz="2000" spc="0">
                <a:latin typeface="Arial"/>
                <a:cs typeface="Arial"/>
              </a:rPr>
              <a:t>c</a:t>
            </a:r>
            <a:r>
              <a:rPr dirty="0" smtClean="0" sz="2000" spc="4">
                <a:latin typeface="Arial"/>
                <a:cs typeface="Arial"/>
              </a:rPr>
              <a:t>è</a:t>
            </a:r>
            <a:r>
              <a:rPr dirty="0" smtClean="0" sz="2000" spc="0">
                <a:latin typeface="Arial"/>
                <a:cs typeface="Arial"/>
              </a:rPr>
              <a:t>s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43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780151" y="1589786"/>
            <a:ext cx="3208401" cy="8318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92606">
              <a:lnSpc>
                <a:spcPct val="95825"/>
              </a:lnSpc>
              <a:spcBef>
                <a:spcPts val="450"/>
              </a:spcBef>
            </a:pPr>
            <a:r>
              <a:rPr dirty="0" smtClean="0" sz="2400" spc="0" b="1">
                <a:solidFill>
                  <a:srgbClr val="000099"/>
                </a:solidFill>
                <a:latin typeface="Arial"/>
                <a:cs typeface="Arial"/>
              </a:rPr>
              <a:t>É</a:t>
            </a:r>
            <a:r>
              <a:rPr dirty="0" smtClean="0" sz="2400" spc="-4" b="1">
                <a:solidFill>
                  <a:srgbClr val="000099"/>
                </a:solidFill>
                <a:latin typeface="Arial"/>
                <a:cs typeface="Arial"/>
              </a:rPr>
              <a:t>v</a:t>
            </a:r>
            <a:r>
              <a:rPr dirty="0" smtClean="0" sz="2400" spc="0" b="1">
                <a:solidFill>
                  <a:srgbClr val="000099"/>
                </a:solidFill>
                <a:latin typeface="Arial"/>
                <a:cs typeface="Arial"/>
              </a:rPr>
              <a:t>èn</a:t>
            </a:r>
            <a:r>
              <a:rPr dirty="0" smtClean="0" sz="2400" spc="-4" b="1">
                <a:solidFill>
                  <a:srgbClr val="000099"/>
                </a:solidFill>
                <a:latin typeface="Arial"/>
                <a:cs typeface="Arial"/>
              </a:rPr>
              <a:t>e</a:t>
            </a:r>
            <a:r>
              <a:rPr dirty="0" smtClean="0" sz="2400" spc="0" b="1">
                <a:solidFill>
                  <a:srgbClr val="000099"/>
                </a:solidFill>
                <a:latin typeface="Arial"/>
                <a:cs typeface="Arial"/>
              </a:rPr>
              <a:t>ment</a:t>
            </a:r>
            <a:endParaRPr sz="2400">
              <a:latin typeface="Arial"/>
              <a:cs typeface="Arial"/>
            </a:endParaRPr>
          </a:p>
          <a:p>
            <a:pPr marL="835278">
              <a:lnSpc>
                <a:spcPct val="95825"/>
              </a:lnSpc>
              <a:spcBef>
                <a:spcPts val="120"/>
              </a:spcBef>
            </a:pPr>
            <a:r>
              <a:rPr dirty="0" smtClean="0" sz="2400" spc="0" b="1">
                <a:solidFill>
                  <a:srgbClr val="000099"/>
                </a:solidFill>
                <a:latin typeface="Arial"/>
                <a:cs typeface="Arial"/>
              </a:rPr>
              <a:t>d</a:t>
            </a:r>
            <a:r>
              <a:rPr dirty="0" smtClean="0" sz="2400" spc="-4" b="1">
                <a:solidFill>
                  <a:srgbClr val="000099"/>
                </a:solidFill>
                <a:latin typeface="Arial"/>
                <a:cs typeface="Arial"/>
              </a:rPr>
              <a:t>a</a:t>
            </a:r>
            <a:r>
              <a:rPr dirty="0" smtClean="0" sz="2400" spc="0" b="1">
                <a:solidFill>
                  <a:srgbClr val="000099"/>
                </a:solidFill>
                <a:latin typeface="Arial"/>
                <a:cs typeface="Arial"/>
              </a:rPr>
              <a:t>n</a:t>
            </a:r>
            <a:r>
              <a:rPr dirty="0" smtClean="0" sz="2400" spc="-4" b="1">
                <a:solidFill>
                  <a:srgbClr val="000099"/>
                </a:solidFill>
                <a:latin typeface="Arial"/>
                <a:cs typeface="Arial"/>
              </a:rPr>
              <a:t>g</a:t>
            </a:r>
            <a:r>
              <a:rPr dirty="0" smtClean="0" sz="2400" spc="0" b="1">
                <a:solidFill>
                  <a:srgbClr val="000099"/>
                </a:solidFill>
                <a:latin typeface="Arial"/>
                <a:cs typeface="Arial"/>
              </a:rPr>
              <a:t>ere</a:t>
            </a:r>
            <a:r>
              <a:rPr dirty="0" smtClean="0" sz="2400" spc="-9" b="1">
                <a:solidFill>
                  <a:srgbClr val="000099"/>
                </a:solidFill>
                <a:latin typeface="Arial"/>
                <a:cs typeface="Arial"/>
              </a:rPr>
              <a:t>u</a:t>
            </a:r>
            <a:r>
              <a:rPr dirty="0" smtClean="0" sz="2400" spc="0" b="1">
                <a:solidFill>
                  <a:srgbClr val="000099"/>
                </a:solidFill>
                <a:latin typeface="Arial"/>
                <a:cs typeface="Arial"/>
              </a:rPr>
              <a:t>x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1187450" y="1438275"/>
            <a:ext cx="7510526" cy="523875"/>
          </a:xfrm>
          <a:custGeom>
            <a:avLst/>
            <a:gdLst/>
            <a:ahLst/>
            <a:cxnLst/>
            <a:rect l="l" t="t" r="r" b="b"/>
            <a:pathLst>
              <a:path w="7510526" h="523875">
                <a:moveTo>
                  <a:pt x="0" y="523875"/>
                </a:moveTo>
                <a:lnTo>
                  <a:pt x="7510526" y="523875"/>
                </a:lnTo>
                <a:lnTo>
                  <a:pt x="7510526" y="0"/>
                </a:lnTo>
                <a:lnTo>
                  <a:pt x="0" y="0"/>
                </a:lnTo>
                <a:lnTo>
                  <a:pt x="0" y="523875"/>
                </a:lnTo>
                <a:close/>
              </a:path>
            </a:pathLst>
          </a:custGeom>
          <a:solidFill>
            <a:srgbClr val="FFFF66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187450" y="1438275"/>
            <a:ext cx="7510526" cy="523875"/>
          </a:xfrm>
          <a:custGeom>
            <a:avLst/>
            <a:gdLst/>
            <a:ahLst/>
            <a:cxnLst/>
            <a:rect l="l" t="t" r="r" b="b"/>
            <a:pathLst>
              <a:path w="7510526" h="523875">
                <a:moveTo>
                  <a:pt x="0" y="523875"/>
                </a:moveTo>
                <a:lnTo>
                  <a:pt x="7510526" y="523875"/>
                </a:lnTo>
                <a:lnTo>
                  <a:pt x="7510526" y="0"/>
                </a:lnTo>
                <a:lnTo>
                  <a:pt x="0" y="0"/>
                </a:lnTo>
                <a:lnTo>
                  <a:pt x="0" y="523875"/>
                </a:lnTo>
                <a:close/>
              </a:path>
            </a:pathLst>
          </a:custGeom>
          <a:ln w="9525">
            <a:solidFill>
              <a:srgbClr val="FFFF66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214312" y="1143000"/>
            <a:ext cx="1428750" cy="1428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dirty="0" smtClean="0" sz="24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dirty="0" smtClean="0" sz="2400" spc="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07235" y="1964847"/>
            <a:ext cx="6093897" cy="103148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775"/>
              </a:lnSpc>
              <a:spcBef>
                <a:spcPts val="188"/>
              </a:spcBef>
            </a:pP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Quel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est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le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dirty="0" smtClean="0" sz="3600" spc="-14" b="1">
                <a:solidFill>
                  <a:srgbClr val="333399"/>
                </a:solidFill>
                <a:latin typeface="Times New Roman"/>
                <a:cs typeface="Times New Roman"/>
              </a:rPr>
              <a:t>r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ôle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d’un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dirty="0" smtClean="0" sz="3600" spc="4" b="1">
                <a:solidFill>
                  <a:srgbClr val="FF5050"/>
                </a:solidFill>
                <a:latin typeface="Times New Roman"/>
                <a:cs typeface="Times New Roman"/>
              </a:rPr>
              <a:t>S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auveteur</a:t>
            </a:r>
            <a:endParaRPr sz="3600">
              <a:latin typeface="Times New Roman"/>
              <a:cs typeface="Times New Roman"/>
            </a:endParaRPr>
          </a:p>
          <a:p>
            <a:pPr marL="732536" marR="775620" algn="ctr">
              <a:lnSpc>
                <a:spcPct val="95825"/>
              </a:lnSpc>
            </a:pPr>
            <a:r>
              <a:rPr dirty="0" smtClean="0" sz="3600" spc="0" b="1">
                <a:solidFill>
                  <a:srgbClr val="FF5050"/>
                </a:solidFill>
                <a:latin typeface="Times New Roman"/>
                <a:cs typeface="Times New Roman"/>
              </a:rPr>
              <a:t>S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ecouriste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du</a:t>
            </a:r>
            <a:r>
              <a:rPr dirty="0" smtClean="0" sz="3600" spc="-59" b="1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dirty="0" smtClean="0" sz="3600" spc="-264" b="1">
                <a:solidFill>
                  <a:srgbClr val="FF5050"/>
                </a:solidFill>
                <a:latin typeface="Times New Roman"/>
                <a:cs typeface="Times New Roman"/>
              </a:rPr>
              <a:t>T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ravail</a:t>
            </a:r>
            <a:r>
              <a:rPr dirty="0" smtClean="0" sz="3600" spc="-9" b="1">
                <a:solidFill>
                  <a:srgbClr val="333399"/>
                </a:solidFill>
                <a:latin typeface="Times New Roman"/>
                <a:cs typeface="Times New Roman"/>
              </a:rPr>
              <a:t> </a:t>
            </a:r>
            <a:r>
              <a:rPr dirty="0" smtClean="0" sz="3600" spc="0" b="1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36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99794" y="3128465"/>
            <a:ext cx="2893314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8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sa</a:t>
            </a:r>
            <a:r>
              <a:rPr dirty="0" smtClean="0" sz="1800" spc="-9" b="1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ve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eu</a:t>
            </a:r>
            <a:r>
              <a:rPr dirty="0" smtClean="0" sz="1800" spc="-64" b="1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-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ouriste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30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du</a:t>
            </a:r>
            <a:endParaRPr sz="1800">
              <a:latin typeface="Times New Roman"/>
              <a:cs typeface="Times New Roman"/>
            </a:endParaRPr>
          </a:p>
          <a:p>
            <a:pPr marL="12700" marR="28895">
              <a:lnSpc>
                <a:spcPct val="100041"/>
              </a:lnSpc>
            </a:pP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volontai</a:t>
            </a:r>
            <a:r>
              <a:rPr dirty="0" smtClean="0" sz="1800" spc="-29" b="1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79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ou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54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désig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é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7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po</a:t>
            </a:r>
            <a:r>
              <a:rPr dirty="0" smtClean="0" sz="1800" spc="-9" b="1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capable</a:t>
            </a:r>
            <a:r>
              <a:rPr dirty="0" smtClean="0" sz="1800" spc="30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30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po</a:t>
            </a:r>
            <a:r>
              <a:rPr dirty="0" smtClean="0" sz="1800" spc="-14" b="1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26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ours</a:t>
            </a:r>
            <a:r>
              <a:rPr dirty="0" smtClean="0" sz="1800" spc="29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à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306570" y="3128465"/>
            <a:ext cx="4763465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0578" algn="ctr">
              <a:lnSpc>
                <a:spcPts val="1939"/>
              </a:lnSpc>
              <a:spcBef>
                <a:spcPts val="97"/>
              </a:spcBef>
            </a:pPr>
            <a:r>
              <a:rPr dirty="0" smtClean="0" sz="1800" spc="-9" b="1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rava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9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(S</a:t>
            </a:r>
            <a:r>
              <a:rPr dirty="0" smtClean="0" sz="1800" spc="-9" b="1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T)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9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st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8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8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m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mb</a:t>
            </a:r>
            <a:r>
              <a:rPr dirty="0" smtClean="0" sz="1800" spc="-34" b="1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9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28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person</a:t>
            </a:r>
            <a:r>
              <a:rPr dirty="0" smtClean="0" sz="1800" spc="-9" b="1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el</a:t>
            </a:r>
            <a:endParaRPr sz="1800">
              <a:latin typeface="Times New Roman"/>
              <a:cs typeface="Times New Roman"/>
            </a:endParaRPr>
          </a:p>
          <a:p>
            <a:pPr marR="8224" indent="1600" algn="ctr">
              <a:lnSpc>
                <a:spcPct val="100041"/>
              </a:lnSpc>
            </a:pP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port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4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ours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59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64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cas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7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d’ac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-9" b="1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dent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.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79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7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doit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59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ê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-29" b="1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9" b="1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out</a:t>
            </a:r>
            <a:r>
              <a:rPr dirty="0" smtClean="0" sz="1800" spc="29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mom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nt</a:t>
            </a:r>
            <a:r>
              <a:rPr dirty="0" smtClean="0" sz="1800" spc="29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au</a:t>
            </a:r>
            <a:r>
              <a:rPr dirty="0" smtClean="0" sz="1800" spc="29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sein</a:t>
            </a:r>
            <a:r>
              <a:rPr dirty="0" smtClean="0" sz="1800" spc="29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30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son</a:t>
            </a:r>
            <a:r>
              <a:rPr dirty="0" smtClean="0" sz="1800" spc="28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ent</a:t>
            </a:r>
            <a:r>
              <a:rPr dirty="0" smtClean="0" sz="1800" spc="-29" b="1">
                <a:solidFill>
                  <a:srgbClr val="C00000"/>
                </a:solidFill>
                <a:latin typeface="Times New Roman"/>
                <a:cs typeface="Times New Roman"/>
              </a:rPr>
              <a:t>r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epr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i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se</a:t>
            </a:r>
            <a:r>
              <a:rPr dirty="0" smtClean="0" sz="1800" spc="30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à</a:t>
            </a:r>
            <a:r>
              <a:rPr dirty="0" smtClean="0" sz="1800" spc="29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tou</a:t>
            </a:r>
            <a:r>
              <a:rPr dirty="0" smtClean="0" sz="1800" spc="-14" b="1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9794" y="3951434"/>
            <a:ext cx="7681731" cy="217479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596" algn="just">
              <a:lnSpc>
                <a:spcPts val="1939"/>
              </a:lnSpc>
              <a:spcBef>
                <a:spcPts val="97"/>
              </a:spcBef>
            </a:pP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vi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time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39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’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2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ac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ide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34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u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29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travai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,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39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a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n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25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l’at</a:t>
            </a:r>
            <a:r>
              <a:rPr dirty="0" smtClean="0" sz="1800" spc="-9" b="1">
                <a:solidFill>
                  <a:srgbClr val="C00000"/>
                </a:solidFill>
                <a:latin typeface="Times New Roman"/>
                <a:cs typeface="Times New Roman"/>
              </a:rPr>
              <a:t>t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ente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34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34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l’arri</a:t>
            </a:r>
            <a:r>
              <a:rPr dirty="0" smtClean="0" sz="1800" spc="-14" b="1">
                <a:solidFill>
                  <a:srgbClr val="C00000"/>
                </a:solidFill>
                <a:latin typeface="Times New Roman"/>
                <a:cs typeface="Times New Roman"/>
              </a:rPr>
              <a:t>v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ée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39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-4" b="1">
                <a:solidFill>
                  <a:srgbClr val="C00000"/>
                </a:solidFill>
                <a:latin typeface="Times New Roman"/>
                <a:cs typeface="Times New Roman"/>
              </a:rPr>
              <a:t>d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es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129" b="1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secours</a:t>
            </a:r>
            <a:endParaRPr sz="1800">
              <a:latin typeface="Times New Roman"/>
              <a:cs typeface="Times New Roman"/>
            </a:endParaRPr>
          </a:p>
          <a:p>
            <a:pPr marL="12700" marR="6573021" algn="just">
              <a:lnSpc>
                <a:spcPct val="95825"/>
              </a:lnSpc>
            </a:pP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-9" b="1">
                <a:solidFill>
                  <a:srgbClr val="C00000"/>
                </a:solidFill>
                <a:latin typeface="Times New Roman"/>
                <a:cs typeface="Times New Roman"/>
              </a:rPr>
              <a:t>p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é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c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ia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l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isé</a:t>
            </a:r>
            <a:r>
              <a:rPr dirty="0" smtClean="0" sz="1800" spc="4" b="1">
                <a:solidFill>
                  <a:srgbClr val="C00000"/>
                </a:solidFill>
                <a:latin typeface="Times New Roman"/>
                <a:cs typeface="Times New Roman"/>
              </a:rPr>
              <a:t>s</a:t>
            </a:r>
            <a:r>
              <a:rPr dirty="0" smtClean="0" sz="1800" spc="0" b="1">
                <a:solidFill>
                  <a:srgbClr val="C00000"/>
                </a:solidFill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  <a:p>
            <a:pPr marL="12700" algn="just">
              <a:lnSpc>
                <a:spcPct val="100041"/>
              </a:lnSpc>
              <a:spcBef>
                <a:spcPts val="90"/>
              </a:spcBef>
            </a:pPr>
            <a:r>
              <a:rPr dirty="0" smtClean="0" sz="1800" spc="4">
                <a:latin typeface="Times New Roman"/>
                <a:cs typeface="Times New Roman"/>
              </a:rPr>
              <a:t>L</a:t>
            </a:r>
            <a:r>
              <a:rPr dirty="0" smtClean="0" sz="1800" spc="0">
                <a:latin typeface="Times New Roman"/>
                <a:cs typeface="Times New Roman"/>
              </a:rPr>
              <a:t>e</a:t>
            </a:r>
            <a:r>
              <a:rPr dirty="0" smtClean="0" sz="1800" spc="1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co</a:t>
            </a:r>
            <a:r>
              <a:rPr dirty="0" smtClean="0" sz="1800" spc="-4">
                <a:latin typeface="Times New Roman"/>
                <a:cs typeface="Times New Roman"/>
              </a:rPr>
              <a:t>d</a:t>
            </a:r>
            <a:r>
              <a:rPr dirty="0" smtClean="0" sz="1800" spc="0">
                <a:latin typeface="Times New Roman"/>
                <a:cs typeface="Times New Roman"/>
              </a:rPr>
              <a:t>e</a:t>
            </a:r>
            <a:r>
              <a:rPr dirty="0" smtClean="0" sz="1800" spc="1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du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tr</a:t>
            </a:r>
            <a:r>
              <a:rPr dirty="0" smtClean="0" sz="1800" spc="4">
                <a:latin typeface="Times New Roman"/>
                <a:cs typeface="Times New Roman"/>
              </a:rPr>
              <a:t>a</a:t>
            </a:r>
            <a:r>
              <a:rPr dirty="0" smtClean="0" sz="1800" spc="-14">
                <a:latin typeface="Times New Roman"/>
                <a:cs typeface="Times New Roman"/>
              </a:rPr>
              <a:t>v</a:t>
            </a:r>
            <a:r>
              <a:rPr dirty="0" smtClean="0" sz="1800" spc="0">
                <a:latin typeface="Times New Roman"/>
                <a:cs typeface="Times New Roman"/>
              </a:rPr>
              <a:t>a</a:t>
            </a:r>
            <a:r>
              <a:rPr dirty="0" smtClean="0" sz="1800" spc="4">
                <a:latin typeface="Times New Roman"/>
                <a:cs typeface="Times New Roman"/>
              </a:rPr>
              <a:t>i</a:t>
            </a:r>
            <a:r>
              <a:rPr dirty="0" smtClean="0" sz="1800" spc="0">
                <a:latin typeface="Times New Roman"/>
                <a:cs typeface="Times New Roman"/>
              </a:rPr>
              <a:t>l</a:t>
            </a:r>
            <a:r>
              <a:rPr dirty="0" smtClean="0" sz="1800" spc="14">
                <a:latin typeface="Times New Roman"/>
                <a:cs typeface="Times New Roman"/>
              </a:rPr>
              <a:t> </a:t>
            </a:r>
            <a:r>
              <a:rPr dirty="0" smtClean="0" sz="1800" spc="-9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end</a:t>
            </a:r>
            <a:r>
              <a:rPr dirty="0" smtClean="0" sz="1800" spc="1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ob</a:t>
            </a:r>
            <a:r>
              <a:rPr dirty="0" smtClean="0" sz="1800" spc="-9">
                <a:latin typeface="Times New Roman"/>
                <a:cs typeface="Times New Roman"/>
              </a:rPr>
              <a:t>l</a:t>
            </a:r>
            <a:r>
              <a:rPr dirty="0" smtClean="0" sz="1800" spc="0">
                <a:latin typeface="Times New Roman"/>
                <a:cs typeface="Times New Roman"/>
              </a:rPr>
              <a:t>ig</a:t>
            </a:r>
            <a:r>
              <a:rPr dirty="0" smtClean="0" sz="1800" spc="4">
                <a:latin typeface="Times New Roman"/>
                <a:cs typeface="Times New Roman"/>
              </a:rPr>
              <a:t>a</a:t>
            </a:r>
            <a:r>
              <a:rPr dirty="0" smtClean="0" sz="1800" spc="0">
                <a:latin typeface="Times New Roman"/>
                <a:cs typeface="Times New Roman"/>
              </a:rPr>
              <a:t>t</a:t>
            </a:r>
            <a:r>
              <a:rPr dirty="0" smtClean="0" sz="1800" spc="-9">
                <a:latin typeface="Times New Roman"/>
                <a:cs typeface="Times New Roman"/>
              </a:rPr>
              <a:t>o</a:t>
            </a:r>
            <a:r>
              <a:rPr dirty="0" smtClean="0" sz="1800" spc="0">
                <a:latin typeface="Times New Roman"/>
                <a:cs typeface="Times New Roman"/>
              </a:rPr>
              <a:t>ire</a:t>
            </a:r>
            <a:r>
              <a:rPr dirty="0" smtClean="0" sz="1800" spc="25">
                <a:latin typeface="Times New Roman"/>
                <a:cs typeface="Times New Roman"/>
              </a:rPr>
              <a:t> </a:t>
            </a:r>
            <a:r>
              <a:rPr dirty="0" smtClean="0" sz="1800" spc="-9">
                <a:latin typeface="Times New Roman"/>
                <a:cs typeface="Times New Roman"/>
              </a:rPr>
              <a:t>l</a:t>
            </a:r>
            <a:r>
              <a:rPr dirty="0" smtClean="0" sz="1800" spc="0">
                <a:latin typeface="Times New Roman"/>
                <a:cs typeface="Times New Roman"/>
              </a:rPr>
              <a:t>a</a:t>
            </a:r>
            <a:r>
              <a:rPr dirty="0" smtClean="0" sz="1800" spc="1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pr</a:t>
            </a:r>
            <a:r>
              <a:rPr dirty="0" smtClean="0" sz="1800" spc="4">
                <a:latin typeface="Times New Roman"/>
                <a:cs typeface="Times New Roman"/>
              </a:rPr>
              <a:t>é</a:t>
            </a:r>
            <a:r>
              <a:rPr dirty="0" smtClean="0" sz="1800" spc="0">
                <a:latin typeface="Times New Roman"/>
                <a:cs typeface="Times New Roman"/>
              </a:rPr>
              <a:t>se</a:t>
            </a:r>
            <a:r>
              <a:rPr dirty="0" smtClean="0" sz="1800" spc="-9">
                <a:latin typeface="Times New Roman"/>
                <a:cs typeface="Times New Roman"/>
              </a:rPr>
              <a:t>n</a:t>
            </a:r>
            <a:r>
              <a:rPr dirty="0" smtClean="0" sz="1800" spc="0">
                <a:latin typeface="Times New Roman"/>
                <a:cs typeface="Times New Roman"/>
              </a:rPr>
              <a:t>ce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d’un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-9">
                <a:latin typeface="Times New Roman"/>
                <a:cs typeface="Times New Roman"/>
              </a:rPr>
              <a:t>m</a:t>
            </a:r>
            <a:r>
              <a:rPr dirty="0" smtClean="0" sz="1800" spc="0">
                <a:latin typeface="Times New Roman"/>
                <a:cs typeface="Times New Roman"/>
              </a:rPr>
              <a:t>embre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du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pe</a:t>
            </a:r>
            <a:r>
              <a:rPr dirty="0" smtClean="0" sz="1800" spc="4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sonnel</a:t>
            </a:r>
            <a:r>
              <a:rPr dirty="0" smtClean="0" sz="1800" spc="4">
                <a:latin typeface="Times New Roman"/>
                <a:cs typeface="Times New Roman"/>
              </a:rPr>
              <a:t> </a:t>
            </a:r>
            <a:r>
              <a:rPr dirty="0" smtClean="0" sz="1800" spc="-4">
                <a:latin typeface="Times New Roman"/>
                <a:cs typeface="Times New Roman"/>
              </a:rPr>
              <a:t>a</a:t>
            </a:r>
            <a:r>
              <a:rPr dirty="0" smtClean="0" sz="1800" spc="9">
                <a:latin typeface="Times New Roman"/>
                <a:cs typeface="Times New Roman"/>
              </a:rPr>
              <a:t>y</a:t>
            </a:r>
            <a:r>
              <a:rPr dirty="0" smtClean="0" sz="1800" spc="-4">
                <a:latin typeface="Times New Roman"/>
                <a:cs typeface="Times New Roman"/>
              </a:rPr>
              <a:t>a</a:t>
            </a:r>
            <a:r>
              <a:rPr dirty="0" smtClean="0" sz="1800" spc="-14">
                <a:latin typeface="Times New Roman"/>
                <a:cs typeface="Times New Roman"/>
              </a:rPr>
              <a:t>n</a:t>
            </a:r>
            <a:r>
              <a:rPr dirty="0" smtClean="0" sz="1800" spc="0">
                <a:latin typeface="Times New Roman"/>
                <a:cs typeface="Times New Roman"/>
              </a:rPr>
              <a:t>t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r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çu</a:t>
            </a:r>
            <a:r>
              <a:rPr dirty="0" smtClean="0" sz="1800" spc="17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l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1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p</a:t>
            </a:r>
            <a:r>
              <a:rPr dirty="0" smtClean="0" sz="1800" spc="-9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emie</a:t>
            </a:r>
            <a:r>
              <a:rPr dirty="0" smtClean="0" sz="1800" spc="-4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16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se</a:t>
            </a:r>
            <a:r>
              <a:rPr dirty="0" smtClean="0" sz="1800" spc="4">
                <a:latin typeface="Times New Roman"/>
                <a:cs typeface="Times New Roman"/>
              </a:rPr>
              <a:t>c</a:t>
            </a:r>
            <a:r>
              <a:rPr dirty="0" smtClean="0" sz="1800" spc="0">
                <a:latin typeface="Times New Roman"/>
                <a:cs typeface="Times New Roman"/>
              </a:rPr>
              <a:t>ours</a:t>
            </a:r>
            <a:r>
              <a:rPr dirty="0" smtClean="0" sz="1800" spc="169">
                <a:latin typeface="Times New Roman"/>
                <a:cs typeface="Times New Roman"/>
              </a:rPr>
              <a:t> 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n</a:t>
            </a:r>
            <a:r>
              <a:rPr dirty="0" smtClean="0" sz="1800" spc="175">
                <a:latin typeface="Times New Roman"/>
                <a:cs typeface="Times New Roman"/>
              </a:rPr>
              <a:t> </a:t>
            </a:r>
            <a:r>
              <a:rPr dirty="0" smtClean="0" sz="1800" spc="4">
                <a:latin typeface="Times New Roman"/>
                <a:cs typeface="Times New Roman"/>
              </a:rPr>
              <a:t>ca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15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d’u</a:t>
            </a:r>
            <a:r>
              <a:rPr dirty="0" smtClean="0" sz="1800" spc="-34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gen</a:t>
            </a:r>
            <a:r>
              <a:rPr dirty="0" smtClean="0" sz="1800" spc="4">
                <a:latin typeface="Times New Roman"/>
                <a:cs typeface="Times New Roman"/>
              </a:rPr>
              <a:t>c</a:t>
            </a:r>
            <a:r>
              <a:rPr dirty="0" smtClean="0" sz="1800" spc="0">
                <a:latin typeface="Times New Roman"/>
                <a:cs typeface="Times New Roman"/>
              </a:rPr>
              <a:t>e,</a:t>
            </a:r>
            <a:r>
              <a:rPr dirty="0" smtClean="0" sz="1800" spc="184">
                <a:latin typeface="Times New Roman"/>
                <a:cs typeface="Times New Roman"/>
              </a:rPr>
              <a:t> </a:t>
            </a:r>
            <a:r>
              <a:rPr dirty="0" smtClean="0" sz="1800" spc="-14">
                <a:latin typeface="Times New Roman"/>
                <a:cs typeface="Times New Roman"/>
              </a:rPr>
              <a:t>d</a:t>
            </a:r>
            <a:r>
              <a:rPr dirty="0" smtClean="0" sz="1800" spc="0">
                <a:latin typeface="Times New Roman"/>
                <a:cs typeface="Times New Roman"/>
              </a:rPr>
              <a:t>ans</a:t>
            </a:r>
            <a:r>
              <a:rPr dirty="0" smtClean="0" sz="1800" spc="17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ch</a:t>
            </a:r>
            <a:r>
              <a:rPr dirty="0" smtClean="0" sz="1800" spc="4">
                <a:latin typeface="Times New Roman"/>
                <a:cs typeface="Times New Roman"/>
              </a:rPr>
              <a:t>a</a:t>
            </a:r>
            <a:r>
              <a:rPr dirty="0" smtClean="0" sz="1800" spc="0">
                <a:latin typeface="Times New Roman"/>
                <a:cs typeface="Times New Roman"/>
              </a:rPr>
              <a:t>que</a:t>
            </a:r>
            <a:r>
              <a:rPr dirty="0" smtClean="0" sz="1800" spc="179">
                <a:latin typeface="Times New Roman"/>
                <a:cs typeface="Times New Roman"/>
              </a:rPr>
              <a:t> </a:t>
            </a:r>
            <a:r>
              <a:rPr dirty="0" smtClean="0" sz="1800" spc="-4">
                <a:latin typeface="Times New Roman"/>
                <a:cs typeface="Times New Roman"/>
              </a:rPr>
              <a:t>a</a:t>
            </a:r>
            <a:r>
              <a:rPr dirty="0" smtClean="0" sz="1800" spc="0">
                <a:latin typeface="Times New Roman"/>
                <a:cs typeface="Times New Roman"/>
              </a:rPr>
              <a:t>t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-9">
                <a:latin typeface="Times New Roman"/>
                <a:cs typeface="Times New Roman"/>
              </a:rPr>
              <a:t>l</a:t>
            </a:r>
            <a:r>
              <a:rPr dirty="0" smtClean="0" sz="1800" spc="0">
                <a:latin typeface="Times New Roman"/>
                <a:cs typeface="Times New Roman"/>
              </a:rPr>
              <a:t>i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r</a:t>
            </a:r>
            <a:r>
              <a:rPr dirty="0" smtClean="0" sz="1800" spc="16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où</a:t>
            </a:r>
            <a:r>
              <a:rPr dirty="0" smtClean="0" sz="1800" spc="1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sont</a:t>
            </a:r>
            <a:r>
              <a:rPr dirty="0" smtClean="0" sz="1800" spc="1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e</a:t>
            </a:r>
            <a:r>
              <a:rPr dirty="0" smtClean="0" sz="1800" spc="-29">
                <a:latin typeface="Times New Roman"/>
                <a:cs typeface="Times New Roman"/>
              </a:rPr>
              <a:t>f</a:t>
            </a:r>
            <a:r>
              <a:rPr dirty="0" smtClean="0" sz="1800" spc="0">
                <a:latin typeface="Times New Roman"/>
                <a:cs typeface="Times New Roman"/>
              </a:rPr>
              <a:t>f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c</a:t>
            </a:r>
            <a:r>
              <a:rPr dirty="0" smtClean="0" sz="1800" spc="4">
                <a:latin typeface="Times New Roman"/>
                <a:cs typeface="Times New Roman"/>
              </a:rPr>
              <a:t>t</a:t>
            </a:r>
            <a:r>
              <a:rPr dirty="0" smtClean="0" sz="1800" spc="0">
                <a:latin typeface="Times New Roman"/>
                <a:cs typeface="Times New Roman"/>
              </a:rPr>
              <a:t>u</a:t>
            </a:r>
            <a:r>
              <a:rPr dirty="0" smtClean="0" sz="1800" spc="-4">
                <a:latin typeface="Times New Roman"/>
                <a:cs typeface="Times New Roman"/>
              </a:rPr>
              <a:t>é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des</a:t>
            </a:r>
            <a:r>
              <a:rPr dirty="0" smtClean="0" sz="1800" spc="1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tr</a:t>
            </a:r>
            <a:r>
              <a:rPr dirty="0" smtClean="0" sz="1800" spc="4">
                <a:latin typeface="Times New Roman"/>
                <a:cs typeface="Times New Roman"/>
              </a:rPr>
              <a:t>a</a:t>
            </a:r>
            <a:r>
              <a:rPr dirty="0" smtClean="0" sz="1800" spc="-14">
                <a:latin typeface="Times New Roman"/>
                <a:cs typeface="Times New Roman"/>
              </a:rPr>
              <a:t>v</a:t>
            </a:r>
            <a:r>
              <a:rPr dirty="0" smtClean="0" sz="1800" spc="0">
                <a:latin typeface="Times New Roman"/>
                <a:cs typeface="Times New Roman"/>
              </a:rPr>
              <a:t>aux</a:t>
            </a:r>
            <a:r>
              <a:rPr dirty="0" smtClean="0" sz="1800" spc="25">
                <a:latin typeface="Times New Roman"/>
                <a:cs typeface="Times New Roman"/>
              </a:rPr>
              <a:t> </a:t>
            </a:r>
            <a:r>
              <a:rPr dirty="0" smtClean="0" sz="1800" spc="-14">
                <a:latin typeface="Times New Roman"/>
                <a:cs typeface="Times New Roman"/>
              </a:rPr>
              <a:t>d</a:t>
            </a:r>
            <a:r>
              <a:rPr dirty="0" smtClean="0" sz="1800" spc="0">
                <a:latin typeface="Times New Roman"/>
                <a:cs typeface="Times New Roman"/>
              </a:rPr>
              <a:t>a</a:t>
            </a:r>
            <a:r>
              <a:rPr dirty="0" smtClean="0" sz="1800" spc="-4">
                <a:latin typeface="Times New Roman"/>
                <a:cs typeface="Times New Roman"/>
              </a:rPr>
              <a:t>n</a:t>
            </a:r>
            <a:r>
              <a:rPr dirty="0" smtClean="0" sz="1800" spc="0">
                <a:latin typeface="Times New Roman"/>
                <a:cs typeface="Times New Roman"/>
              </a:rPr>
              <a:t>ge</a:t>
            </a:r>
            <a:r>
              <a:rPr dirty="0" smtClean="0" sz="1800" spc="4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eux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t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sur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-4">
                <a:latin typeface="Times New Roman"/>
                <a:cs typeface="Times New Roman"/>
              </a:rPr>
              <a:t>c</a:t>
            </a:r>
            <a:r>
              <a:rPr dirty="0" smtClean="0" sz="1800" spc="0">
                <a:latin typeface="Times New Roman"/>
                <a:cs typeface="Times New Roman"/>
              </a:rPr>
              <a:t>haque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ch</a:t>
            </a:r>
            <a:r>
              <a:rPr dirty="0" smtClean="0" sz="1800" spc="4">
                <a:latin typeface="Times New Roman"/>
                <a:cs typeface="Times New Roman"/>
              </a:rPr>
              <a:t>a</a:t>
            </a:r>
            <a:r>
              <a:rPr dirty="0" smtClean="0" sz="1800" spc="0">
                <a:latin typeface="Times New Roman"/>
                <a:cs typeface="Times New Roman"/>
              </a:rPr>
              <a:t>n</a:t>
            </a:r>
            <a:r>
              <a:rPr dirty="0" smtClean="0" sz="1800" spc="-9">
                <a:latin typeface="Times New Roman"/>
                <a:cs typeface="Times New Roman"/>
              </a:rPr>
              <a:t>t</a:t>
            </a:r>
            <a:r>
              <a:rPr dirty="0" smtClean="0" sz="1800" spc="0">
                <a:latin typeface="Times New Roman"/>
                <a:cs typeface="Times New Roman"/>
              </a:rPr>
              <a:t>i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oc</a:t>
            </a:r>
            <a:r>
              <a:rPr dirty="0" smtClean="0" sz="1800" spc="4">
                <a:latin typeface="Times New Roman"/>
                <a:cs typeface="Times New Roman"/>
              </a:rPr>
              <a:t>c</a:t>
            </a:r>
            <a:r>
              <a:rPr dirty="0" smtClean="0" sz="1800" spc="0">
                <a:latin typeface="Times New Roman"/>
                <a:cs typeface="Times New Roman"/>
              </a:rPr>
              <a:t>upant</a:t>
            </a:r>
            <a:r>
              <a:rPr dirty="0" smtClean="0" sz="1800" spc="1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20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pe</a:t>
            </a:r>
            <a:r>
              <a:rPr dirty="0" smtClean="0" sz="1800" spc="-4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sonnes</a:t>
            </a:r>
            <a:r>
              <a:rPr dirty="0" smtClean="0" sz="1800" spc="15">
                <a:latin typeface="Times New Roman"/>
                <a:cs typeface="Times New Roman"/>
              </a:rPr>
              <a:t> </a:t>
            </a:r>
            <a:r>
              <a:rPr dirty="0" smtClean="0" sz="1800" spc="4">
                <a:latin typeface="Times New Roman"/>
                <a:cs typeface="Times New Roman"/>
              </a:rPr>
              <a:t>a</a:t>
            </a:r>
            <a:r>
              <a:rPr dirty="0" smtClean="0" sz="1800" spc="0">
                <a:latin typeface="Times New Roman"/>
                <a:cs typeface="Times New Roman"/>
              </a:rPr>
              <a:t>u</a:t>
            </a:r>
            <a:r>
              <a:rPr dirty="0" smtClean="0" sz="1800" spc="15">
                <a:latin typeface="Times New Roman"/>
                <a:cs typeface="Times New Roman"/>
              </a:rPr>
              <a:t> </a:t>
            </a:r>
            <a:r>
              <a:rPr dirty="0" smtClean="0" sz="1800" spc="-9">
                <a:latin typeface="Times New Roman"/>
                <a:cs typeface="Times New Roman"/>
              </a:rPr>
              <a:t>m</a:t>
            </a:r>
            <a:r>
              <a:rPr dirty="0" smtClean="0" sz="1800" spc="0">
                <a:latin typeface="Times New Roman"/>
                <a:cs typeface="Times New Roman"/>
              </a:rPr>
              <a:t>oi</a:t>
            </a:r>
            <a:r>
              <a:rPr dirty="0" smtClean="0" sz="1800" spc="-9">
                <a:latin typeface="Times New Roman"/>
                <a:cs typeface="Times New Roman"/>
              </a:rPr>
              <a:t>n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pend</a:t>
            </a:r>
            <a:r>
              <a:rPr dirty="0" smtClean="0" sz="1800" spc="4">
                <a:latin typeface="Times New Roman"/>
                <a:cs typeface="Times New Roman"/>
              </a:rPr>
              <a:t>a</a:t>
            </a:r>
            <a:r>
              <a:rPr dirty="0" smtClean="0" sz="1800" spc="0">
                <a:latin typeface="Times New Roman"/>
                <a:cs typeface="Times New Roman"/>
              </a:rPr>
              <a:t>nt</a:t>
            </a:r>
            <a:r>
              <a:rPr dirty="0" smtClean="0" sz="1800" spc="1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plus</a:t>
            </a:r>
            <a:r>
              <a:rPr dirty="0" smtClean="0" sz="1800" spc="4">
                <a:latin typeface="Times New Roman"/>
                <a:cs typeface="Times New Roman"/>
              </a:rPr>
              <a:t> </a:t>
            </a:r>
            <a:r>
              <a:rPr dirty="0" smtClean="0" sz="1800" spc="-9">
                <a:latin typeface="Times New Roman"/>
                <a:cs typeface="Times New Roman"/>
              </a:rPr>
              <a:t>d</a:t>
            </a:r>
            <a:r>
              <a:rPr dirty="0" smtClean="0" sz="1800" spc="0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15</a:t>
            </a:r>
            <a:r>
              <a:rPr dirty="0" smtClean="0" sz="1800" spc="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jours</a:t>
            </a:r>
            <a:r>
              <a:rPr dirty="0" smtClean="0" sz="1800" spc="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où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sont</a:t>
            </a:r>
            <a:r>
              <a:rPr dirty="0" smtClean="0" sz="1800" spc="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e</a:t>
            </a:r>
            <a:r>
              <a:rPr dirty="0" smtClean="0" sz="1800" spc="-29">
                <a:latin typeface="Times New Roman"/>
                <a:cs typeface="Times New Roman"/>
              </a:rPr>
              <a:t>f</a:t>
            </a:r>
            <a:r>
              <a:rPr dirty="0" smtClean="0" sz="1800" spc="0">
                <a:latin typeface="Times New Roman"/>
                <a:cs typeface="Times New Roman"/>
              </a:rPr>
              <a:t>f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c</a:t>
            </a:r>
            <a:r>
              <a:rPr dirty="0" smtClean="0" sz="1800" spc="4">
                <a:latin typeface="Times New Roman"/>
                <a:cs typeface="Times New Roman"/>
              </a:rPr>
              <a:t>t</a:t>
            </a:r>
            <a:r>
              <a:rPr dirty="0" smtClean="0" sz="1800" spc="-14">
                <a:latin typeface="Times New Roman"/>
                <a:cs typeface="Times New Roman"/>
              </a:rPr>
              <a:t>u</a:t>
            </a:r>
            <a:r>
              <a:rPr dirty="0" smtClean="0" sz="1800" spc="0">
                <a:latin typeface="Times New Roman"/>
                <a:cs typeface="Times New Roman"/>
              </a:rPr>
              <a:t>és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des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t</a:t>
            </a:r>
            <a:r>
              <a:rPr dirty="0" smtClean="0" sz="1800" spc="-4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av</a:t>
            </a:r>
            <a:r>
              <a:rPr dirty="0" smtClean="0" sz="1800" spc="4">
                <a:latin typeface="Times New Roman"/>
                <a:cs typeface="Times New Roman"/>
              </a:rPr>
              <a:t>a</a:t>
            </a:r>
            <a:r>
              <a:rPr dirty="0" smtClean="0" sz="1800" spc="0">
                <a:latin typeface="Times New Roman"/>
                <a:cs typeface="Times New Roman"/>
              </a:rPr>
              <a:t>ux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dang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-9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e</a:t>
            </a:r>
            <a:r>
              <a:rPr dirty="0" smtClean="0" sz="1800" spc="-4">
                <a:latin typeface="Times New Roman"/>
                <a:cs typeface="Times New Roman"/>
              </a:rPr>
              <a:t>u</a:t>
            </a:r>
            <a:r>
              <a:rPr dirty="0" smtClean="0" sz="1800" spc="0">
                <a:latin typeface="Times New Roman"/>
                <a:cs typeface="Times New Roman"/>
              </a:rPr>
              <a:t>x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.</a:t>
            </a:r>
            <a:r>
              <a:rPr dirty="0" smtClean="0" sz="1800" spc="1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Il</a:t>
            </a:r>
            <a:r>
              <a:rPr dirty="0" smtClean="0" sz="1800" spc="9">
                <a:latin typeface="Times New Roman"/>
                <a:cs typeface="Times New Roman"/>
              </a:rPr>
              <a:t> </a:t>
            </a:r>
            <a:r>
              <a:rPr dirty="0" smtClean="0" sz="1800" spc="-14">
                <a:latin typeface="Times New Roman"/>
                <a:cs typeface="Times New Roman"/>
              </a:rPr>
              <a:t>v</a:t>
            </a:r>
            <a:r>
              <a:rPr dirty="0" smtClean="0" sz="1800" spc="0">
                <a:latin typeface="Times New Roman"/>
                <a:cs typeface="Times New Roman"/>
              </a:rPr>
              <a:t>aut</a:t>
            </a:r>
            <a:r>
              <a:rPr dirty="0" smtClean="0" sz="1800" spc="14">
                <a:latin typeface="Times New Roman"/>
                <a:cs typeface="Times New Roman"/>
              </a:rPr>
              <a:t> </a:t>
            </a:r>
            <a:r>
              <a:rPr dirty="0" smtClean="0" sz="1800" spc="-9">
                <a:latin typeface="Times New Roman"/>
                <a:cs typeface="Times New Roman"/>
              </a:rPr>
              <a:t>m</a:t>
            </a:r>
            <a:r>
              <a:rPr dirty="0" smtClean="0" sz="1800" spc="0">
                <a:latin typeface="Times New Roman"/>
                <a:cs typeface="Times New Roman"/>
              </a:rPr>
              <a:t>i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-14">
                <a:latin typeface="Times New Roman"/>
                <a:cs typeface="Times New Roman"/>
              </a:rPr>
              <a:t>u</a:t>
            </a:r>
            <a:r>
              <a:rPr dirty="0" smtClean="0" sz="1800" spc="0">
                <a:latin typeface="Times New Roman"/>
                <a:cs typeface="Times New Roman"/>
              </a:rPr>
              <a:t>x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disposer</a:t>
            </a:r>
            <a:r>
              <a:rPr dirty="0" smtClean="0" sz="1800" spc="1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de</a:t>
            </a:r>
            <a:r>
              <a:rPr dirty="0" smtClean="0" sz="1800" spc="15">
                <a:latin typeface="Times New Roman"/>
                <a:cs typeface="Times New Roman"/>
              </a:rPr>
              <a:t> </a:t>
            </a:r>
            <a:r>
              <a:rPr dirty="0" smtClean="0" sz="1800" spc="-14">
                <a:latin typeface="Times New Roman"/>
                <a:cs typeface="Times New Roman"/>
              </a:rPr>
              <a:t>p</a:t>
            </a:r>
            <a:r>
              <a:rPr dirty="0" smtClean="0" sz="1800" spc="0">
                <a:latin typeface="Times New Roman"/>
                <a:cs typeface="Times New Roman"/>
              </a:rPr>
              <a:t>lus</a:t>
            </a:r>
            <a:r>
              <a:rPr dirty="0" smtClean="0" sz="1800" spc="-9">
                <a:latin typeface="Times New Roman"/>
                <a:cs typeface="Times New Roman"/>
              </a:rPr>
              <a:t>i</a:t>
            </a:r>
            <a:r>
              <a:rPr dirty="0" smtClean="0" sz="1800" spc="0">
                <a:latin typeface="Times New Roman"/>
                <a:cs typeface="Times New Roman"/>
              </a:rPr>
              <a:t>eu</a:t>
            </a:r>
            <a:r>
              <a:rPr dirty="0" smtClean="0" sz="1800" spc="4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1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sauv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-9">
                <a:latin typeface="Times New Roman"/>
                <a:cs typeface="Times New Roman"/>
              </a:rPr>
              <a:t>t</a:t>
            </a:r>
            <a:r>
              <a:rPr dirty="0" smtClean="0" sz="1800" spc="0">
                <a:latin typeface="Times New Roman"/>
                <a:cs typeface="Times New Roman"/>
              </a:rPr>
              <a:t>eu</a:t>
            </a:r>
            <a:r>
              <a:rPr dirty="0" smtClean="0" sz="1800" spc="4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s-se</a:t>
            </a:r>
            <a:r>
              <a:rPr dirty="0" smtClean="0" sz="1800" spc="4">
                <a:latin typeface="Times New Roman"/>
                <a:cs typeface="Times New Roman"/>
              </a:rPr>
              <a:t>c</a:t>
            </a:r>
            <a:r>
              <a:rPr dirty="0" smtClean="0" sz="1800" spc="0">
                <a:latin typeface="Times New Roman"/>
                <a:cs typeface="Times New Roman"/>
              </a:rPr>
              <a:t>ourist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1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du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t</a:t>
            </a:r>
            <a:r>
              <a:rPr dirty="0" smtClean="0" sz="1800" spc="-4">
                <a:latin typeface="Times New Roman"/>
                <a:cs typeface="Times New Roman"/>
              </a:rPr>
              <a:t>r</a:t>
            </a:r>
            <a:r>
              <a:rPr dirty="0" smtClean="0" sz="1800" spc="0">
                <a:latin typeface="Times New Roman"/>
                <a:cs typeface="Times New Roman"/>
              </a:rPr>
              <a:t>av</a:t>
            </a:r>
            <a:r>
              <a:rPr dirty="0" smtClean="0" sz="1800" spc="4">
                <a:latin typeface="Times New Roman"/>
                <a:cs typeface="Times New Roman"/>
              </a:rPr>
              <a:t>a</a:t>
            </a:r>
            <a:r>
              <a:rPr dirty="0" smtClean="0" sz="1800" spc="0">
                <a:latin typeface="Times New Roman"/>
                <a:cs typeface="Times New Roman"/>
              </a:rPr>
              <a:t>il,</a:t>
            </a:r>
            <a:r>
              <a:rPr dirty="0" smtClean="0" sz="1800" spc="1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surto</a:t>
            </a:r>
            <a:r>
              <a:rPr dirty="0" smtClean="0" sz="1800" spc="-14">
                <a:latin typeface="Times New Roman"/>
                <a:cs typeface="Times New Roman"/>
              </a:rPr>
              <a:t>u</a:t>
            </a:r>
            <a:r>
              <a:rPr dirty="0" smtClean="0" sz="1800" spc="0">
                <a:latin typeface="Times New Roman"/>
                <a:cs typeface="Times New Roman"/>
              </a:rPr>
              <a:t>t</a:t>
            </a:r>
            <a:r>
              <a:rPr dirty="0" smtClean="0" sz="1800" spc="15">
                <a:latin typeface="Times New Roman"/>
                <a:cs typeface="Times New Roman"/>
              </a:rPr>
              <a:t> </a:t>
            </a:r>
            <a:r>
              <a:rPr dirty="0" smtClean="0" sz="1800" spc="-14">
                <a:latin typeface="Times New Roman"/>
                <a:cs typeface="Times New Roman"/>
              </a:rPr>
              <a:t>d</a:t>
            </a:r>
            <a:r>
              <a:rPr dirty="0" smtClean="0" sz="1800" spc="-4">
                <a:latin typeface="Times New Roman"/>
                <a:cs typeface="Times New Roman"/>
              </a:rPr>
              <a:t>a</a:t>
            </a:r>
            <a:r>
              <a:rPr dirty="0" smtClean="0" sz="1800" spc="0">
                <a:latin typeface="Times New Roman"/>
                <a:cs typeface="Times New Roman"/>
              </a:rPr>
              <a:t>ns</a:t>
            </a:r>
            <a:r>
              <a:rPr dirty="0" smtClean="0" sz="1800" spc="1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l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5">
                <a:latin typeface="Times New Roman"/>
                <a:cs typeface="Times New Roman"/>
              </a:rPr>
              <a:t> </a:t>
            </a:r>
            <a:r>
              <a:rPr dirty="0" smtClean="0" sz="1800" spc="-9">
                <a:latin typeface="Times New Roman"/>
                <a:cs typeface="Times New Roman"/>
              </a:rPr>
              <a:t>l</a:t>
            </a:r>
            <a:r>
              <a:rPr dirty="0" smtClean="0" sz="1800" spc="0">
                <a:latin typeface="Times New Roman"/>
                <a:cs typeface="Times New Roman"/>
              </a:rPr>
              <a:t>i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ux</a:t>
            </a:r>
            <a:r>
              <a:rPr dirty="0" smtClean="0" sz="1800" spc="1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où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-9">
                <a:latin typeface="Times New Roman"/>
                <a:cs typeface="Times New Roman"/>
              </a:rPr>
              <a:t>l</a:t>
            </a:r>
            <a:r>
              <a:rPr dirty="0" smtClean="0" sz="1800" spc="-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risques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d’</a:t>
            </a:r>
            <a:r>
              <a:rPr dirty="0" smtClean="0" sz="1800" spc="4">
                <a:latin typeface="Times New Roman"/>
                <a:cs typeface="Times New Roman"/>
              </a:rPr>
              <a:t>a</a:t>
            </a:r>
            <a:r>
              <a:rPr dirty="0" smtClean="0" sz="1800" spc="0">
                <a:latin typeface="Times New Roman"/>
                <a:cs typeface="Times New Roman"/>
              </a:rPr>
              <a:t>c</a:t>
            </a:r>
            <a:r>
              <a:rPr dirty="0" smtClean="0" sz="1800" spc="4">
                <a:latin typeface="Times New Roman"/>
                <a:cs typeface="Times New Roman"/>
              </a:rPr>
              <a:t>c</a:t>
            </a:r>
            <a:r>
              <a:rPr dirty="0" smtClean="0" sz="1800" spc="0">
                <a:latin typeface="Times New Roman"/>
                <a:cs typeface="Times New Roman"/>
              </a:rPr>
              <a:t>id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nt</a:t>
            </a:r>
            <a:r>
              <a:rPr dirty="0" smtClean="0" sz="1800" spc="-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sont</a:t>
            </a:r>
            <a:r>
              <a:rPr dirty="0" smtClean="0" sz="1800" spc="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l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-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plus</a:t>
            </a:r>
            <a:r>
              <a:rPr dirty="0" smtClean="0" sz="1800" spc="-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é</a:t>
            </a:r>
            <a:r>
              <a:rPr dirty="0" smtClean="0" sz="1800" spc="4">
                <a:latin typeface="Times New Roman"/>
                <a:cs typeface="Times New Roman"/>
              </a:rPr>
              <a:t>l</a:t>
            </a:r>
            <a:r>
              <a:rPr dirty="0" smtClean="0" sz="1800" spc="0">
                <a:latin typeface="Times New Roman"/>
                <a:cs typeface="Times New Roman"/>
              </a:rPr>
              <a:t>ev</a:t>
            </a:r>
            <a:r>
              <a:rPr dirty="0" smtClean="0" sz="1800" spc="4">
                <a:latin typeface="Times New Roman"/>
                <a:cs typeface="Times New Roman"/>
              </a:rPr>
              <a:t>é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-4">
                <a:latin typeface="Times New Roman"/>
                <a:cs typeface="Times New Roman"/>
              </a:rPr>
              <a:t> 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t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l</a:t>
            </a:r>
            <a:r>
              <a:rPr dirty="0" smtClean="0" sz="1800" spc="4">
                <a:latin typeface="Times New Roman"/>
                <a:cs typeface="Times New Roman"/>
              </a:rPr>
              <a:t>e</a:t>
            </a:r>
            <a:r>
              <a:rPr dirty="0" smtClean="0" sz="1800" spc="0">
                <a:latin typeface="Times New Roman"/>
                <a:cs typeface="Times New Roman"/>
              </a:rPr>
              <a:t>s</a:t>
            </a:r>
            <a:r>
              <a:rPr dirty="0" smtClean="0" sz="1800" spc="-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plus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gr</a:t>
            </a:r>
            <a:r>
              <a:rPr dirty="0" smtClean="0" sz="1800" spc="4">
                <a:latin typeface="Times New Roman"/>
                <a:cs typeface="Times New Roman"/>
              </a:rPr>
              <a:t>a</a:t>
            </a:r>
            <a:r>
              <a:rPr dirty="0" smtClean="0" sz="1800" spc="0">
                <a:latin typeface="Times New Roman"/>
                <a:cs typeface="Times New Roman"/>
              </a:rPr>
              <a:t>ves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Times New Roman"/>
                <a:cs typeface="Times New Roman"/>
              </a:rPr>
              <a:t>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44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87450" y="1438275"/>
            <a:ext cx="7510526" cy="52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5118" marR="2545267" algn="ctr">
              <a:lnSpc>
                <a:spcPct val="95825"/>
              </a:lnSpc>
              <a:spcBef>
                <a:spcPts val="445"/>
              </a:spcBef>
            </a:pPr>
            <a:r>
              <a:rPr dirty="0" smtClean="0" sz="2800" spc="0" b="1">
                <a:latin typeface="Times New Roman"/>
                <a:cs typeface="Times New Roman"/>
              </a:rPr>
              <a:t>Format</a:t>
            </a:r>
            <a:r>
              <a:rPr dirty="0" smtClean="0" sz="2800" spc="4" b="1">
                <a:latin typeface="Times New Roman"/>
                <a:cs typeface="Times New Roman"/>
              </a:rPr>
              <a:t>i</a:t>
            </a:r>
            <a:r>
              <a:rPr dirty="0" smtClean="0" sz="2800" spc="0" b="1">
                <a:latin typeface="Times New Roman"/>
                <a:cs typeface="Times New Roman"/>
              </a:rPr>
              <a:t>on</a:t>
            </a:r>
            <a:r>
              <a:rPr dirty="0" smtClean="0" sz="2800" spc="-112" b="1">
                <a:latin typeface="Times New Roman"/>
                <a:cs typeface="Times New Roman"/>
              </a:rPr>
              <a:t> </a:t>
            </a:r>
            <a:r>
              <a:rPr dirty="0" smtClean="0" sz="2800" spc="0" b="1">
                <a:latin typeface="Times New Roman"/>
                <a:cs typeface="Times New Roman"/>
              </a:rPr>
              <a:t>S</a:t>
            </a:r>
            <a:r>
              <a:rPr dirty="0" smtClean="0" sz="2800" spc="9" b="1">
                <a:latin typeface="Times New Roman"/>
                <a:cs typeface="Times New Roman"/>
              </a:rPr>
              <a:t>S</a:t>
            </a:r>
            <a:r>
              <a:rPr dirty="0" smtClean="0" sz="2800" spc="0" b="1">
                <a:latin typeface="Times New Roman"/>
                <a:cs typeface="Times New Roman"/>
              </a:rPr>
              <a:t>T</a:t>
            </a:r>
            <a:endParaRPr sz="2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2338832" y="273129"/>
            <a:ext cx="190971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dirty="0" smtClean="0" sz="24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37994" y="2805130"/>
            <a:ext cx="5382735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Face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à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-9" b="1">
                <a:latin typeface="Verdana"/>
                <a:cs typeface="Verdana"/>
              </a:rPr>
              <a:t>u</a:t>
            </a:r>
            <a:r>
              <a:rPr dirty="0" smtClean="0" sz="2400" spc="0" b="1">
                <a:latin typeface="Verdana"/>
                <a:cs typeface="Verdana"/>
              </a:rPr>
              <a:t>ne</a:t>
            </a:r>
            <a:r>
              <a:rPr dirty="0" smtClean="0" sz="2400" spc="24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sit</a:t>
            </a:r>
            <a:r>
              <a:rPr dirty="0" smtClean="0" sz="2400" spc="-9" b="1">
                <a:latin typeface="Verdana"/>
                <a:cs typeface="Verdana"/>
              </a:rPr>
              <a:t>u</a:t>
            </a:r>
            <a:r>
              <a:rPr dirty="0" smtClean="0" sz="2400" spc="0" b="1">
                <a:latin typeface="Verdana"/>
                <a:cs typeface="Verdana"/>
              </a:rPr>
              <a:t>ati</a:t>
            </a:r>
            <a:r>
              <a:rPr dirty="0" smtClean="0" sz="2400" spc="-9" b="1">
                <a:latin typeface="Verdana"/>
                <a:cs typeface="Verdana"/>
              </a:rPr>
              <a:t>o</a:t>
            </a:r>
            <a:r>
              <a:rPr dirty="0" smtClean="0" sz="2400" spc="0" b="1">
                <a:latin typeface="Verdana"/>
                <a:cs typeface="Verdana"/>
              </a:rPr>
              <a:t>n</a:t>
            </a:r>
            <a:r>
              <a:rPr dirty="0" smtClean="0" sz="2400" spc="14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d’accident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88161" y="3536902"/>
            <a:ext cx="7261424" cy="10621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90"/>
              </a:lnSpc>
              <a:spcBef>
                <a:spcPts val="129"/>
              </a:spcBef>
            </a:pPr>
            <a:r>
              <a:rPr dirty="0" smtClean="0" sz="2400" spc="4" b="1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2400" spc="-4" b="1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o</a:t>
            </a:r>
            <a:r>
              <a:rPr dirty="0" smtClean="0" sz="2400" spc="-4" b="1">
                <a:latin typeface="Verdana"/>
                <a:cs typeface="Verdana"/>
              </a:rPr>
              <a:t>t</a:t>
            </a:r>
            <a:r>
              <a:rPr dirty="0" smtClean="0" sz="2400" spc="0" b="1">
                <a:latin typeface="Verdana"/>
                <a:cs typeface="Verdana"/>
              </a:rPr>
              <a:t>ég</a:t>
            </a:r>
            <a:r>
              <a:rPr dirty="0" smtClean="0" sz="2400" spc="4" b="1">
                <a:latin typeface="Verdana"/>
                <a:cs typeface="Verdana"/>
              </a:rPr>
              <a:t>e</a:t>
            </a:r>
            <a:r>
              <a:rPr dirty="0" smtClean="0" sz="2400" spc="0" b="1">
                <a:latin typeface="Verdana"/>
                <a:cs typeface="Verdana"/>
              </a:rPr>
              <a:t>r-</a:t>
            </a:r>
            <a:r>
              <a:rPr dirty="0" smtClean="0" sz="2400" spc="4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400" spc="0" b="1">
                <a:latin typeface="Verdana"/>
                <a:cs typeface="Verdana"/>
              </a:rPr>
              <a:t>x</a:t>
            </a:r>
            <a:r>
              <a:rPr dirty="0" smtClean="0" sz="2400" spc="4" b="1">
                <a:latin typeface="Verdana"/>
                <a:cs typeface="Verdana"/>
              </a:rPr>
              <a:t>a</a:t>
            </a:r>
            <a:r>
              <a:rPr dirty="0" smtClean="0" sz="2400" spc="0" b="1">
                <a:latin typeface="Verdana"/>
                <a:cs typeface="Verdana"/>
              </a:rPr>
              <a:t>mine</a:t>
            </a:r>
            <a:r>
              <a:rPr dirty="0" smtClean="0" sz="2400" spc="-4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-</a:t>
            </a:r>
            <a:r>
              <a:rPr dirty="0" smtClean="0" sz="2400" spc="0" b="1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dirty="0" smtClean="0" sz="2400" spc="0" b="1">
                <a:latin typeface="Verdana"/>
                <a:cs typeface="Verdana"/>
              </a:rPr>
              <a:t>aire</a:t>
            </a:r>
            <a:r>
              <a:rPr dirty="0" smtClean="0" sz="2400" spc="9" b="1">
                <a:latin typeface="Verdana"/>
                <a:cs typeface="Verdana"/>
              </a:rPr>
              <a:t> </a:t>
            </a:r>
            <a:r>
              <a:rPr dirty="0" smtClean="0" sz="2400" spc="-4" b="1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2400" spc="0" b="1">
                <a:latin typeface="Verdana"/>
                <a:cs typeface="Verdana"/>
              </a:rPr>
              <a:t>le</a:t>
            </a:r>
            <a:r>
              <a:rPr dirty="0" smtClean="0" sz="2400" spc="-4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te</a:t>
            </a:r>
            <a:r>
              <a:rPr dirty="0" smtClean="0" sz="2400" spc="-4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-</a:t>
            </a:r>
            <a:r>
              <a:rPr dirty="0" smtClean="0" sz="2400" spc="0" b="1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dirty="0" smtClean="0" sz="2400" spc="0" b="1">
                <a:latin typeface="Verdana"/>
                <a:cs typeface="Verdana"/>
              </a:rPr>
              <a:t>e</a:t>
            </a:r>
            <a:r>
              <a:rPr dirty="0" smtClean="0" sz="2400" spc="4" b="1">
                <a:latin typeface="Verdana"/>
                <a:cs typeface="Verdana"/>
              </a:rPr>
              <a:t>c</a:t>
            </a:r>
            <a:r>
              <a:rPr dirty="0" smtClean="0" sz="2400" spc="0" b="1">
                <a:latin typeface="Verdana"/>
                <a:cs typeface="Verdana"/>
              </a:rPr>
              <a:t>o</a:t>
            </a:r>
            <a:r>
              <a:rPr dirty="0" smtClean="0" sz="2400" spc="-9" b="1">
                <a:latin typeface="Verdana"/>
                <a:cs typeface="Verdana"/>
              </a:rPr>
              <a:t>u</a:t>
            </a:r>
            <a:r>
              <a:rPr dirty="0" smtClean="0" sz="2400" spc="0" b="1">
                <a:latin typeface="Verdana"/>
                <a:cs typeface="Verdana"/>
              </a:rPr>
              <a:t>r</a:t>
            </a:r>
            <a:r>
              <a:rPr dirty="0" smtClean="0" sz="2400" spc="-9" b="1">
                <a:latin typeface="Verdana"/>
                <a:cs typeface="Verdana"/>
              </a:rPr>
              <a:t>i</a:t>
            </a:r>
            <a:r>
              <a:rPr dirty="0" smtClean="0" sz="2400" spc="0" b="1">
                <a:latin typeface="Verdana"/>
                <a:cs typeface="Verdana"/>
              </a:rPr>
              <a:t>r</a:t>
            </a:r>
            <a:endParaRPr sz="2400">
              <a:latin typeface="Verdana"/>
              <a:cs typeface="Verdana"/>
            </a:endParaRPr>
          </a:p>
          <a:p>
            <a:pPr marL="1982754" marR="2006214" algn="ctr">
              <a:lnSpc>
                <a:spcPts val="2880"/>
              </a:lnSpc>
              <a:spcBef>
                <a:spcPts val="14"/>
              </a:spcBef>
            </a:pPr>
            <a:r>
              <a:rPr dirty="0" smtClean="0" baseline="-1142" sz="3600" spc="0">
                <a:latin typeface="Verdana"/>
                <a:cs typeface="Verdana"/>
              </a:rPr>
              <a:t>(</a:t>
            </a:r>
            <a:r>
              <a:rPr dirty="0" smtClean="0" baseline="-1142" sz="3600" spc="0" i="1">
                <a:latin typeface="Verdana"/>
                <a:cs typeface="Verdana"/>
              </a:rPr>
              <a:t>SEU</a:t>
            </a:r>
            <a:r>
              <a:rPr dirty="0" smtClean="0" baseline="-1142" sz="3600" spc="-9" i="1">
                <a:latin typeface="Verdana"/>
                <a:cs typeface="Verdana"/>
              </a:rPr>
              <a:t>L</a:t>
            </a:r>
            <a:r>
              <a:rPr dirty="0" smtClean="0" baseline="-1142" sz="3600" spc="0" i="1">
                <a:latin typeface="Verdana"/>
                <a:cs typeface="Verdana"/>
              </a:rPr>
              <a:t>EMENT</a:t>
            </a:r>
            <a:r>
              <a:rPr dirty="0" smtClean="0" baseline="-1142" sz="3600" spc="0" i="1">
                <a:latin typeface="Verdana"/>
                <a:cs typeface="Verdana"/>
              </a:rPr>
              <a:t> </a:t>
            </a:r>
            <a:r>
              <a:rPr dirty="0" smtClean="0" baseline="-1142" sz="3600" spc="0" i="1">
                <a:latin typeface="Verdana"/>
                <a:cs typeface="Verdana"/>
              </a:rPr>
              <a:t>si</a:t>
            </a:r>
            <a:r>
              <a:rPr dirty="0" smtClean="0" baseline="-1142" sz="3600" spc="9" i="1">
                <a:latin typeface="Verdana"/>
                <a:cs typeface="Verdana"/>
              </a:rPr>
              <a:t> </a:t>
            </a:r>
            <a:r>
              <a:rPr dirty="0" smtClean="0" baseline="-1142" sz="3600" spc="0" i="1">
                <a:latin typeface="Verdana"/>
                <a:cs typeface="Verdana"/>
              </a:rPr>
              <a:t>SS</a:t>
            </a:r>
            <a:r>
              <a:rPr dirty="0" smtClean="0" baseline="-1142" sz="3600" spc="9" i="1">
                <a:latin typeface="Verdana"/>
                <a:cs typeface="Verdana"/>
              </a:rPr>
              <a:t>T</a:t>
            </a:r>
            <a:r>
              <a:rPr dirty="0" smtClean="0" baseline="-1142" sz="3600" spc="0">
                <a:latin typeface="Verdana"/>
                <a:cs typeface="Verdana"/>
              </a:rPr>
              <a:t>)</a:t>
            </a:r>
            <a:endParaRPr sz="2400">
              <a:latin typeface="Verdana"/>
              <a:cs typeface="Verdana"/>
            </a:endParaRPr>
          </a:p>
          <a:p>
            <a:pPr marL="2922120" marR="2945372" algn="ctr">
              <a:lnSpc>
                <a:spcPts val="2885"/>
              </a:lnSpc>
              <a:spcBef>
                <a:spcPts val="0"/>
              </a:spcBef>
            </a:pPr>
            <a:r>
              <a:rPr dirty="0" smtClean="0" baseline="-1142" sz="3600" spc="0" b="1">
                <a:solidFill>
                  <a:srgbClr val="A8121D"/>
                </a:solidFill>
                <a:latin typeface="Verdana"/>
                <a:cs typeface="Verdana"/>
              </a:rPr>
              <a:t>PREFAS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641596" y="5000323"/>
            <a:ext cx="57773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A8121D"/>
                </a:solidFill>
                <a:latin typeface="Verdana"/>
                <a:cs typeface="Verdana"/>
              </a:rPr>
              <a:t>OU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93670" y="5732097"/>
            <a:ext cx="4448882" cy="6959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590"/>
              </a:lnSpc>
              <a:spcBef>
                <a:spcPts val="129"/>
              </a:spcBef>
            </a:pPr>
            <a:r>
              <a:rPr dirty="0" smtClean="0" sz="2400" spc="4" b="1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2400" spc="0" b="1">
                <a:latin typeface="Verdana"/>
                <a:cs typeface="Verdana"/>
              </a:rPr>
              <a:t>r</a:t>
            </a:r>
            <a:r>
              <a:rPr dirty="0" smtClean="0" sz="2400" spc="-9" b="1">
                <a:latin typeface="Verdana"/>
                <a:cs typeface="Verdana"/>
              </a:rPr>
              <a:t>o</a:t>
            </a:r>
            <a:r>
              <a:rPr dirty="0" smtClean="0" sz="2400" spc="0" b="1">
                <a:latin typeface="Verdana"/>
                <a:cs typeface="Verdana"/>
              </a:rPr>
              <a:t>téger-</a:t>
            </a:r>
            <a:r>
              <a:rPr dirty="0" smtClean="0" sz="2400" spc="-4" b="1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2400" spc="0" b="1">
                <a:latin typeface="Verdana"/>
                <a:cs typeface="Verdana"/>
              </a:rPr>
              <a:t>le</a:t>
            </a:r>
            <a:r>
              <a:rPr dirty="0" smtClean="0" sz="2400" spc="-4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ter-</a:t>
            </a:r>
            <a:r>
              <a:rPr dirty="0" smtClean="0" sz="2400" spc="0" b="1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dirty="0" smtClean="0" sz="2400" spc="0" b="1">
                <a:latin typeface="Verdana"/>
                <a:cs typeface="Verdana"/>
              </a:rPr>
              <a:t>e</a:t>
            </a:r>
            <a:r>
              <a:rPr dirty="0" smtClean="0" sz="2400" spc="4" b="1">
                <a:latin typeface="Verdana"/>
                <a:cs typeface="Verdana"/>
              </a:rPr>
              <a:t>c</a:t>
            </a:r>
            <a:r>
              <a:rPr dirty="0" smtClean="0" sz="2400" spc="0" b="1">
                <a:latin typeface="Verdana"/>
                <a:cs typeface="Verdana"/>
              </a:rPr>
              <a:t>o</a:t>
            </a:r>
            <a:r>
              <a:rPr dirty="0" smtClean="0" sz="2400" spc="-9" b="1">
                <a:latin typeface="Verdana"/>
                <a:cs typeface="Verdana"/>
              </a:rPr>
              <a:t>u</a:t>
            </a:r>
            <a:r>
              <a:rPr dirty="0" smtClean="0" sz="2400" spc="0" b="1">
                <a:latin typeface="Verdana"/>
                <a:cs typeface="Verdana"/>
              </a:rPr>
              <a:t>r</a:t>
            </a:r>
            <a:r>
              <a:rPr dirty="0" smtClean="0" sz="2400" spc="-9" b="1">
                <a:latin typeface="Verdana"/>
                <a:cs typeface="Verdana"/>
              </a:rPr>
              <a:t>i</a:t>
            </a:r>
            <a:r>
              <a:rPr dirty="0" smtClean="0" sz="2400" spc="0" b="1">
                <a:latin typeface="Verdana"/>
                <a:cs typeface="Verdana"/>
              </a:rPr>
              <a:t>r</a:t>
            </a:r>
            <a:endParaRPr sz="2400">
              <a:latin typeface="Verdana"/>
              <a:cs typeface="Verdana"/>
            </a:endParaRPr>
          </a:p>
          <a:p>
            <a:pPr marL="1839721" marR="1861467" algn="ctr">
              <a:lnSpc>
                <a:spcPts val="2880"/>
              </a:lnSpc>
              <a:spcBef>
                <a:spcPts val="14"/>
              </a:spcBef>
            </a:pPr>
            <a:r>
              <a:rPr dirty="0" smtClean="0" baseline="-1142" sz="3600" spc="0" b="1">
                <a:solidFill>
                  <a:srgbClr val="A8121D"/>
                </a:solidFill>
                <a:latin typeface="Verdana"/>
                <a:cs typeface="Verdana"/>
              </a:rPr>
              <a:t>PAS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45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dirty="0" smtClean="0" sz="24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dirty="0" smtClean="0" sz="2400" spc="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266571" y="1570762"/>
            <a:ext cx="4226372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8"/>
              </a:lnSpc>
              <a:spcBef>
                <a:spcPts val="170"/>
              </a:spcBef>
            </a:pPr>
            <a:r>
              <a:rPr dirty="0" smtClean="0" sz="2000" spc="4" b="1">
                <a:latin typeface="Verdana"/>
                <a:cs typeface="Verdana"/>
              </a:rPr>
              <a:t>1</a:t>
            </a:r>
            <a:r>
              <a:rPr dirty="0" smtClean="0" sz="2000" spc="0" b="1">
                <a:latin typeface="Verdana"/>
                <a:cs typeface="Verdana"/>
              </a:rPr>
              <a:t>)</a:t>
            </a:r>
            <a:r>
              <a:rPr dirty="0" smtClean="0" sz="2000" spc="21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PR</a:t>
            </a:r>
            <a:r>
              <a:rPr dirty="0" smtClean="0" sz="2000" spc="-9" b="1">
                <a:latin typeface="Verdana"/>
                <a:cs typeface="Verdana"/>
              </a:rPr>
              <a:t>O</a:t>
            </a:r>
            <a:r>
              <a:rPr dirty="0" smtClean="0" sz="2000" spc="0" b="1">
                <a:latin typeface="Verdana"/>
                <a:cs typeface="Verdana"/>
              </a:rPr>
              <a:t>T</a:t>
            </a:r>
            <a:r>
              <a:rPr dirty="0" smtClean="0" sz="2000" spc="-9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GER</a:t>
            </a:r>
            <a:r>
              <a:rPr dirty="0" smtClean="0" sz="2000" spc="219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c’e</a:t>
            </a:r>
            <a:r>
              <a:rPr dirty="0" smtClean="0" sz="2000" spc="-19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20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’o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gan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’agg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av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d’acc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r>
              <a:rPr dirty="0" smtClean="0" sz="2000" spc="4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549646" y="1570762"/>
            <a:ext cx="64474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p</a:t>
            </a:r>
            <a:r>
              <a:rPr dirty="0" smtClean="0" sz="2000" spc="0">
                <a:latin typeface="Verdana"/>
                <a:cs typeface="Verdana"/>
              </a:rPr>
              <a:t>our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246114" y="1570762"/>
            <a:ext cx="79439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v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ter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092188" y="1570762"/>
            <a:ext cx="28271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427468" y="1570762"/>
            <a:ext cx="83414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umul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8313166" y="1570762"/>
            <a:ext cx="37797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10283" y="2424331"/>
            <a:ext cx="646014" cy="8897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ur</a:t>
            </a:r>
            <a:endParaRPr sz="2000">
              <a:latin typeface="Verdana"/>
              <a:cs typeface="Verdana"/>
            </a:endParaRPr>
          </a:p>
          <a:p>
            <a:pPr marL="12700" marR="4301">
              <a:lnSpc>
                <a:spcPts val="2400"/>
              </a:lnSpc>
              <a:spcBef>
                <a:spcPts val="71"/>
              </a:spcBef>
            </a:pPr>
            <a:r>
              <a:rPr dirty="0" smtClean="0" sz="2000" spc="0">
                <a:latin typeface="Verdana"/>
                <a:cs typeface="Verdana"/>
              </a:rPr>
              <a:t>pour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pour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80843" y="2424331"/>
            <a:ext cx="1403044" cy="8897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6724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v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400"/>
              </a:lnSpc>
              <a:spcBef>
                <a:spcPts val="11"/>
              </a:spcBef>
            </a:pPr>
            <a:r>
              <a:rPr dirty="0" smtClean="0" baseline="-1371" sz="3000" spc="0">
                <a:latin typeface="Verdana"/>
                <a:cs typeface="Verdana"/>
              </a:rPr>
              <a:t>so</a:t>
            </a:r>
            <a:r>
              <a:rPr dirty="0" smtClean="0" baseline="-1371" sz="3000" spc="-14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00"/>
              </a:lnSpc>
            </a:pP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autr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723770" y="2428739"/>
            <a:ext cx="265943" cy="8897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72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 marR="287">
              <a:lnSpc>
                <a:spcPct val="92488"/>
              </a:lnSpc>
              <a:spcBef>
                <a:spcPts val="180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23770" y="3643783"/>
            <a:ext cx="2254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–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10283" y="3643783"/>
            <a:ext cx="6267989" cy="1138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6304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s’ag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  <a:p>
            <a:pPr marL="183387">
              <a:lnSpc>
                <a:spcPts val="2325"/>
              </a:lnSpc>
              <a:spcBef>
                <a:spcPts val="7"/>
              </a:spcBef>
            </a:pPr>
            <a:r>
              <a:rPr dirty="0" smtClean="0" baseline="-3003" sz="3000">
                <a:latin typeface="Wingdings"/>
                <a:cs typeface="Wingdings"/>
              </a:rPr>
              <a:t></a:t>
            </a:r>
            <a:r>
              <a:rPr dirty="0" smtClean="0" baseline="-2898" sz="3000" spc="-289">
                <a:latin typeface="Times New Roman"/>
                <a:cs typeface="Times New Roman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r</a:t>
            </a:r>
            <a:r>
              <a:rPr dirty="0" smtClean="0" baseline="-2742" sz="3000" spc="-9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p</a:t>
            </a:r>
            <a:r>
              <a:rPr dirty="0" smtClean="0" baseline="-2742" sz="3000" spc="-4">
                <a:latin typeface="Verdana"/>
                <a:cs typeface="Verdana"/>
              </a:rPr>
              <a:t>é</a:t>
            </a:r>
            <a:r>
              <a:rPr dirty="0" smtClean="0" baseline="-2742" sz="3000" spc="0">
                <a:latin typeface="Verdana"/>
                <a:cs typeface="Verdana"/>
              </a:rPr>
              <a:t>r</a:t>
            </a:r>
            <a:r>
              <a:rPr dirty="0" smtClean="0" baseline="-2742" sz="3000" spc="-9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r</a:t>
            </a:r>
            <a:r>
              <a:rPr dirty="0" smtClean="0" baseline="-2742" sz="3000" spc="159">
                <a:latin typeface="Verdana"/>
                <a:cs typeface="Verdana"/>
              </a:rPr>
              <a:t> </a:t>
            </a:r>
            <a:r>
              <a:rPr dirty="0" smtClean="0" baseline="-2742" sz="3000" spc="-9">
                <a:latin typeface="Verdana"/>
                <a:cs typeface="Verdana"/>
              </a:rPr>
              <a:t>l</a:t>
            </a:r>
            <a:r>
              <a:rPr dirty="0" smtClean="0" baseline="-2742" sz="3000" spc="0">
                <a:latin typeface="Verdana"/>
                <a:cs typeface="Verdana"/>
              </a:rPr>
              <a:t>a</a:t>
            </a:r>
            <a:r>
              <a:rPr dirty="0" smtClean="0" baseline="-2742" sz="3000" spc="15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pr</a:t>
            </a:r>
            <a:r>
              <a:rPr dirty="0" smtClean="0" baseline="-2742" sz="3000" spc="-9">
                <a:latin typeface="Verdana"/>
                <a:cs typeface="Verdana"/>
              </a:rPr>
              <a:t>é</a:t>
            </a:r>
            <a:r>
              <a:rPr dirty="0" smtClean="0" baseline="-2742" sz="3000" spc="0">
                <a:latin typeface="Verdana"/>
                <a:cs typeface="Verdana"/>
              </a:rPr>
              <a:t>s</a:t>
            </a:r>
            <a:r>
              <a:rPr dirty="0" smtClean="0" baseline="-2742" sz="3000" spc="-14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nce</a:t>
            </a:r>
            <a:r>
              <a:rPr dirty="0" smtClean="0" baseline="-2742" sz="3000" spc="159">
                <a:latin typeface="Verdana"/>
                <a:cs typeface="Verdana"/>
              </a:rPr>
              <a:t> </a:t>
            </a:r>
            <a:r>
              <a:rPr dirty="0" smtClean="0" baseline="-2742" sz="3000" spc="-9">
                <a:latin typeface="Verdana"/>
                <a:cs typeface="Verdana"/>
              </a:rPr>
              <a:t>d</a:t>
            </a:r>
            <a:r>
              <a:rPr dirty="0" smtClean="0" baseline="-2742" sz="3000" spc="0">
                <a:latin typeface="Verdana"/>
                <a:cs typeface="Verdana"/>
              </a:rPr>
              <a:t>’</a:t>
            </a:r>
            <a:r>
              <a:rPr dirty="0" smtClean="0" baseline="-2742" sz="3000" spc="-9">
                <a:latin typeface="Verdana"/>
                <a:cs typeface="Verdana"/>
              </a:rPr>
              <a:t>u</a:t>
            </a:r>
            <a:r>
              <a:rPr dirty="0" smtClean="0" baseline="-2742" sz="3000" spc="0">
                <a:latin typeface="Verdana"/>
                <a:cs typeface="Verdana"/>
              </a:rPr>
              <a:t>n</a:t>
            </a:r>
            <a:r>
              <a:rPr dirty="0" smtClean="0" baseline="-2742" sz="3000" spc="164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r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s</a:t>
            </a:r>
            <a:r>
              <a:rPr dirty="0" smtClean="0" baseline="-2742" sz="3000" spc="-9">
                <a:latin typeface="Verdana"/>
                <a:cs typeface="Verdana"/>
              </a:rPr>
              <a:t>q</a:t>
            </a:r>
            <a:r>
              <a:rPr dirty="0" smtClean="0" baseline="-2742" sz="3000" spc="0">
                <a:latin typeface="Verdana"/>
                <a:cs typeface="Verdana"/>
              </a:rPr>
              <a:t>ue</a:t>
            </a:r>
            <a:r>
              <a:rPr dirty="0" smtClean="0" baseline="-2742" sz="3000" spc="15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p</a:t>
            </a:r>
            <a:r>
              <a:rPr dirty="0" smtClean="0" baseline="-2742" sz="3000" spc="-19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rs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st</a:t>
            </a:r>
            <a:r>
              <a:rPr dirty="0" smtClean="0" baseline="-2742" sz="3000" spc="-14">
                <a:latin typeface="Verdana"/>
                <a:cs typeface="Verdana"/>
              </a:rPr>
              <a:t>a</a:t>
            </a:r>
            <a:r>
              <a:rPr dirty="0" smtClean="0" baseline="-2742" sz="3000" spc="0">
                <a:latin typeface="Verdana"/>
                <a:cs typeface="Verdana"/>
              </a:rPr>
              <a:t>nt</a:t>
            </a:r>
            <a:r>
              <a:rPr dirty="0" smtClean="0" baseline="-2742" sz="3000" spc="164">
                <a:latin typeface="Verdana"/>
                <a:cs typeface="Verdana"/>
              </a:rPr>
              <a:t> </a:t>
            </a:r>
            <a:r>
              <a:rPr dirty="0" smtClean="0" baseline="-2742" sz="3000" spc="-19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  <a:p>
            <a:pPr marL="411988" marR="46304">
              <a:lnSpc>
                <a:spcPts val="2000"/>
              </a:lnSpc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’ana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yser</a:t>
            </a:r>
            <a:endParaRPr sz="2000">
              <a:latin typeface="Verdana"/>
              <a:cs typeface="Verdana"/>
            </a:endParaRPr>
          </a:p>
          <a:p>
            <a:pPr marL="183387" marR="46304">
              <a:lnSpc>
                <a:spcPts val="2400"/>
              </a:lnSpc>
              <a:spcBef>
                <a:spcPts val="20"/>
              </a:spcBef>
            </a:pPr>
            <a:r>
              <a:rPr dirty="0" smtClean="0" baseline="-1501" sz="3000">
                <a:latin typeface="Wingdings"/>
                <a:cs typeface="Wingdings"/>
              </a:rPr>
              <a:t></a:t>
            </a:r>
            <a:r>
              <a:rPr dirty="0" smtClean="0" baseline="-1449" sz="3000" spc="-289">
                <a:latin typeface="Times New Roman"/>
                <a:cs typeface="Times New Roman"/>
              </a:rPr>
              <a:t> 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nterv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nir</a:t>
            </a:r>
            <a:r>
              <a:rPr dirty="0" smtClean="0" baseline="-1371" sz="3000" spc="-14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si</a:t>
            </a:r>
            <a:r>
              <a:rPr dirty="0" smtClean="0" baseline="-1371" sz="3000" spc="-14">
                <a:latin typeface="Verdana"/>
                <a:cs typeface="Verdana"/>
              </a:rPr>
              <a:t> 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0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r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sque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st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p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rs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stant</a:t>
            </a:r>
            <a:r>
              <a:rPr dirty="0" smtClean="0" baseline="-1371" sz="3000" spc="-25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pou</a:t>
            </a:r>
            <a:r>
              <a:rPr dirty="0" smtClean="0" baseline="-1371" sz="3000" spc="-4">
                <a:latin typeface="Verdana"/>
                <a:cs typeface="Verdana"/>
              </a:rPr>
              <a:t>r</a:t>
            </a:r>
            <a:r>
              <a:rPr dirty="0" smtClean="0" baseline="-1371" sz="3000" spc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17738" y="3948837"/>
            <a:ext cx="37363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25979" y="4802277"/>
            <a:ext cx="353068" cy="585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376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1-</a:t>
            </a:r>
            <a:endParaRPr sz="2000">
              <a:latin typeface="Verdana"/>
              <a:cs typeface="Verdana"/>
            </a:endParaRPr>
          </a:p>
          <a:p>
            <a:pPr marL="24891">
              <a:lnSpc>
                <a:spcPts val="2405"/>
              </a:lnSpc>
              <a:spcBef>
                <a:spcPts val="11"/>
              </a:spcBef>
            </a:pPr>
            <a:r>
              <a:rPr dirty="0" smtClean="0" baseline="-1371" sz="3000" spc="-4">
                <a:latin typeface="Verdana"/>
                <a:cs typeface="Verdana"/>
              </a:rPr>
              <a:t>2</a:t>
            </a:r>
            <a:r>
              <a:rPr dirty="0" smtClean="0" baseline="-1371" sz="3000" spc="0">
                <a:latin typeface="Verdana"/>
                <a:cs typeface="Verdana"/>
              </a:rPr>
              <a:t>-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991993" y="4802277"/>
            <a:ext cx="5339064" cy="5851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221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’é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ne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  <a:p>
            <a:pPr marL="26415">
              <a:lnSpc>
                <a:spcPts val="2405"/>
              </a:lnSpc>
              <a:spcBef>
                <a:spcPts val="11"/>
              </a:spcBef>
            </a:pPr>
            <a:r>
              <a:rPr dirty="0" smtClean="0" baseline="-1371" sz="3000" spc="0">
                <a:latin typeface="Verdana"/>
                <a:cs typeface="Verdana"/>
              </a:rPr>
              <a:t>d</a:t>
            </a:r>
            <a:r>
              <a:rPr dirty="0" smtClean="0" baseline="-1371" sz="3000" spc="-9">
                <a:latin typeface="Verdana"/>
                <a:cs typeface="Verdana"/>
              </a:rPr>
              <a:t>é</a:t>
            </a:r>
            <a:r>
              <a:rPr dirty="0" smtClean="0" baseline="-1371" sz="3000" spc="0">
                <a:latin typeface="Verdana"/>
                <a:cs typeface="Verdana"/>
              </a:rPr>
              <a:t>g</a:t>
            </a:r>
            <a:r>
              <a:rPr dirty="0" smtClean="0" baseline="-1371" sz="3000" spc="-4">
                <a:latin typeface="Verdana"/>
                <a:cs typeface="Verdana"/>
              </a:rPr>
              <a:t>a</a:t>
            </a:r>
            <a:r>
              <a:rPr dirty="0" smtClean="0" baseline="-1371" sz="3000" spc="0">
                <a:latin typeface="Verdana"/>
                <a:cs typeface="Verdana"/>
              </a:rPr>
              <a:t>g</a:t>
            </a:r>
            <a:r>
              <a:rPr dirty="0" smtClean="0" baseline="-1371" sz="3000" spc="-9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r</a:t>
            </a:r>
            <a:r>
              <a:rPr dirty="0" smtClean="0" baseline="-1371" sz="3000" spc="-9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si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0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r</a:t>
            </a:r>
            <a:r>
              <a:rPr dirty="0" smtClean="0" baseline="-1371" sz="3000" spc="-14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sque</a:t>
            </a:r>
            <a:r>
              <a:rPr dirty="0" smtClean="0" baseline="-1371" sz="3000" spc="-14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ne</a:t>
            </a:r>
            <a:r>
              <a:rPr dirty="0" smtClean="0" baseline="-1371" sz="3000" spc="-24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p</a:t>
            </a:r>
            <a:r>
              <a:rPr dirty="0" smtClean="0" baseline="-1371" sz="3000" spc="-9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ut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-4">
                <a:latin typeface="Verdana"/>
                <a:cs typeface="Verdana"/>
              </a:rPr>
              <a:t>ê</a:t>
            </a:r>
            <a:r>
              <a:rPr dirty="0" smtClean="0" baseline="-1371" sz="3000" spc="0">
                <a:latin typeface="Verdana"/>
                <a:cs typeface="Verdana"/>
              </a:rPr>
              <a:t>tre</a:t>
            </a:r>
            <a:r>
              <a:rPr dirty="0" smtClean="0" baseline="-1371" sz="3000" spc="-29">
                <a:latin typeface="Verdana"/>
                <a:cs typeface="Verdana"/>
              </a:rPr>
              <a:t> </a:t>
            </a:r>
            <a:r>
              <a:rPr dirty="0" smtClean="0" baseline="-1371" sz="3000" spc="-4">
                <a:latin typeface="Verdana"/>
                <a:cs typeface="Verdana"/>
              </a:rPr>
              <a:t>é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-4">
                <a:latin typeface="Verdana"/>
                <a:cs typeface="Verdana"/>
              </a:rPr>
              <a:t>m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né,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38171" y="5412208"/>
            <a:ext cx="34069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3-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56001" y="5412208"/>
            <a:ext cx="56366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bal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396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9">
                <a:latin typeface="Verdana"/>
                <a:cs typeface="Verdana"/>
              </a:rPr>
              <a:t>’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space</a:t>
            </a:r>
            <a:r>
              <a:rPr dirty="0" smtClean="0" sz="2000" spc="387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si</a:t>
            </a:r>
            <a:r>
              <a:rPr dirty="0" smtClean="0" sz="2000" spc="391">
                <a:latin typeface="Verdana"/>
                <a:cs typeface="Verdana"/>
              </a:rPr>
              <a:t> </a:t>
            </a:r>
            <a:r>
              <a:rPr dirty="0" smtClean="0" sz="2000" spc="4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396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v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me</a:t>
            </a:r>
            <a:r>
              <a:rPr dirty="0" smtClean="0" sz="2000" spc="391">
                <a:latin typeface="Verdana"/>
                <a:cs typeface="Verdana"/>
              </a:rPr>
              <a:t> </a:t>
            </a:r>
            <a:r>
              <a:rPr dirty="0" smtClean="0" sz="2000" spc="4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396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ut</a:t>
            </a:r>
            <a:r>
              <a:rPr dirty="0" smtClean="0" sz="2000" spc="396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ê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1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66771" y="5656048"/>
            <a:ext cx="127960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ac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46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dirty="0" smtClean="0" sz="24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dirty="0" smtClean="0" sz="2400" spc="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79347" y="1861391"/>
            <a:ext cx="618423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000" spc="4" b="1">
                <a:latin typeface="Verdana"/>
                <a:cs typeface="Verdana"/>
              </a:rPr>
              <a:t>2</a:t>
            </a:r>
            <a:r>
              <a:rPr dirty="0" smtClean="0" sz="2400" spc="0" b="1">
                <a:latin typeface="Verdana"/>
                <a:cs typeface="Verdana"/>
              </a:rPr>
              <a:t>)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EX</a:t>
            </a:r>
            <a:r>
              <a:rPr dirty="0" smtClean="0" sz="2000" spc="9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MI</a:t>
            </a:r>
            <a:r>
              <a:rPr dirty="0" smtClean="0" sz="2000" spc="-9" b="1">
                <a:latin typeface="Verdana"/>
                <a:cs typeface="Verdana"/>
              </a:rPr>
              <a:t>N</a:t>
            </a:r>
            <a:r>
              <a:rPr dirty="0" smtClean="0" sz="2000" spc="0" b="1">
                <a:latin typeface="Verdana"/>
                <a:cs typeface="Verdana"/>
              </a:rPr>
              <a:t>ER</a:t>
            </a:r>
            <a:r>
              <a:rPr dirty="0" smtClean="0" sz="2000" spc="154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c’e</a:t>
            </a:r>
            <a:r>
              <a:rPr dirty="0" smtClean="0" sz="2000" spc="-19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3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fa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re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b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an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foncti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78598" y="1902994"/>
            <a:ext cx="100363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v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ta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379347" y="2488435"/>
            <a:ext cx="7314711" cy="10263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365">
                <a:latin typeface="Times New Roman"/>
                <a:cs typeface="Times New Roman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Hé</a:t>
            </a:r>
            <a:r>
              <a:rPr dirty="0" smtClean="0" baseline="-1523" sz="2700" spc="-4">
                <a:latin typeface="Verdana"/>
                <a:cs typeface="Verdana"/>
              </a:rPr>
              <a:t>m</a:t>
            </a:r>
            <a:r>
              <a:rPr dirty="0" smtClean="0" baseline="-1523" sz="2700" spc="0">
                <a:latin typeface="Verdana"/>
                <a:cs typeface="Verdana"/>
              </a:rPr>
              <a:t>or</a:t>
            </a:r>
            <a:r>
              <a:rPr dirty="0" smtClean="0" baseline="-1523" sz="2700" spc="-1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9">
                <a:latin typeface="Verdana"/>
                <a:cs typeface="Verdana"/>
              </a:rPr>
              <a:t>g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e:</a:t>
            </a:r>
            <a:r>
              <a:rPr dirty="0" smtClean="0" baseline="-1523" sz="2700" spc="17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</a:t>
            </a:r>
            <a:r>
              <a:rPr dirty="0" smtClean="0" baseline="-1523" sz="2700" spc="-4">
                <a:latin typeface="Verdana"/>
                <a:cs typeface="Verdana"/>
              </a:rPr>
              <a:t>M</a:t>
            </a:r>
            <a:r>
              <a:rPr dirty="0" smtClean="0" baseline="-1523" sz="2700" spc="0">
                <a:latin typeface="Verdana"/>
                <a:cs typeface="Verdana"/>
              </a:rPr>
              <a:t>L</a:t>
            </a:r>
            <a:r>
              <a:rPr dirty="0" smtClean="0" baseline="-1523" sz="2700" spc="17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=</a:t>
            </a:r>
            <a:r>
              <a:rPr dirty="0" smtClean="0" baseline="-1523" sz="2700" spc="18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Co</a:t>
            </a:r>
            <a:r>
              <a:rPr dirty="0" smtClean="0" baseline="-1523" sz="2700" spc="9">
                <a:latin typeface="Verdana"/>
                <a:cs typeface="Verdana"/>
              </a:rPr>
              <a:t>m</a:t>
            </a:r>
            <a:r>
              <a:rPr dirty="0" smtClean="0" baseline="-1523" sz="2700" spc="0">
                <a:latin typeface="Verdana"/>
                <a:cs typeface="Verdana"/>
              </a:rPr>
              <a:t>pre</a:t>
            </a:r>
            <a:r>
              <a:rPr dirty="0" smtClean="0" baseline="-1523" sz="2700" spc="-4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r>
              <a:rPr dirty="0" smtClean="0" baseline="-1523" sz="2700" spc="18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ma</a:t>
            </a:r>
            <a:r>
              <a:rPr dirty="0" smtClean="0" baseline="-1523" sz="2700" spc="-14">
                <a:latin typeface="Verdana"/>
                <a:cs typeface="Verdana"/>
              </a:rPr>
              <a:t>n</a:t>
            </a:r>
            <a:r>
              <a:rPr dirty="0" smtClean="0" baseline="-1523" sz="2700" spc="0">
                <a:latin typeface="Verdana"/>
                <a:cs typeface="Verdana"/>
              </a:rPr>
              <a:t>u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17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oc</a:t>
            </a:r>
            <a:r>
              <a:rPr dirty="0" smtClean="0" baseline="-1523" sz="2700" spc="-9">
                <a:latin typeface="Verdana"/>
                <a:cs typeface="Verdana"/>
              </a:rPr>
              <a:t>a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19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ou</a:t>
            </a:r>
            <a:r>
              <a:rPr dirty="0" smtClean="0" baseline="-1523" sz="2700" spc="18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C</a:t>
            </a:r>
            <a:r>
              <a:rPr dirty="0" smtClean="0" baseline="-1523" sz="2700" spc="18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  <a:p>
            <a:pPr marL="297688" marR="41673">
              <a:lnSpc>
                <a:spcPts val="1795"/>
              </a:lnSpc>
            </a:pPr>
            <a:r>
              <a:rPr dirty="0" smtClean="0" sz="1800" spc="0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Compr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  <a:spcBef>
                <a:spcPts val="18"/>
              </a:spcBef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365">
                <a:latin typeface="Times New Roman"/>
                <a:cs typeface="Times New Roman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Consc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en</a:t>
            </a:r>
            <a:r>
              <a:rPr dirty="0" smtClean="0" baseline="-1523" sz="2700" spc="-4">
                <a:latin typeface="Verdana"/>
                <a:cs typeface="Verdana"/>
              </a:rPr>
              <a:t>c</a:t>
            </a:r>
            <a:r>
              <a:rPr dirty="0" smtClean="0" baseline="-1523" sz="2700" spc="0">
                <a:latin typeface="Verdana"/>
                <a:cs typeface="Verdana"/>
              </a:rPr>
              <a:t>e: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couvr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-1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25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-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es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cours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365">
                <a:latin typeface="Times New Roman"/>
                <a:cs typeface="Times New Roman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Incons</a:t>
            </a:r>
            <a:r>
              <a:rPr dirty="0" smtClean="0" baseline="-1523" sz="2700" spc="-4">
                <a:latin typeface="Verdana"/>
                <a:cs typeface="Verdana"/>
              </a:rPr>
              <a:t>c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en</a:t>
            </a:r>
            <a:r>
              <a:rPr dirty="0" smtClean="0" baseline="-1523" sz="2700" spc="-4">
                <a:latin typeface="Verdana"/>
                <a:cs typeface="Verdana"/>
              </a:rPr>
              <a:t>c</a:t>
            </a:r>
            <a:r>
              <a:rPr dirty="0" smtClean="0" baseline="-1523" sz="2700" spc="0">
                <a:latin typeface="Verdana"/>
                <a:cs typeface="Verdana"/>
              </a:rPr>
              <a:t>e: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36547" y="3534055"/>
            <a:ext cx="5238903" cy="7755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10"/>
              </a:lnSpc>
              <a:spcBef>
                <a:spcPts val="105"/>
              </a:spcBef>
            </a:pPr>
            <a:r>
              <a:rPr dirty="0" smtClean="0" baseline="-1371" sz="3000" spc="0">
                <a:latin typeface="Verdana"/>
                <a:cs typeface="Verdana"/>
              </a:rPr>
              <a:t>-</a:t>
            </a:r>
            <a:r>
              <a:rPr dirty="0" smtClean="0" baseline="-1371" sz="3000" spc="18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la</a:t>
            </a:r>
            <a:r>
              <a:rPr dirty="0" smtClean="0" baseline="-1523" sz="2700" spc="13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v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ct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me</a:t>
            </a:r>
            <a:r>
              <a:rPr dirty="0" smtClean="0" baseline="-1523" sz="2700" spc="13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re</a:t>
            </a:r>
            <a:r>
              <a:rPr dirty="0" smtClean="0" baseline="-1523" sz="2700" spc="15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=</a:t>
            </a:r>
            <a:r>
              <a:rPr dirty="0" smtClean="0" baseline="-1523" sz="2700" spc="15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P</a:t>
            </a:r>
            <a:r>
              <a:rPr dirty="0" smtClean="0" baseline="-1523" sz="2700" spc="-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13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(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os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r>
              <a:rPr dirty="0" smtClean="0" baseline="-1523" sz="2700" spc="14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9">
                <a:latin typeface="Verdana"/>
                <a:cs typeface="Verdana"/>
              </a:rPr>
              <a:t>t</a:t>
            </a:r>
            <a:r>
              <a:rPr dirty="0" smtClean="0" baseline="-1523" sz="2700" spc="0">
                <a:latin typeface="Verdana"/>
                <a:cs typeface="Verdana"/>
              </a:rPr>
              <a:t>é</a:t>
            </a:r>
            <a:r>
              <a:rPr dirty="0" smtClean="0" baseline="-1523" sz="2700" spc="-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800"/>
              </a:lnSpc>
            </a:pP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rt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-4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rs.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  <a:spcBef>
                <a:spcPts val="18"/>
              </a:spcBef>
            </a:pPr>
            <a:r>
              <a:rPr dirty="0" smtClean="0" baseline="-1523" sz="2700" spc="0" b="1">
                <a:latin typeface="Verdana"/>
                <a:cs typeface="Verdana"/>
              </a:rPr>
              <a:t>-</a:t>
            </a:r>
            <a:r>
              <a:rPr dirty="0" smtClean="0" baseline="-1523" sz="2700" spc="25" b="1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v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ct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me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ne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re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4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105904" y="3555487"/>
            <a:ext cx="15825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Sé</a:t>
            </a:r>
            <a:r>
              <a:rPr dirty="0" smtClean="0" sz="1800" spc="9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1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350389" y="4329933"/>
            <a:ext cx="49165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-79">
                <a:latin typeface="Times New Roman"/>
                <a:cs typeface="Times New Roman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82849" y="4329933"/>
            <a:ext cx="123876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rcula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9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365498" y="4329933"/>
            <a:ext cx="87512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383530" y="4329933"/>
            <a:ext cx="4057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932424" y="4329933"/>
            <a:ext cx="10961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corr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172959" y="4329933"/>
            <a:ext cx="11113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27466" y="4329933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78989" y="4549389"/>
            <a:ext cx="21217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Bouche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Bouche,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350389" y="4823709"/>
            <a:ext cx="4736057" cy="47388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-79">
                <a:latin typeface="Times New Roman"/>
                <a:cs typeface="Times New Roman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436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cir</a:t>
            </a:r>
            <a:r>
              <a:rPr dirty="0" smtClean="0" baseline="-1523" sz="2700" spc="-4">
                <a:latin typeface="Verdana"/>
                <a:cs typeface="Verdana"/>
              </a:rPr>
              <a:t>c</a:t>
            </a:r>
            <a:r>
              <a:rPr dirty="0" smtClean="0" baseline="-1523" sz="2700" spc="0">
                <a:latin typeface="Verdana"/>
                <a:cs typeface="Verdana"/>
              </a:rPr>
              <a:t>ulat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r>
              <a:rPr dirty="0" smtClean="0" baseline="-1523" sz="2700" spc="431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ne</a:t>
            </a:r>
            <a:r>
              <a:rPr dirty="0" smtClean="0" baseline="-1523" sz="2700" spc="431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se</a:t>
            </a:r>
            <a:r>
              <a:rPr dirty="0" smtClean="0" baseline="-1523" sz="2700" spc="431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fa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426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4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:</a:t>
            </a:r>
            <a:r>
              <a:rPr dirty="0" smtClean="0" baseline="-1523" sz="2700" spc="436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Bouche</a:t>
            </a:r>
            <a:endParaRPr sz="1800">
              <a:latin typeface="Verdana"/>
              <a:cs typeface="Verdana"/>
            </a:endParaRPr>
          </a:p>
          <a:p>
            <a:pPr marL="241300" marR="41673">
              <a:lnSpc>
                <a:spcPts val="1800"/>
              </a:lnSpc>
            </a:pPr>
            <a:r>
              <a:rPr dirty="0" smtClean="0" sz="1800" spc="0">
                <a:latin typeface="Verdana"/>
                <a:cs typeface="Verdana"/>
              </a:rPr>
              <a:t>ma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9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9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xt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54672" y="4823709"/>
            <a:ext cx="1171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42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Bouche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00034" y="4823709"/>
            <a:ext cx="2877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9347" y="5564608"/>
            <a:ext cx="451325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4" b="1">
                <a:latin typeface="Verdana"/>
                <a:cs typeface="Verdana"/>
              </a:rPr>
              <a:t>3</a:t>
            </a:r>
            <a:r>
              <a:rPr dirty="0" smtClean="0" sz="2000" spc="0" b="1">
                <a:latin typeface="Verdana"/>
                <a:cs typeface="Verdana"/>
              </a:rPr>
              <a:t>)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ALERTER</a:t>
            </a:r>
            <a:r>
              <a:rPr dirty="0" smtClean="0" sz="2000" spc="-34" b="1">
                <a:latin typeface="Verdana"/>
                <a:cs typeface="Verdana"/>
              </a:rPr>
              <a:t> </a:t>
            </a:r>
            <a:r>
              <a:rPr dirty="0" smtClean="0" sz="2000" spc="4" b="1">
                <a:latin typeface="Verdana"/>
                <a:cs typeface="Verdana"/>
              </a:rPr>
              <a:t>o</a:t>
            </a:r>
            <a:r>
              <a:rPr dirty="0" smtClean="0" sz="2000" spc="0" b="1">
                <a:latin typeface="Verdana"/>
                <a:cs typeface="Verdana"/>
              </a:rPr>
              <a:t>u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F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IRE</a:t>
            </a:r>
            <a:r>
              <a:rPr dirty="0" smtClean="0" sz="2000" spc="-25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ALERTER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9347" y="6174260"/>
            <a:ext cx="31027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4)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SECOURIR</a:t>
            </a:r>
            <a:r>
              <a:rPr dirty="0" smtClean="0" sz="2000" spc="-3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=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AG</a:t>
            </a:r>
            <a:r>
              <a:rPr dirty="0" smtClean="0" sz="2000" spc="-9" b="1">
                <a:latin typeface="Verdana"/>
                <a:cs typeface="Verdana"/>
              </a:rPr>
              <a:t>I</a:t>
            </a:r>
            <a:r>
              <a:rPr dirty="0" smtClean="0" sz="2000" spc="0" b="1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47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1447800" y="4191000"/>
            <a:ext cx="2209800" cy="1730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1441450" y="4184650"/>
            <a:ext cx="2222500" cy="1743075"/>
          </a:xfrm>
          <a:custGeom>
            <a:avLst/>
            <a:gdLst/>
            <a:ahLst/>
            <a:cxnLst/>
            <a:rect l="l" t="t" r="r" b="b"/>
            <a:pathLst>
              <a:path w="2222500" h="1743075">
                <a:moveTo>
                  <a:pt x="0" y="1743075"/>
                </a:moveTo>
                <a:lnTo>
                  <a:pt x="2222500" y="1743075"/>
                </a:lnTo>
                <a:lnTo>
                  <a:pt x="2222500" y="0"/>
                </a:lnTo>
                <a:lnTo>
                  <a:pt x="0" y="0"/>
                </a:lnTo>
                <a:lnTo>
                  <a:pt x="0" y="1743075"/>
                </a:lnTo>
                <a:close/>
              </a:path>
            </a:pathLst>
          </a:custGeom>
          <a:ln w="12700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5486400" y="4191000"/>
            <a:ext cx="2209800" cy="1752600"/>
          </a:xfrm>
          <a:custGeom>
            <a:avLst/>
            <a:gdLst/>
            <a:ahLst/>
            <a:cxnLst/>
            <a:rect l="l" t="t" r="r" b="b"/>
            <a:pathLst>
              <a:path w="2209800" h="1752600">
                <a:moveTo>
                  <a:pt x="0" y="1752600"/>
                </a:moveTo>
                <a:lnTo>
                  <a:pt x="2209800" y="1752600"/>
                </a:lnTo>
                <a:lnTo>
                  <a:pt x="2209800" y="0"/>
                </a:lnTo>
                <a:lnTo>
                  <a:pt x="0" y="0"/>
                </a:lnTo>
                <a:lnTo>
                  <a:pt x="0" y="175260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5486400" y="4191000"/>
            <a:ext cx="2209800" cy="1752600"/>
          </a:xfrm>
          <a:custGeom>
            <a:avLst/>
            <a:gdLst/>
            <a:ahLst/>
            <a:cxnLst/>
            <a:rect l="l" t="t" r="r" b="b"/>
            <a:pathLst>
              <a:path w="2209800" h="1752600">
                <a:moveTo>
                  <a:pt x="0" y="1752600"/>
                </a:moveTo>
                <a:lnTo>
                  <a:pt x="2209800" y="1752600"/>
                </a:lnTo>
                <a:lnTo>
                  <a:pt x="2209800" y="0"/>
                </a:lnTo>
                <a:lnTo>
                  <a:pt x="0" y="0"/>
                </a:lnTo>
                <a:lnTo>
                  <a:pt x="0" y="1752600"/>
                </a:lnTo>
                <a:close/>
              </a:path>
            </a:pathLst>
          </a:custGeom>
          <a:ln w="9525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5914390" y="4379468"/>
            <a:ext cx="164211" cy="84200"/>
          </a:xfrm>
          <a:custGeom>
            <a:avLst/>
            <a:gdLst/>
            <a:ahLst/>
            <a:cxnLst/>
            <a:rect l="l" t="t" r="r" b="b"/>
            <a:pathLst>
              <a:path w="164211" h="84200">
                <a:moveTo>
                  <a:pt x="164211" y="84200"/>
                </a:moveTo>
                <a:lnTo>
                  <a:pt x="0" y="0"/>
                </a:lnTo>
              </a:path>
            </a:pathLst>
          </a:custGeom>
          <a:ln w="1270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  <a:lnTo>
                  <a:pt x="30185" y="911044"/>
                </a:lnTo>
                <a:lnTo>
                  <a:pt x="45112" y="904947"/>
                </a:lnTo>
                <a:lnTo>
                  <a:pt x="60372" y="900222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79781" y="881626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36860" y="906637"/>
                </a:lnTo>
                <a:lnTo>
                  <a:pt x="451789" y="909686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512160" y="922198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93599" y="967149"/>
                </a:lnTo>
                <a:lnTo>
                  <a:pt x="707196" y="970530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70087" y="1049975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lnTo>
                  <a:pt x="1266456" y="1056060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11938" y="1049975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57352" y="1038819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18834" y="139951"/>
                </a:lnTo>
                <a:lnTo>
                  <a:pt x="903904" y="136903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58463" y="126081"/>
                </a:lnTo>
                <a:lnTo>
                  <a:pt x="843194" y="123046"/>
                </a:lnTo>
                <a:lnTo>
                  <a:pt x="828278" y="118307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87787" y="59153"/>
                </a:lnTo>
                <a:lnTo>
                  <a:pt x="572857" y="56105"/>
                </a:lnTo>
                <a:lnTo>
                  <a:pt x="557602" y="52724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2160" y="40558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1233" y="12498"/>
                </a:lnTo>
                <a:lnTo>
                  <a:pt x="345964" y="10808"/>
                </a:lnTo>
                <a:lnTo>
                  <a:pt x="331048" y="9117"/>
                </a:lnTo>
                <a:lnTo>
                  <a:pt x="315778" y="6083"/>
                </a:lnTo>
                <a:lnTo>
                  <a:pt x="300522" y="4725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79781" y="0"/>
                </a:lnTo>
                <a:lnTo>
                  <a:pt x="164525" y="1344"/>
                </a:lnTo>
                <a:lnTo>
                  <a:pt x="149595" y="3034"/>
                </a:lnTo>
                <a:lnTo>
                  <a:pt x="135998" y="4725"/>
                </a:lnTo>
                <a:lnTo>
                  <a:pt x="120743" y="7773"/>
                </a:lnTo>
                <a:lnTo>
                  <a:pt x="105813" y="9117"/>
                </a:lnTo>
                <a:lnTo>
                  <a:pt x="90557" y="10808"/>
                </a:lnTo>
                <a:lnTo>
                  <a:pt x="75628" y="13856"/>
                </a:lnTo>
                <a:lnTo>
                  <a:pt x="60372" y="18581"/>
                </a:lnTo>
                <a:lnTo>
                  <a:pt x="45112" y="23320"/>
                </a:lnTo>
                <a:lnTo>
                  <a:pt x="30185" y="28059"/>
                </a:lnTo>
                <a:lnTo>
                  <a:pt x="14926" y="34142"/>
                </a:lnTo>
                <a:lnTo>
                  <a:pt x="0" y="388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45387" y="1042539"/>
                </a:ln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7738" y="172064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5075" y="16767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53249" y="147212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24936" y="141841"/>
                </a:lnTo>
                <a:lnTo>
                  <a:pt x="918834" y="139951"/>
                </a:lnTo>
                <a:lnTo>
                  <a:pt x="912862" y="138732"/>
                </a:lnTo>
                <a:lnTo>
                  <a:pt x="903904" y="136903"/>
                </a:lnTo>
                <a:lnTo>
                  <a:pt x="896277" y="135385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67413" y="127910"/>
                </a:lnTo>
                <a:lnTo>
                  <a:pt x="858463" y="126081"/>
                </a:lnTo>
                <a:lnTo>
                  <a:pt x="852737" y="124943"/>
                </a:lnTo>
                <a:lnTo>
                  <a:pt x="843194" y="123046"/>
                </a:lnTo>
                <a:lnTo>
                  <a:pt x="835736" y="120677"/>
                </a:lnTo>
                <a:lnTo>
                  <a:pt x="828278" y="118307"/>
                </a:lnTo>
                <a:lnTo>
                  <a:pt x="818734" y="116411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4519" y="107836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4147" y="22193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20743" y="7773"/>
                </a:lnTo>
                <a:lnTo>
                  <a:pt x="108060" y="8915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4926" y="34142"/>
                </a:lnTo>
                <a:lnTo>
                  <a:pt x="5066" y="37263"/>
                </a:lnTo>
                <a:lnTo>
                  <a:pt x="0" y="38867"/>
                </a:lnTo>
                <a:lnTo>
                  <a:pt x="0" y="920508"/>
                </a:lnTo>
                <a:lnTo>
                  <a:pt x="14926" y="915769"/>
                </a:lnTo>
                <a:lnTo>
                  <a:pt x="16396" y="915313"/>
                </a:lnTo>
                <a:lnTo>
                  <a:pt x="30185" y="911044"/>
                </a:lnTo>
                <a:lnTo>
                  <a:pt x="39226" y="907351"/>
                </a:lnTo>
                <a:lnTo>
                  <a:pt x="45112" y="904947"/>
                </a:lnTo>
                <a:lnTo>
                  <a:pt x="54912" y="901912"/>
                </a:lnTo>
                <a:lnTo>
                  <a:pt x="60372" y="900222"/>
                </a:lnTo>
                <a:lnTo>
                  <a:pt x="66920" y="898187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27677" y="888631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79781" y="881626"/>
                </a:lnTo>
                <a:lnTo>
                  <a:pt x="185883" y="882169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36860" y="906637"/>
                </a:ln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</a:path>
              <a:path w="1387537" h="1059103">
                <a:moveTo>
                  <a:pt x="16396" y="915313"/>
                </a:moveTo>
                <a:lnTo>
                  <a:pt x="30185" y="911044"/>
                </a:lnTo>
                <a:lnTo>
                  <a:pt x="37645" y="907996"/>
                </a:lnTo>
              </a:path>
              <a:path w="1387537" h="1059103">
                <a:moveTo>
                  <a:pt x="14926" y="915769"/>
                </a:moveTo>
                <a:lnTo>
                  <a:pt x="16396" y="915313"/>
                </a:lnTo>
              </a:path>
              <a:path w="1387537" h="1059103">
                <a:moveTo>
                  <a:pt x="37645" y="907996"/>
                </a:moveTo>
                <a:lnTo>
                  <a:pt x="39226" y="907351"/>
                </a:lnTo>
                <a:lnTo>
                  <a:pt x="37645" y="907996"/>
                </a:lnTo>
              </a:path>
              <a:path w="1387537" h="1059103">
                <a:moveTo>
                  <a:pt x="60372" y="900222"/>
                </a:moveTo>
                <a:lnTo>
                  <a:pt x="54912" y="901912"/>
                </a:lnTo>
                <a:lnTo>
                  <a:pt x="60372" y="900222"/>
                </a:lnTo>
              </a:path>
              <a:path w="1387537" h="1059103">
                <a:moveTo>
                  <a:pt x="60372" y="900222"/>
                </a:moveTo>
                <a:lnTo>
                  <a:pt x="66920" y="898187"/>
                </a:lnTo>
                <a:lnTo>
                  <a:pt x="60372" y="900222"/>
                </a:lnTo>
              </a:path>
              <a:path w="1387537" h="1059103">
                <a:moveTo>
                  <a:pt x="135998" y="887709"/>
                </a:move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64525" y="882984"/>
                </a:lnTo>
                <a:lnTo>
                  <a:pt x="149595" y="884674"/>
                </a:lnTo>
                <a:lnTo>
                  <a:pt x="135998" y="887709"/>
                </a:lnTo>
                <a:lnTo>
                  <a:pt x="127677" y="888631"/>
                </a:lnTo>
                <a:lnTo>
                  <a:pt x="135998" y="887709"/>
                </a:lnTo>
              </a:path>
              <a:path w="1387537" h="1059103">
                <a:moveTo>
                  <a:pt x="179781" y="881626"/>
                </a:moveTo>
                <a:lnTo>
                  <a:pt x="185883" y="882169"/>
                </a:lnTo>
                <a:lnTo>
                  <a:pt x="179781" y="881626"/>
                </a:lnTo>
              </a:path>
              <a:path w="1387537" h="1059103">
                <a:moveTo>
                  <a:pt x="451789" y="909686"/>
                </a:move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51789" y="909686"/>
                </a:lnTo>
              </a:path>
              <a:path w="1387537" h="1059103">
                <a:moveTo>
                  <a:pt x="421604" y="904947"/>
                </a:move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21604" y="904947"/>
                </a:lnTo>
              </a:path>
              <a:path w="1387537" h="1059103">
                <a:moveTo>
                  <a:pt x="315778" y="889399"/>
                </a:moveTo>
                <a:lnTo>
                  <a:pt x="300522" y="886365"/>
                </a:lnTo>
                <a:lnTo>
                  <a:pt x="285593" y="88467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15778" y="889399"/>
                </a:lnTo>
              </a:path>
              <a:path w="1387537" h="1059103">
                <a:moveTo>
                  <a:pt x="544472" y="930541"/>
                </a:move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</a:path>
              <a:path w="1387537" h="1059103">
                <a:moveTo>
                  <a:pt x="525847" y="926139"/>
                </a:moveTo>
                <a:lnTo>
                  <a:pt x="527416" y="926591"/>
                </a:lnTo>
                <a:lnTo>
                  <a:pt x="532900" y="927806"/>
                </a:lnTo>
              </a:path>
              <a:path w="1387537" h="1059103">
                <a:moveTo>
                  <a:pt x="512160" y="922198"/>
                </a:move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12160" y="922198"/>
                </a:lnTo>
              </a:path>
              <a:path w="1387537" h="1059103">
                <a:moveTo>
                  <a:pt x="634165" y="951899"/>
                </a:moveTo>
                <a:lnTo>
                  <a:pt x="648158" y="956341"/>
                </a:lnTo>
              </a:path>
              <a:path w="1387537" h="1059103">
                <a:moveTo>
                  <a:pt x="648158" y="956341"/>
                </a:move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</a:path>
              <a:path w="1387537" h="1059103">
                <a:moveTo>
                  <a:pt x="737382" y="978303"/>
                </a:move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</a:path>
              <a:path w="1387537" h="1059103">
                <a:moveTo>
                  <a:pt x="843194" y="1004673"/>
                </a:move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</a:path>
              <a:path w="1387537" h="1059103">
                <a:moveTo>
                  <a:pt x="934090" y="1026311"/>
                </a:move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</a:path>
              <a:path w="1387537" h="1059103">
                <a:moveTo>
                  <a:pt x="587787" y="940780"/>
                </a:moveTo>
                <a:lnTo>
                  <a:pt x="603043" y="945519"/>
                </a:lnTo>
              </a:path>
              <a:path w="1387537" h="1059103">
                <a:moveTo>
                  <a:pt x="603043" y="945519"/>
                </a:moveTo>
                <a:lnTo>
                  <a:pt x="617972" y="948567"/>
                </a:lnTo>
                <a:lnTo>
                  <a:pt x="625600" y="950084"/>
                </a:lnTo>
                <a:lnTo>
                  <a:pt x="631447" y="951248"/>
                </a:lnTo>
              </a:path>
              <a:path w="1387537" h="1059103">
                <a:moveTo>
                  <a:pt x="964275" y="1031044"/>
                </a:moveTo>
                <a:lnTo>
                  <a:pt x="979205" y="1034087"/>
                </a:lnTo>
              </a:path>
              <a:path w="1387537" h="1059103">
                <a:moveTo>
                  <a:pt x="979205" y="1034087"/>
                </a:move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</a:path>
              <a:path w="1387537" h="1059103">
                <a:moveTo>
                  <a:pt x="1039902" y="1045242"/>
                </a:move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</a:path>
              <a:path w="1387537" h="1059103">
                <a:moveTo>
                  <a:pt x="1130458" y="1056060"/>
                </a:moveTo>
                <a:lnTo>
                  <a:pt x="1145714" y="1057750"/>
                </a:lnTo>
                <a:lnTo>
                  <a:pt x="1160644" y="1057750"/>
                </a:lnTo>
              </a:path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</a:path>
              <a:path w="1387537" h="1059103">
                <a:moveTo>
                  <a:pt x="1190829" y="1057750"/>
                </a:move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</a:path>
              <a:path w="1387537" h="1059103">
                <a:moveTo>
                  <a:pt x="1345387" y="1042539"/>
                </a:move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</a:path>
              <a:path w="1387537" h="1059103">
                <a:moveTo>
                  <a:pt x="1357352" y="157189"/>
                </a:move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206085" y="175784"/>
                </a:lnTo>
              </a:path>
              <a:path w="1387537" h="1059103">
                <a:moveTo>
                  <a:pt x="1342123" y="1043553"/>
                </a:moveTo>
                <a:lnTo>
                  <a:pt x="1345387" y="1042539"/>
                </a:lnTo>
              </a:path>
              <a:path w="1387537" h="1059103">
                <a:moveTo>
                  <a:pt x="1206085" y="175784"/>
                </a:moveTo>
                <a:lnTo>
                  <a:pt x="1190829" y="175784"/>
                </a:lnTo>
                <a:lnTo>
                  <a:pt x="1206085" y="175786"/>
                </a:lnTo>
              </a:path>
              <a:path w="1387537" h="1059103">
                <a:moveTo>
                  <a:pt x="1190829" y="175784"/>
                </a:moveTo>
                <a:lnTo>
                  <a:pt x="1175900" y="175784"/>
                </a:lnTo>
                <a:lnTo>
                  <a:pt x="1190829" y="175786"/>
                </a:lnTo>
              </a:path>
              <a:path w="1387537" h="1059103">
                <a:moveTo>
                  <a:pt x="1175900" y="175784"/>
                </a:moveTo>
                <a:lnTo>
                  <a:pt x="1160644" y="175784"/>
                </a:lnTo>
                <a:lnTo>
                  <a:pt x="1175900" y="175786"/>
                </a:lnTo>
              </a:path>
              <a:path w="1387537" h="1059103">
                <a:moveTo>
                  <a:pt x="1130458" y="174426"/>
                </a:moveTo>
                <a:lnTo>
                  <a:pt x="1115202" y="172736"/>
                </a:lnTo>
                <a:lnTo>
                  <a:pt x="1107738" y="172064"/>
                </a:lnTo>
                <a:lnTo>
                  <a:pt x="1115202" y="172736"/>
                </a:lnTo>
                <a:lnTo>
                  <a:pt x="1130458" y="174426"/>
                </a:lnTo>
                <a:lnTo>
                  <a:pt x="1145714" y="175784"/>
                </a:lnTo>
                <a:lnTo>
                  <a:pt x="1130458" y="174426"/>
                </a:lnTo>
              </a:path>
              <a:path w="1387537" h="1059103">
                <a:moveTo>
                  <a:pt x="1070087" y="166653"/>
                </a:move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1009717" y="158879"/>
                </a:lnTo>
                <a:lnTo>
                  <a:pt x="1024646" y="161914"/>
                </a:lnTo>
                <a:lnTo>
                  <a:pt x="1039902" y="163604"/>
                </a:lnTo>
                <a:lnTo>
                  <a:pt x="1054832" y="164962"/>
                </a:lnTo>
                <a:lnTo>
                  <a:pt x="1070087" y="166653"/>
                </a:lnTo>
                <a:lnTo>
                  <a:pt x="1075075" y="167671"/>
                </a:lnTo>
                <a:lnTo>
                  <a:pt x="1070087" y="166653"/>
                </a:lnTo>
              </a:path>
              <a:path w="1387537" h="1059103">
                <a:moveTo>
                  <a:pt x="979205" y="152450"/>
                </a:moveTo>
                <a:lnTo>
                  <a:pt x="964275" y="149415"/>
                </a:lnTo>
                <a:lnTo>
                  <a:pt x="953249" y="147212"/>
                </a:lnTo>
                <a:lnTo>
                  <a:pt x="964275" y="149415"/>
                </a:lnTo>
                <a:lnTo>
                  <a:pt x="979205" y="152450"/>
                </a:lnTo>
              </a:path>
              <a:path w="1387537" h="1059103">
                <a:moveTo>
                  <a:pt x="918834" y="139951"/>
                </a:moveTo>
                <a:lnTo>
                  <a:pt x="912862" y="138732"/>
                </a:lnTo>
                <a:lnTo>
                  <a:pt x="918834" y="139951"/>
                </a:lnTo>
                <a:lnTo>
                  <a:pt x="924936" y="141841"/>
                </a:lnTo>
                <a:lnTo>
                  <a:pt x="918834" y="139951"/>
                </a:lnTo>
              </a:path>
              <a:path w="1387537" h="1059103">
                <a:moveTo>
                  <a:pt x="888649" y="133868"/>
                </a:moveTo>
                <a:lnTo>
                  <a:pt x="876123" y="129981"/>
                </a:lnTo>
              </a:path>
              <a:path w="1387537" h="1059103">
                <a:moveTo>
                  <a:pt x="876123" y="129981"/>
                </a:moveTo>
                <a:lnTo>
                  <a:pt x="888649" y="133868"/>
                </a:lnTo>
                <a:lnTo>
                  <a:pt x="896277" y="135385"/>
                </a:lnTo>
                <a:lnTo>
                  <a:pt x="888649" y="133868"/>
                </a:lnTo>
              </a:path>
              <a:path w="1387537" h="1059103">
                <a:moveTo>
                  <a:pt x="873379" y="129129"/>
                </a:moveTo>
                <a:lnTo>
                  <a:pt x="869630" y="128363"/>
                </a:lnTo>
              </a:path>
              <a:path w="1387537" h="1059103">
                <a:moveTo>
                  <a:pt x="876123" y="129981"/>
                </a:moveTo>
                <a:lnTo>
                  <a:pt x="873379" y="129129"/>
                </a:lnTo>
              </a:path>
              <a:path w="1387537" h="1059103">
                <a:moveTo>
                  <a:pt x="858463" y="126081"/>
                </a:moveTo>
                <a:lnTo>
                  <a:pt x="852737" y="124943"/>
                </a:lnTo>
                <a:lnTo>
                  <a:pt x="858463" y="126081"/>
                </a:lnTo>
                <a:lnTo>
                  <a:pt x="867413" y="127910"/>
                </a:lnTo>
                <a:lnTo>
                  <a:pt x="858463" y="126081"/>
                </a:lnTo>
              </a:path>
              <a:path w="1387537" h="1059103">
                <a:moveTo>
                  <a:pt x="828278" y="118307"/>
                </a:moveTo>
                <a:lnTo>
                  <a:pt x="818734" y="116411"/>
                </a:lnTo>
                <a:lnTo>
                  <a:pt x="828278" y="118307"/>
                </a:lnTo>
                <a:lnTo>
                  <a:pt x="835736" y="120677"/>
                </a:lnTo>
                <a:lnTo>
                  <a:pt x="828278" y="118307"/>
                </a:lnTo>
              </a:path>
              <a:path w="1387537" h="1059103">
                <a:moveTo>
                  <a:pt x="798092" y="110534"/>
                </a:moveTo>
                <a:lnTo>
                  <a:pt x="797991" y="110514"/>
                </a:lnTo>
              </a:path>
              <a:path w="1387537" h="1059103">
                <a:moveTo>
                  <a:pt x="798167" y="110557"/>
                </a:moveTo>
                <a:lnTo>
                  <a:pt x="798092" y="110534"/>
                </a:lnTo>
              </a:path>
              <a:path w="1387537" h="1059103">
                <a:moveTo>
                  <a:pt x="782823" y="107499"/>
                </a:move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22452" y="93296"/>
                </a:lnTo>
                <a:lnTo>
                  <a:pt x="737382" y="96344"/>
                </a:lnTo>
                <a:lnTo>
                  <a:pt x="752637" y="99725"/>
                </a:lnTo>
                <a:lnTo>
                  <a:pt x="767567" y="104451"/>
                </a:lnTo>
                <a:lnTo>
                  <a:pt x="782823" y="107499"/>
                </a:lnTo>
                <a:lnTo>
                  <a:pt x="784519" y="107836"/>
                </a:lnTo>
                <a:lnTo>
                  <a:pt x="782823" y="107499"/>
                </a:lnTo>
              </a:path>
              <a:path w="1387537" h="1059103">
                <a:moveTo>
                  <a:pt x="648158" y="74700"/>
                </a:moveTo>
                <a:lnTo>
                  <a:pt x="634923" y="70512"/>
                </a:lnTo>
              </a:path>
              <a:path w="1387537" h="1059103">
                <a:moveTo>
                  <a:pt x="634923" y="70512"/>
                </a:moveTo>
                <a:lnTo>
                  <a:pt x="648158" y="74700"/>
                </a:lnTo>
                <a:lnTo>
                  <a:pt x="659893" y="77045"/>
                </a:lnTo>
                <a:lnTo>
                  <a:pt x="648158" y="74700"/>
                </a:lnTo>
              </a:path>
              <a:path w="1387537" h="1059103">
                <a:moveTo>
                  <a:pt x="633228" y="69975"/>
                </a:moveTo>
                <a:lnTo>
                  <a:pt x="629270" y="69184"/>
                </a:lnTo>
              </a:path>
              <a:path w="1387537" h="1059103">
                <a:moveTo>
                  <a:pt x="634923" y="70512"/>
                </a:moveTo>
                <a:lnTo>
                  <a:pt x="633228" y="69975"/>
                </a:lnTo>
              </a:path>
              <a:path w="1387537" h="1059103">
                <a:moveTo>
                  <a:pt x="591621" y="60344"/>
                </a:moveTo>
                <a:lnTo>
                  <a:pt x="596941" y="61997"/>
                </a:lnTo>
                <a:lnTo>
                  <a:pt x="591621" y="60344"/>
                </a:lnTo>
              </a:path>
              <a:path w="1387537" h="1059103">
                <a:moveTo>
                  <a:pt x="587787" y="59153"/>
                </a:moveTo>
                <a:lnTo>
                  <a:pt x="578289" y="57214"/>
                </a:lnTo>
              </a:path>
              <a:path w="1387537" h="1059103">
                <a:moveTo>
                  <a:pt x="591621" y="60344"/>
                </a:moveTo>
                <a:lnTo>
                  <a:pt x="587787" y="59153"/>
                </a:lnTo>
              </a:path>
              <a:path w="1387537" h="1059103">
                <a:moveTo>
                  <a:pt x="578289" y="57214"/>
                </a:moveTo>
                <a:lnTo>
                  <a:pt x="572857" y="56105"/>
                </a:lnTo>
                <a:lnTo>
                  <a:pt x="562687" y="53851"/>
                </a:lnTo>
                <a:lnTo>
                  <a:pt x="572857" y="56105"/>
                </a:lnTo>
                <a:lnTo>
                  <a:pt x="578289" y="57214"/>
                </a:lnTo>
              </a:path>
              <a:path w="1387537" h="1059103">
                <a:moveTo>
                  <a:pt x="551419" y="50905"/>
                </a:moveTo>
                <a:lnTo>
                  <a:pt x="552625" y="51260"/>
                </a:lnTo>
                <a:lnTo>
                  <a:pt x="551419" y="50905"/>
                </a:lnTo>
              </a:path>
              <a:path w="1387537" h="1059103">
                <a:moveTo>
                  <a:pt x="542672" y="48331"/>
                </a:move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</a:path>
              <a:path w="1387537" h="1059103">
                <a:moveTo>
                  <a:pt x="551419" y="50905"/>
                </a:moveTo>
                <a:lnTo>
                  <a:pt x="542672" y="48331"/>
                </a:lnTo>
              </a:path>
              <a:path w="1387537" h="1059103">
                <a:moveTo>
                  <a:pt x="451789" y="28059"/>
                </a:moveTo>
                <a:lnTo>
                  <a:pt x="436860" y="25011"/>
                </a:lnTo>
                <a:lnTo>
                  <a:pt x="425418" y="22475"/>
                </a:lnTo>
                <a:lnTo>
                  <a:pt x="421604" y="21630"/>
                </a:lnTo>
                <a:lnTo>
                  <a:pt x="406335" y="20272"/>
                </a:lnTo>
              </a:path>
              <a:path w="1387537" h="1059103">
                <a:moveTo>
                  <a:pt x="467045" y="31094"/>
                </a:moveTo>
                <a:lnTo>
                  <a:pt x="451789" y="28059"/>
                </a:lnTo>
              </a:path>
              <a:path w="1387537" h="1059103">
                <a:moveTo>
                  <a:pt x="391419" y="16891"/>
                </a:move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255408" y="1344"/>
                </a:lnTo>
              </a:path>
              <a:path w="1387537" h="1059103">
                <a:moveTo>
                  <a:pt x="406335" y="20272"/>
                </a:moveTo>
                <a:lnTo>
                  <a:pt x="391419" y="16891"/>
                </a:lnTo>
              </a:path>
              <a:path w="1387537" h="1059103">
                <a:moveTo>
                  <a:pt x="255408" y="1344"/>
                </a:moveTo>
                <a:lnTo>
                  <a:pt x="240152" y="1344"/>
                </a:lnTo>
                <a:lnTo>
                  <a:pt x="255408" y="1345"/>
                </a:lnTo>
              </a:path>
              <a:path w="1387537" h="1059103">
                <a:moveTo>
                  <a:pt x="240152" y="1344"/>
                </a:moveTo>
                <a:lnTo>
                  <a:pt x="225222" y="1344"/>
                </a:lnTo>
                <a:lnTo>
                  <a:pt x="240152" y="1345"/>
                </a:lnTo>
              </a:path>
              <a:path w="1387537" h="1059103">
                <a:moveTo>
                  <a:pt x="225222" y="1344"/>
                </a:moveTo>
                <a:lnTo>
                  <a:pt x="209966" y="1344"/>
                </a:lnTo>
                <a:lnTo>
                  <a:pt x="225222" y="1345"/>
                </a:lnTo>
              </a:path>
              <a:path w="1387537" h="1059103">
                <a:moveTo>
                  <a:pt x="209966" y="1344"/>
                </a:move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35998" y="4725"/>
                </a:lnTo>
                <a:lnTo>
                  <a:pt x="120743" y="7773"/>
                </a:lnTo>
                <a:lnTo>
                  <a:pt x="108060" y="8915"/>
                </a:lnTo>
                <a:lnTo>
                  <a:pt x="105813" y="9117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</a:path>
              <a:path w="1387537" h="1059103">
                <a:moveTo>
                  <a:pt x="14926" y="34142"/>
                </a:moveTo>
                <a:lnTo>
                  <a:pt x="19564" y="32293"/>
                </a:lnTo>
              </a:path>
              <a:path w="1387537" h="1059103">
                <a:moveTo>
                  <a:pt x="19564" y="32293"/>
                </a:moveTo>
                <a:lnTo>
                  <a:pt x="14926" y="34142"/>
                </a:lnTo>
                <a:lnTo>
                  <a:pt x="5066" y="37263"/>
                </a:lnTo>
                <a:lnTo>
                  <a:pt x="14926" y="34142"/>
                </a:lnTo>
              </a:path>
              <a:path w="1387537" h="1059103">
                <a:moveTo>
                  <a:pt x="60372" y="18581"/>
                </a:move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9564" y="32293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45387" y="1042539"/>
                </a:ln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7738" y="172064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5075" y="16767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53249" y="147212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24936" y="141841"/>
                </a:lnTo>
                <a:lnTo>
                  <a:pt x="918834" y="139951"/>
                </a:lnTo>
                <a:lnTo>
                  <a:pt x="912862" y="138732"/>
                </a:lnTo>
                <a:lnTo>
                  <a:pt x="903904" y="136903"/>
                </a:lnTo>
                <a:lnTo>
                  <a:pt x="896277" y="135385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67413" y="127910"/>
                </a:lnTo>
                <a:lnTo>
                  <a:pt x="858463" y="126081"/>
                </a:lnTo>
                <a:lnTo>
                  <a:pt x="852737" y="124943"/>
                </a:lnTo>
                <a:lnTo>
                  <a:pt x="843194" y="123046"/>
                </a:lnTo>
                <a:lnTo>
                  <a:pt x="835736" y="120677"/>
                </a:lnTo>
                <a:lnTo>
                  <a:pt x="828278" y="118307"/>
                </a:lnTo>
                <a:lnTo>
                  <a:pt x="818734" y="116411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4519" y="107836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15411" y="91109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4147" y="22193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20743" y="7773"/>
                </a:lnTo>
                <a:lnTo>
                  <a:pt x="108060" y="8915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4926" y="34142"/>
                </a:lnTo>
                <a:lnTo>
                  <a:pt x="5066" y="37263"/>
                </a:lnTo>
                <a:lnTo>
                  <a:pt x="0" y="38867"/>
                </a:lnTo>
                <a:lnTo>
                  <a:pt x="0" y="920508"/>
                </a:lnTo>
                <a:lnTo>
                  <a:pt x="14926" y="915769"/>
                </a:lnTo>
                <a:lnTo>
                  <a:pt x="16396" y="915313"/>
                </a:lnTo>
                <a:lnTo>
                  <a:pt x="30185" y="911044"/>
                </a:lnTo>
                <a:lnTo>
                  <a:pt x="39226" y="907351"/>
                </a:lnTo>
                <a:lnTo>
                  <a:pt x="45112" y="904947"/>
                </a:lnTo>
                <a:lnTo>
                  <a:pt x="54912" y="901912"/>
                </a:lnTo>
                <a:lnTo>
                  <a:pt x="60372" y="900222"/>
                </a:lnTo>
                <a:lnTo>
                  <a:pt x="66920" y="898187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27677" y="888631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79781" y="881626"/>
                </a:lnTo>
                <a:lnTo>
                  <a:pt x="185883" y="882169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36860" y="906637"/>
                </a:ln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2625" y="93312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87627" y="965935"/>
                </a:lnTo>
                <a:lnTo>
                  <a:pt x="693599" y="967149"/>
                </a:lnTo>
                <a:lnTo>
                  <a:pt x="698544" y="968378"/>
                </a:lnTo>
                <a:lnTo>
                  <a:pt x="707196" y="970530"/>
                </a:ln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14926" y="34142"/>
                </a:moveTo>
                <a:lnTo>
                  <a:pt x="19564" y="32293"/>
                </a:lnTo>
              </a:path>
              <a:path w="1387537" h="1059103">
                <a:moveTo>
                  <a:pt x="19564" y="32293"/>
                </a:moveTo>
                <a:lnTo>
                  <a:pt x="14926" y="34142"/>
                </a:lnTo>
                <a:lnTo>
                  <a:pt x="5066" y="37263"/>
                </a:lnTo>
                <a:lnTo>
                  <a:pt x="14926" y="34142"/>
                </a:lnTo>
              </a:path>
              <a:path w="1387537" h="1059103">
                <a:moveTo>
                  <a:pt x="60372" y="18581"/>
                </a:moveTo>
                <a:lnTo>
                  <a:pt x="51877" y="21219"/>
                </a:lnTo>
                <a:lnTo>
                  <a:pt x="45112" y="23320"/>
                </a:lnTo>
                <a:lnTo>
                  <a:pt x="36271" y="26127"/>
                </a:lnTo>
                <a:lnTo>
                  <a:pt x="30185" y="28059"/>
                </a:lnTo>
                <a:lnTo>
                  <a:pt x="19564" y="32293"/>
                </a:lnTo>
              </a:path>
              <a:path w="1387537" h="1059103">
                <a:moveTo>
                  <a:pt x="209966" y="1344"/>
                </a:moveTo>
                <a:lnTo>
                  <a:pt x="195037" y="1344"/>
                </a:lnTo>
                <a:lnTo>
                  <a:pt x="185883" y="537"/>
                </a:lnTo>
                <a:lnTo>
                  <a:pt x="179781" y="0"/>
                </a:lnTo>
                <a:lnTo>
                  <a:pt x="169610" y="896"/>
                </a:lnTo>
                <a:lnTo>
                  <a:pt x="164525" y="1344"/>
                </a:lnTo>
                <a:lnTo>
                  <a:pt x="149595" y="3034"/>
                </a:lnTo>
                <a:lnTo>
                  <a:pt x="138145" y="4458"/>
                </a:lnTo>
                <a:lnTo>
                  <a:pt x="135998" y="4725"/>
                </a:lnTo>
                <a:lnTo>
                  <a:pt x="120743" y="7773"/>
                </a:lnTo>
                <a:lnTo>
                  <a:pt x="108060" y="8915"/>
                </a:lnTo>
                <a:lnTo>
                  <a:pt x="105813" y="9117"/>
                </a:lnTo>
                <a:lnTo>
                  <a:pt x="103270" y="9399"/>
                </a:lnTo>
                <a:lnTo>
                  <a:pt x="90557" y="10808"/>
                </a:lnTo>
                <a:lnTo>
                  <a:pt x="75628" y="13856"/>
                </a:lnTo>
                <a:lnTo>
                  <a:pt x="68233" y="16146"/>
                </a:lnTo>
                <a:lnTo>
                  <a:pt x="60372" y="18581"/>
                </a:lnTo>
              </a:path>
              <a:path w="1387537" h="1059103">
                <a:moveTo>
                  <a:pt x="225222" y="1344"/>
                </a:moveTo>
                <a:lnTo>
                  <a:pt x="209966" y="1344"/>
                </a:lnTo>
              </a:path>
              <a:path w="1387537" h="1059103">
                <a:moveTo>
                  <a:pt x="209966" y="1345"/>
                </a:moveTo>
                <a:lnTo>
                  <a:pt x="225222" y="1344"/>
                </a:lnTo>
              </a:path>
              <a:path w="1387537" h="1059103">
                <a:moveTo>
                  <a:pt x="240152" y="1344"/>
                </a:moveTo>
                <a:lnTo>
                  <a:pt x="225222" y="1344"/>
                </a:lnTo>
              </a:path>
              <a:path w="1387537" h="1059103">
                <a:moveTo>
                  <a:pt x="225222" y="1345"/>
                </a:moveTo>
                <a:lnTo>
                  <a:pt x="240152" y="1344"/>
                </a:lnTo>
              </a:path>
              <a:path w="1387537" h="1059103">
                <a:moveTo>
                  <a:pt x="255408" y="1344"/>
                </a:moveTo>
                <a:lnTo>
                  <a:pt x="240152" y="1344"/>
                </a:lnTo>
              </a:path>
              <a:path w="1387537" h="1059103">
                <a:moveTo>
                  <a:pt x="240152" y="1345"/>
                </a:moveTo>
                <a:lnTo>
                  <a:pt x="255408" y="1344"/>
                </a:lnTo>
              </a:path>
              <a:path w="1387537" h="1059103">
                <a:moveTo>
                  <a:pt x="391419" y="16891"/>
                </a:moveTo>
                <a:lnTo>
                  <a:pt x="376149" y="13856"/>
                </a:lnTo>
                <a:lnTo>
                  <a:pt x="363098" y="12668"/>
                </a:lnTo>
                <a:lnTo>
                  <a:pt x="361233" y="12498"/>
                </a:lnTo>
                <a:lnTo>
                  <a:pt x="358688" y="12216"/>
                </a:lnTo>
                <a:lnTo>
                  <a:pt x="345964" y="10808"/>
                </a:lnTo>
                <a:lnTo>
                  <a:pt x="334273" y="9483"/>
                </a:lnTo>
                <a:lnTo>
                  <a:pt x="331048" y="9117"/>
                </a:lnTo>
                <a:lnTo>
                  <a:pt x="323221" y="7562"/>
                </a:lnTo>
                <a:lnTo>
                  <a:pt x="315778" y="6083"/>
                </a:lnTo>
                <a:lnTo>
                  <a:pt x="300522" y="4725"/>
                </a:lnTo>
                <a:lnTo>
                  <a:pt x="300056" y="4672"/>
                </a:lnTo>
                <a:lnTo>
                  <a:pt x="285593" y="3034"/>
                </a:lnTo>
                <a:lnTo>
                  <a:pt x="270337" y="1344"/>
                </a:lnTo>
                <a:lnTo>
                  <a:pt x="255408" y="1344"/>
                </a:lnTo>
              </a:path>
              <a:path w="1387537" h="1059103">
                <a:moveTo>
                  <a:pt x="401499" y="19176"/>
                </a:moveTo>
                <a:lnTo>
                  <a:pt x="391419" y="16891"/>
                </a:lnTo>
              </a:path>
              <a:path w="1387537" h="1059103">
                <a:moveTo>
                  <a:pt x="467045" y="31094"/>
                </a:moveTo>
                <a:lnTo>
                  <a:pt x="451789" y="28059"/>
                </a:lnTo>
                <a:lnTo>
                  <a:pt x="436860" y="25011"/>
                </a:lnTo>
                <a:lnTo>
                  <a:pt x="425418" y="22475"/>
                </a:lnTo>
                <a:lnTo>
                  <a:pt x="436860" y="25011"/>
                </a:lnTo>
                <a:lnTo>
                  <a:pt x="451789" y="28059"/>
                </a:lnTo>
                <a:lnTo>
                  <a:pt x="467045" y="31094"/>
                </a:lnTo>
              </a:path>
              <a:path w="1387537" h="1059103">
                <a:moveTo>
                  <a:pt x="715411" y="91109"/>
                </a:move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59893" y="77045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96941" y="61997"/>
                </a:lnTo>
                <a:lnTo>
                  <a:pt x="587787" y="59153"/>
                </a:lnTo>
                <a:lnTo>
                  <a:pt x="572857" y="56105"/>
                </a:lnTo>
                <a:lnTo>
                  <a:pt x="562687" y="53851"/>
                </a:lnTo>
                <a:lnTo>
                  <a:pt x="557602" y="52724"/>
                </a:lnTo>
                <a:lnTo>
                  <a:pt x="552625" y="51260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9201" y="42585"/>
                </a:lnTo>
                <a:lnTo>
                  <a:pt x="512160" y="40558"/>
                </a:lnTo>
                <a:lnTo>
                  <a:pt x="499719" y="37740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</a:path>
              <a:path w="1387537" h="1059103">
                <a:moveTo>
                  <a:pt x="722452" y="93296"/>
                </a:moveTo>
                <a:lnTo>
                  <a:pt x="715411" y="91109"/>
                </a:lnTo>
              </a:path>
              <a:path w="1387537" h="1059103">
                <a:moveTo>
                  <a:pt x="979205" y="152450"/>
                </a:moveTo>
                <a:lnTo>
                  <a:pt x="964275" y="149415"/>
                </a:lnTo>
                <a:lnTo>
                  <a:pt x="953249" y="147212"/>
                </a:lnTo>
                <a:lnTo>
                  <a:pt x="964275" y="149415"/>
                </a:lnTo>
                <a:lnTo>
                  <a:pt x="979205" y="152450"/>
                </a:lnTo>
              </a:path>
              <a:path w="1387537" h="1059103">
                <a:moveTo>
                  <a:pt x="918834" y="139951"/>
                </a:moveTo>
                <a:lnTo>
                  <a:pt x="912862" y="138732"/>
                </a:lnTo>
                <a:lnTo>
                  <a:pt x="918834" y="139951"/>
                </a:lnTo>
                <a:lnTo>
                  <a:pt x="924936" y="141841"/>
                </a:lnTo>
                <a:lnTo>
                  <a:pt x="918834" y="139951"/>
                </a:lnTo>
              </a:path>
              <a:path w="1387537" h="1059103">
                <a:moveTo>
                  <a:pt x="888649" y="133868"/>
                </a:moveTo>
                <a:lnTo>
                  <a:pt x="873379" y="129129"/>
                </a:lnTo>
                <a:lnTo>
                  <a:pt x="888649" y="133868"/>
                </a:lnTo>
                <a:lnTo>
                  <a:pt x="896277" y="135385"/>
                </a:lnTo>
                <a:lnTo>
                  <a:pt x="888649" y="133868"/>
                </a:lnTo>
              </a:path>
              <a:path w="1387537" h="1059103">
                <a:moveTo>
                  <a:pt x="858463" y="126081"/>
                </a:moveTo>
                <a:lnTo>
                  <a:pt x="852737" y="124943"/>
                </a:lnTo>
                <a:lnTo>
                  <a:pt x="858463" y="126081"/>
                </a:lnTo>
                <a:lnTo>
                  <a:pt x="867413" y="127910"/>
                </a:lnTo>
                <a:lnTo>
                  <a:pt x="858463" y="126081"/>
                </a:lnTo>
              </a:path>
              <a:path w="1387537" h="1059103">
                <a:moveTo>
                  <a:pt x="828278" y="118307"/>
                </a:moveTo>
                <a:lnTo>
                  <a:pt x="818734" y="116411"/>
                </a:lnTo>
                <a:lnTo>
                  <a:pt x="828278" y="118307"/>
                </a:lnTo>
                <a:lnTo>
                  <a:pt x="835736" y="120677"/>
                </a:lnTo>
                <a:lnTo>
                  <a:pt x="828278" y="118307"/>
                </a:lnTo>
              </a:path>
              <a:path w="1387537" h="1059103">
                <a:moveTo>
                  <a:pt x="798092" y="110534"/>
                </a:moveTo>
                <a:lnTo>
                  <a:pt x="793211" y="109564"/>
                </a:lnTo>
              </a:path>
              <a:path w="1387537" h="1059103">
                <a:moveTo>
                  <a:pt x="799825" y="111084"/>
                </a:moveTo>
                <a:lnTo>
                  <a:pt x="798092" y="110534"/>
                </a:lnTo>
              </a:path>
              <a:path w="1387537" h="1059103">
                <a:moveTo>
                  <a:pt x="782823" y="107499"/>
                </a:moveTo>
                <a:lnTo>
                  <a:pt x="767567" y="104451"/>
                </a:lnTo>
                <a:lnTo>
                  <a:pt x="758529" y="101590"/>
                </a:lnTo>
              </a:path>
              <a:path w="1387537" h="1059103">
                <a:moveTo>
                  <a:pt x="758529" y="101590"/>
                </a:moveTo>
                <a:lnTo>
                  <a:pt x="767567" y="104451"/>
                </a:lnTo>
                <a:lnTo>
                  <a:pt x="782823" y="107499"/>
                </a:lnTo>
                <a:lnTo>
                  <a:pt x="784519" y="107836"/>
                </a:lnTo>
                <a:lnTo>
                  <a:pt x="782823" y="107499"/>
                </a:lnTo>
              </a:path>
              <a:path w="1387537" h="1059103">
                <a:moveTo>
                  <a:pt x="752637" y="99725"/>
                </a:moveTo>
                <a:lnTo>
                  <a:pt x="737382" y="96344"/>
                </a:lnTo>
                <a:lnTo>
                  <a:pt x="722452" y="93296"/>
                </a:lnTo>
              </a:path>
              <a:path w="1387537" h="1059103">
                <a:moveTo>
                  <a:pt x="758529" y="101590"/>
                </a:moveTo>
                <a:lnTo>
                  <a:pt x="752637" y="99725"/>
                </a:lnTo>
              </a:path>
              <a:path w="1387537" h="1059103">
                <a:moveTo>
                  <a:pt x="1130458" y="174426"/>
                </a:moveTo>
                <a:lnTo>
                  <a:pt x="1115202" y="172736"/>
                </a:lnTo>
                <a:lnTo>
                  <a:pt x="1107738" y="172064"/>
                </a:lnTo>
                <a:lnTo>
                  <a:pt x="1115202" y="172736"/>
                </a:lnTo>
                <a:lnTo>
                  <a:pt x="1130458" y="174426"/>
                </a:lnTo>
                <a:lnTo>
                  <a:pt x="1145714" y="175784"/>
                </a:lnTo>
                <a:lnTo>
                  <a:pt x="1130458" y="174426"/>
                </a:lnTo>
              </a:path>
              <a:path w="1387537" h="1059103">
                <a:moveTo>
                  <a:pt x="1070087" y="166653"/>
                </a:move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1001256" y="157189"/>
                </a:lnTo>
                <a:lnTo>
                  <a:pt x="1009717" y="158879"/>
                </a:lnTo>
                <a:lnTo>
                  <a:pt x="1024646" y="161914"/>
                </a:lnTo>
                <a:lnTo>
                  <a:pt x="1039902" y="163604"/>
                </a:lnTo>
                <a:lnTo>
                  <a:pt x="1054832" y="164962"/>
                </a:lnTo>
                <a:lnTo>
                  <a:pt x="1070087" y="166653"/>
                </a:lnTo>
                <a:lnTo>
                  <a:pt x="1075075" y="167671"/>
                </a:lnTo>
                <a:lnTo>
                  <a:pt x="1070087" y="166653"/>
                </a:lnTo>
              </a:path>
              <a:path w="1387537" h="1059103">
                <a:moveTo>
                  <a:pt x="1175900" y="175784"/>
                </a:moveTo>
                <a:lnTo>
                  <a:pt x="1160644" y="175784"/>
                </a:lnTo>
              </a:path>
              <a:path w="1387537" h="1059103">
                <a:moveTo>
                  <a:pt x="1160644" y="175786"/>
                </a:moveTo>
                <a:lnTo>
                  <a:pt x="1175900" y="175784"/>
                </a:lnTo>
              </a:path>
              <a:path w="1387537" h="1059103">
                <a:moveTo>
                  <a:pt x="1190829" y="175784"/>
                </a:moveTo>
                <a:lnTo>
                  <a:pt x="1175900" y="175784"/>
                </a:lnTo>
              </a:path>
              <a:path w="1387537" h="1059103">
                <a:moveTo>
                  <a:pt x="1175900" y="175786"/>
                </a:moveTo>
                <a:lnTo>
                  <a:pt x="1190829" y="175784"/>
                </a:lnTo>
              </a:path>
              <a:path w="1387537" h="1059103">
                <a:moveTo>
                  <a:pt x="1206085" y="175784"/>
                </a:moveTo>
                <a:lnTo>
                  <a:pt x="1190829" y="175784"/>
                </a:lnTo>
              </a:path>
              <a:path w="1387537" h="1059103">
                <a:moveTo>
                  <a:pt x="1190829" y="175786"/>
                </a:moveTo>
                <a:lnTo>
                  <a:pt x="1206085" y="175784"/>
                </a:lnTo>
              </a:path>
              <a:path w="1387537" h="1059103">
                <a:moveTo>
                  <a:pt x="1345387" y="1042539"/>
                </a:moveTo>
                <a:lnTo>
                  <a:pt x="1357352" y="1038819"/>
                </a:lnTo>
                <a:lnTo>
                  <a:pt x="1363763" y="1036791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</a:path>
              <a:path w="1387537" h="1059103">
                <a:moveTo>
                  <a:pt x="1357352" y="157189"/>
                </a:move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304323" y="168856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75634" y="171929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206085" y="175784"/>
                </a:lnTo>
              </a:path>
              <a:path w="1387537" h="1059103">
                <a:moveTo>
                  <a:pt x="1342123" y="1043553"/>
                </a:moveTo>
                <a:lnTo>
                  <a:pt x="1345387" y="1042539"/>
                </a:lnTo>
              </a:path>
              <a:path w="1387537" h="1059103">
                <a:moveTo>
                  <a:pt x="1251526" y="1057750"/>
                </a:moveTo>
                <a:lnTo>
                  <a:pt x="1266456" y="1056060"/>
                </a:lnTo>
                <a:lnTo>
                  <a:pt x="1274958" y="1054369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04323" y="1050652"/>
                </a:lnTo>
                <a:lnTo>
                  <a:pt x="1311938" y="1049975"/>
                </a:lnTo>
                <a:lnTo>
                  <a:pt x="1316923" y="1049412"/>
                </a:lnTo>
                <a:lnTo>
                  <a:pt x="1326895" y="1048285"/>
                </a:lnTo>
                <a:lnTo>
                  <a:pt x="1342123" y="1043553"/>
                </a:lnTo>
              </a:path>
              <a:path w="1387537" h="1059103">
                <a:moveTo>
                  <a:pt x="1190829" y="1057750"/>
                </a:moveTo>
                <a:lnTo>
                  <a:pt x="1206085" y="1057750"/>
                </a:lnTo>
                <a:lnTo>
                  <a:pt x="1212057" y="1058291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</a:path>
              <a:path w="1387537" h="1059103">
                <a:moveTo>
                  <a:pt x="1130458" y="1056060"/>
                </a:moveTo>
                <a:lnTo>
                  <a:pt x="1145714" y="1057750"/>
                </a:lnTo>
                <a:lnTo>
                  <a:pt x="1160644" y="1057750"/>
                </a:lnTo>
              </a:path>
              <a:path w="1387537" h="1059103">
                <a:moveTo>
                  <a:pt x="828278" y="999947"/>
                </a:moveTo>
                <a:lnTo>
                  <a:pt x="843194" y="1004673"/>
                </a:lnTo>
              </a:path>
              <a:path w="1387537" h="1059103">
                <a:moveTo>
                  <a:pt x="843194" y="1004673"/>
                </a:moveTo>
                <a:lnTo>
                  <a:pt x="858463" y="1007721"/>
                </a:lnTo>
                <a:lnTo>
                  <a:pt x="873379" y="1010756"/>
                </a:lnTo>
                <a:lnTo>
                  <a:pt x="882541" y="1013599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2862" y="1021379"/>
                </a:lnTo>
                <a:lnTo>
                  <a:pt x="918834" y="1023270"/>
                </a:lnTo>
                <a:lnTo>
                  <a:pt x="934090" y="1026311"/>
                </a:lnTo>
              </a:path>
              <a:path w="1387537" h="1059103">
                <a:moveTo>
                  <a:pt x="934090" y="1026311"/>
                </a:moveTo>
                <a:lnTo>
                  <a:pt x="949019" y="1028002"/>
                </a:lnTo>
                <a:lnTo>
                  <a:pt x="957495" y="1029692"/>
                </a:lnTo>
                <a:lnTo>
                  <a:pt x="964275" y="1031044"/>
                </a:lnTo>
                <a:lnTo>
                  <a:pt x="979205" y="1034087"/>
                </a:lnTo>
              </a:path>
              <a:path w="1387537" h="1059103">
                <a:moveTo>
                  <a:pt x="979205" y="1034087"/>
                </a:moveTo>
                <a:lnTo>
                  <a:pt x="994461" y="1037467"/>
                </a:lnTo>
                <a:lnTo>
                  <a:pt x="1009717" y="1040510"/>
                </a:lnTo>
                <a:lnTo>
                  <a:pt x="1018674" y="1042336"/>
                </a:lnTo>
                <a:lnTo>
                  <a:pt x="1024646" y="1043553"/>
                </a:lnTo>
                <a:lnTo>
                  <a:pt x="1039902" y="1045242"/>
                </a:lnTo>
              </a:path>
              <a:path w="1387537" h="1059103">
                <a:moveTo>
                  <a:pt x="1039902" y="1045242"/>
                </a:moveTo>
                <a:lnTo>
                  <a:pt x="1054832" y="1046594"/>
                </a:lnTo>
                <a:lnTo>
                  <a:pt x="1062459" y="1048285"/>
                </a:lnTo>
                <a:lnTo>
                  <a:pt x="1070087" y="1049975"/>
                </a:lnTo>
                <a:lnTo>
                  <a:pt x="1081285" y="1050990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07738" y="1053694"/>
                </a:lnTo>
                <a:lnTo>
                  <a:pt x="1115202" y="1054369"/>
                </a:lnTo>
                <a:lnTo>
                  <a:pt x="1130458" y="1056060"/>
                </a:lnTo>
              </a:path>
              <a:path w="1387537" h="1059103">
                <a:moveTo>
                  <a:pt x="757427" y="982868"/>
                </a:moveTo>
                <a:lnTo>
                  <a:pt x="758609" y="98324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86640" y="990310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</a:path>
              <a:path w="1387537" h="1059103">
                <a:moveTo>
                  <a:pt x="752637" y="981352"/>
                </a:moveTo>
                <a:lnTo>
                  <a:pt x="743878" y="979602"/>
                </a:lnTo>
              </a:path>
              <a:path w="1387537" h="1059103">
                <a:moveTo>
                  <a:pt x="743878" y="979602"/>
                </a:moveTo>
                <a:lnTo>
                  <a:pt x="752637" y="981352"/>
                </a:lnTo>
                <a:lnTo>
                  <a:pt x="757427" y="982868"/>
                </a:lnTo>
              </a:path>
              <a:path w="1387537" h="1059103">
                <a:moveTo>
                  <a:pt x="757427" y="982868"/>
                </a:moveTo>
                <a:lnTo>
                  <a:pt x="752637" y="981352"/>
                </a:lnTo>
              </a:path>
              <a:path w="1387537" h="1059103">
                <a:moveTo>
                  <a:pt x="712082" y="971937"/>
                </a:moveTo>
                <a:lnTo>
                  <a:pt x="715411" y="972895"/>
                </a:lnTo>
                <a:lnTo>
                  <a:pt x="722452" y="974922"/>
                </a:lnTo>
                <a:lnTo>
                  <a:pt x="737382" y="978303"/>
                </a:lnTo>
              </a:path>
              <a:path w="1387537" h="1059103">
                <a:moveTo>
                  <a:pt x="737382" y="978303"/>
                </a:moveTo>
                <a:lnTo>
                  <a:pt x="743878" y="979602"/>
                </a:lnTo>
              </a:path>
              <a:path w="1387537" h="1059103">
                <a:moveTo>
                  <a:pt x="707196" y="970530"/>
                </a:moveTo>
                <a:lnTo>
                  <a:pt x="698544" y="968378"/>
                </a:lnTo>
                <a:lnTo>
                  <a:pt x="707196" y="970530"/>
                </a:lnTo>
                <a:lnTo>
                  <a:pt x="712082" y="971937"/>
                </a:lnTo>
              </a:path>
              <a:path w="1387537" h="1059103">
                <a:moveTo>
                  <a:pt x="712082" y="971937"/>
                </a:moveTo>
                <a:lnTo>
                  <a:pt x="707196" y="970530"/>
                </a:lnTo>
              </a:path>
              <a:path w="1387537" h="1059103">
                <a:moveTo>
                  <a:pt x="684812" y="965363"/>
                </a:moveTo>
                <a:lnTo>
                  <a:pt x="687627" y="965935"/>
                </a:lnTo>
                <a:lnTo>
                  <a:pt x="684812" y="965363"/>
                </a:lnTo>
              </a:path>
              <a:path w="1387537" h="1059103">
                <a:moveTo>
                  <a:pt x="675331" y="963077"/>
                </a:moveTo>
                <a:lnTo>
                  <a:pt x="678670" y="964114"/>
                </a:lnTo>
                <a:lnTo>
                  <a:pt x="684812" y="965363"/>
                </a:lnTo>
              </a:path>
              <a:path w="1387537" h="1059103">
                <a:moveTo>
                  <a:pt x="663414" y="959375"/>
                </a:moveTo>
                <a:lnTo>
                  <a:pt x="648158" y="956341"/>
                </a:lnTo>
                <a:lnTo>
                  <a:pt x="663414" y="959375"/>
                </a:lnTo>
                <a:lnTo>
                  <a:pt x="675331" y="963077"/>
                </a:lnTo>
              </a:path>
              <a:path w="1387537" h="1059103">
                <a:moveTo>
                  <a:pt x="675331" y="963077"/>
                </a:moveTo>
                <a:lnTo>
                  <a:pt x="663414" y="959375"/>
                </a:lnTo>
              </a:path>
              <a:path w="1387537" h="1059103">
                <a:moveTo>
                  <a:pt x="617972" y="948567"/>
                </a:moveTo>
                <a:lnTo>
                  <a:pt x="603043" y="945519"/>
                </a:lnTo>
                <a:lnTo>
                  <a:pt x="617972" y="948567"/>
                </a:lnTo>
                <a:lnTo>
                  <a:pt x="625600" y="950084"/>
                </a:lnTo>
                <a:lnTo>
                  <a:pt x="617972" y="948567"/>
                </a:lnTo>
              </a:path>
              <a:path w="1387537" h="1059103">
                <a:moveTo>
                  <a:pt x="572857" y="937745"/>
                </a:moveTo>
                <a:lnTo>
                  <a:pt x="557602" y="934697"/>
                </a:lnTo>
                <a:lnTo>
                  <a:pt x="572857" y="937745"/>
                </a:lnTo>
                <a:lnTo>
                  <a:pt x="582188" y="939642"/>
                </a:lnTo>
                <a:lnTo>
                  <a:pt x="572857" y="937745"/>
                </a:lnTo>
              </a:path>
              <a:path w="1387537" h="1059103">
                <a:moveTo>
                  <a:pt x="552625" y="933122"/>
                </a:moveTo>
                <a:lnTo>
                  <a:pt x="557602" y="934697"/>
                </a:lnTo>
              </a:path>
              <a:path w="1387537" h="1059103">
                <a:moveTo>
                  <a:pt x="557602" y="934697"/>
                </a:moveTo>
                <a:lnTo>
                  <a:pt x="552625" y="933122"/>
                </a:lnTo>
              </a:path>
              <a:path w="1387537" h="1059103">
                <a:moveTo>
                  <a:pt x="512160" y="922198"/>
                </a:moveTo>
                <a:lnTo>
                  <a:pt x="499719" y="919381"/>
                </a:lnTo>
                <a:lnTo>
                  <a:pt x="512160" y="922198"/>
                </a:lnTo>
                <a:lnTo>
                  <a:pt x="519201" y="924225"/>
                </a:lnTo>
                <a:lnTo>
                  <a:pt x="512160" y="922198"/>
                </a:lnTo>
              </a:path>
              <a:path w="1387537" h="1059103">
                <a:moveTo>
                  <a:pt x="451789" y="909686"/>
                </a:moveTo>
                <a:lnTo>
                  <a:pt x="445391" y="908379"/>
                </a:lnTo>
                <a:lnTo>
                  <a:pt x="451789" y="909686"/>
                </a:lnTo>
                <a:lnTo>
                  <a:pt x="461405" y="911607"/>
                </a:lnTo>
                <a:lnTo>
                  <a:pt x="451789" y="909686"/>
                </a:lnTo>
              </a:path>
              <a:path w="1387537" h="1059103">
                <a:moveTo>
                  <a:pt x="421604" y="904947"/>
                </a:moveTo>
                <a:lnTo>
                  <a:pt x="406335" y="901912"/>
                </a:lnTo>
                <a:lnTo>
                  <a:pt x="421604" y="904947"/>
                </a:lnTo>
                <a:lnTo>
                  <a:pt x="424655" y="905285"/>
                </a:lnTo>
                <a:lnTo>
                  <a:pt x="421604" y="904947"/>
                </a:lnTo>
              </a:path>
              <a:path w="1387537" h="1059103">
                <a:moveTo>
                  <a:pt x="315778" y="889399"/>
                </a:moveTo>
                <a:lnTo>
                  <a:pt x="300522" y="886365"/>
                </a:lnTo>
                <a:lnTo>
                  <a:pt x="285593" y="884674"/>
                </a:lnTo>
                <a:lnTo>
                  <a:pt x="275422" y="883547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22904" y="890188"/>
                </a:lnTo>
                <a:lnTo>
                  <a:pt x="315778" y="889399"/>
                </a:lnTo>
              </a:path>
              <a:path w="1387537" h="1059103">
                <a:moveTo>
                  <a:pt x="60372" y="900222"/>
                </a:moveTo>
                <a:lnTo>
                  <a:pt x="66920" y="898187"/>
                </a:lnTo>
                <a:lnTo>
                  <a:pt x="60372" y="900222"/>
                </a:lnTo>
              </a:path>
              <a:path w="1387537" h="1059103">
                <a:moveTo>
                  <a:pt x="135998" y="887709"/>
                </a:moveTo>
                <a:lnTo>
                  <a:pt x="149595" y="884674"/>
                </a:lnTo>
                <a:lnTo>
                  <a:pt x="164525" y="882984"/>
                </a:lnTo>
                <a:lnTo>
                  <a:pt x="169610" y="882531"/>
                </a:lnTo>
                <a:lnTo>
                  <a:pt x="164525" y="882984"/>
                </a:lnTo>
                <a:lnTo>
                  <a:pt x="149595" y="884674"/>
                </a:lnTo>
                <a:lnTo>
                  <a:pt x="135998" y="887709"/>
                </a:lnTo>
                <a:lnTo>
                  <a:pt x="127677" y="888631"/>
                </a:lnTo>
                <a:lnTo>
                  <a:pt x="135998" y="887709"/>
                </a:lnTo>
              </a:path>
              <a:path w="1387537" h="1059103">
                <a:moveTo>
                  <a:pt x="179781" y="881626"/>
                </a:moveTo>
                <a:lnTo>
                  <a:pt x="185883" y="882169"/>
                </a:lnTo>
                <a:lnTo>
                  <a:pt x="179781" y="881626"/>
                </a:lnTo>
              </a:path>
              <a:path w="1387537" h="1059103">
                <a:moveTo>
                  <a:pt x="16396" y="915313"/>
                </a:moveTo>
                <a:lnTo>
                  <a:pt x="30185" y="911044"/>
                </a:lnTo>
                <a:lnTo>
                  <a:pt x="37645" y="907996"/>
                </a:lnTo>
              </a:path>
              <a:path w="1387537" h="1059103">
                <a:moveTo>
                  <a:pt x="14926" y="915769"/>
                </a:moveTo>
                <a:lnTo>
                  <a:pt x="16396" y="915313"/>
                </a:lnTo>
              </a:path>
              <a:path w="1387537" h="1059103">
                <a:moveTo>
                  <a:pt x="37645" y="907996"/>
                </a:moveTo>
                <a:lnTo>
                  <a:pt x="39226" y="907351"/>
                </a:lnTo>
                <a:lnTo>
                  <a:pt x="37645" y="907996"/>
                </a:lnTo>
              </a:path>
              <a:path w="1387537" h="1059103">
                <a:moveTo>
                  <a:pt x="60372" y="900222"/>
                </a:moveTo>
                <a:lnTo>
                  <a:pt x="54912" y="901912"/>
                </a:lnTo>
                <a:lnTo>
                  <a:pt x="60372" y="900222"/>
                </a:lnTo>
              </a:path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6000634" y="4371680"/>
            <a:ext cx="1387537" cy="1059103"/>
          </a:xfrm>
          <a:custGeom>
            <a:avLst/>
            <a:gdLst/>
            <a:ahLst/>
            <a:cxnLst/>
            <a:rect l="l" t="t" r="r" b="b"/>
            <a:pathLst>
              <a:path w="1387537" h="1059103">
                <a:moveTo>
                  <a:pt x="0" y="38867"/>
                </a:moveTo>
                <a:lnTo>
                  <a:pt x="0" y="920508"/>
                </a:lnTo>
                <a:lnTo>
                  <a:pt x="14926" y="915769"/>
                </a:lnTo>
                <a:lnTo>
                  <a:pt x="30185" y="911044"/>
                </a:lnTo>
                <a:lnTo>
                  <a:pt x="45112" y="904947"/>
                </a:lnTo>
                <a:lnTo>
                  <a:pt x="60372" y="900222"/>
                </a:lnTo>
                <a:lnTo>
                  <a:pt x="75628" y="895483"/>
                </a:lnTo>
                <a:lnTo>
                  <a:pt x="90557" y="892448"/>
                </a:lnTo>
                <a:lnTo>
                  <a:pt x="105813" y="891090"/>
                </a:lnTo>
                <a:lnTo>
                  <a:pt x="120743" y="889399"/>
                </a:lnTo>
                <a:lnTo>
                  <a:pt x="135998" y="887709"/>
                </a:lnTo>
                <a:lnTo>
                  <a:pt x="149595" y="884674"/>
                </a:lnTo>
                <a:lnTo>
                  <a:pt x="164525" y="882984"/>
                </a:lnTo>
                <a:lnTo>
                  <a:pt x="179781" y="881626"/>
                </a:lnTo>
                <a:lnTo>
                  <a:pt x="195037" y="882984"/>
                </a:lnTo>
                <a:lnTo>
                  <a:pt x="270337" y="882984"/>
                </a:lnTo>
                <a:lnTo>
                  <a:pt x="285593" y="884674"/>
                </a:lnTo>
                <a:lnTo>
                  <a:pt x="300522" y="886365"/>
                </a:lnTo>
                <a:lnTo>
                  <a:pt x="315778" y="889399"/>
                </a:lnTo>
                <a:lnTo>
                  <a:pt x="331048" y="891090"/>
                </a:lnTo>
                <a:lnTo>
                  <a:pt x="345964" y="892448"/>
                </a:lnTo>
                <a:lnTo>
                  <a:pt x="361233" y="894138"/>
                </a:lnTo>
                <a:lnTo>
                  <a:pt x="376149" y="895483"/>
                </a:lnTo>
                <a:lnTo>
                  <a:pt x="391419" y="898864"/>
                </a:lnTo>
                <a:lnTo>
                  <a:pt x="406335" y="901912"/>
                </a:lnTo>
                <a:lnTo>
                  <a:pt x="421604" y="904947"/>
                </a:lnTo>
                <a:lnTo>
                  <a:pt x="436860" y="906637"/>
                </a:lnTo>
                <a:lnTo>
                  <a:pt x="451789" y="909686"/>
                </a:lnTo>
                <a:lnTo>
                  <a:pt x="467045" y="912734"/>
                </a:lnTo>
                <a:lnTo>
                  <a:pt x="481975" y="915769"/>
                </a:lnTo>
                <a:lnTo>
                  <a:pt x="497231" y="918817"/>
                </a:lnTo>
                <a:lnTo>
                  <a:pt x="512160" y="922198"/>
                </a:lnTo>
                <a:lnTo>
                  <a:pt x="527416" y="926591"/>
                </a:lnTo>
                <a:lnTo>
                  <a:pt x="542672" y="929972"/>
                </a:lnTo>
                <a:lnTo>
                  <a:pt x="557602" y="934697"/>
                </a:lnTo>
                <a:lnTo>
                  <a:pt x="572857" y="937745"/>
                </a:lnTo>
                <a:lnTo>
                  <a:pt x="587787" y="940780"/>
                </a:lnTo>
                <a:lnTo>
                  <a:pt x="603043" y="945519"/>
                </a:lnTo>
                <a:lnTo>
                  <a:pt x="617972" y="948567"/>
                </a:lnTo>
                <a:lnTo>
                  <a:pt x="633228" y="951602"/>
                </a:lnTo>
                <a:lnTo>
                  <a:pt x="648158" y="956341"/>
                </a:lnTo>
                <a:lnTo>
                  <a:pt x="663414" y="959375"/>
                </a:lnTo>
                <a:lnTo>
                  <a:pt x="678670" y="964114"/>
                </a:lnTo>
                <a:lnTo>
                  <a:pt x="693599" y="967149"/>
                </a:lnTo>
                <a:lnTo>
                  <a:pt x="707196" y="970530"/>
                </a:lnTo>
                <a:lnTo>
                  <a:pt x="722452" y="974922"/>
                </a:lnTo>
                <a:lnTo>
                  <a:pt x="737382" y="978303"/>
                </a:lnTo>
                <a:lnTo>
                  <a:pt x="752637" y="981352"/>
                </a:lnTo>
                <a:lnTo>
                  <a:pt x="767567" y="986077"/>
                </a:lnTo>
                <a:lnTo>
                  <a:pt x="782823" y="989125"/>
                </a:lnTo>
                <a:lnTo>
                  <a:pt x="798092" y="993864"/>
                </a:lnTo>
                <a:lnTo>
                  <a:pt x="813008" y="996899"/>
                </a:lnTo>
                <a:lnTo>
                  <a:pt x="828278" y="999947"/>
                </a:lnTo>
                <a:lnTo>
                  <a:pt x="843194" y="1004673"/>
                </a:lnTo>
                <a:lnTo>
                  <a:pt x="858463" y="1007721"/>
                </a:lnTo>
                <a:lnTo>
                  <a:pt x="873379" y="1010756"/>
                </a:lnTo>
                <a:lnTo>
                  <a:pt x="888649" y="1015495"/>
                </a:lnTo>
                <a:lnTo>
                  <a:pt x="903904" y="1018543"/>
                </a:lnTo>
                <a:lnTo>
                  <a:pt x="918834" y="1023270"/>
                </a:lnTo>
                <a:lnTo>
                  <a:pt x="934090" y="1026311"/>
                </a:lnTo>
                <a:lnTo>
                  <a:pt x="949019" y="1028002"/>
                </a:lnTo>
                <a:lnTo>
                  <a:pt x="964275" y="1031044"/>
                </a:lnTo>
                <a:lnTo>
                  <a:pt x="979205" y="1034087"/>
                </a:lnTo>
                <a:lnTo>
                  <a:pt x="994461" y="1037467"/>
                </a:lnTo>
                <a:lnTo>
                  <a:pt x="1009717" y="1040510"/>
                </a:lnTo>
                <a:lnTo>
                  <a:pt x="1024646" y="1043553"/>
                </a:lnTo>
                <a:lnTo>
                  <a:pt x="1039902" y="1045242"/>
                </a:lnTo>
                <a:lnTo>
                  <a:pt x="1054832" y="1046594"/>
                </a:lnTo>
                <a:lnTo>
                  <a:pt x="1070087" y="1049975"/>
                </a:lnTo>
                <a:lnTo>
                  <a:pt x="1085017" y="1051328"/>
                </a:lnTo>
                <a:lnTo>
                  <a:pt x="1100273" y="1053018"/>
                </a:lnTo>
                <a:lnTo>
                  <a:pt x="1115202" y="1054369"/>
                </a:lnTo>
                <a:lnTo>
                  <a:pt x="1130458" y="1056060"/>
                </a:lnTo>
                <a:lnTo>
                  <a:pt x="1145714" y="1057750"/>
                </a:lnTo>
                <a:lnTo>
                  <a:pt x="1206085" y="1057750"/>
                </a:lnTo>
                <a:lnTo>
                  <a:pt x="1221014" y="1059103"/>
                </a:lnTo>
                <a:lnTo>
                  <a:pt x="1236270" y="1059103"/>
                </a:lnTo>
                <a:lnTo>
                  <a:pt x="1251526" y="1057750"/>
                </a:lnTo>
                <a:lnTo>
                  <a:pt x="1266456" y="1056060"/>
                </a:lnTo>
                <a:lnTo>
                  <a:pt x="1281752" y="1053018"/>
                </a:lnTo>
                <a:lnTo>
                  <a:pt x="1296709" y="1051328"/>
                </a:lnTo>
                <a:lnTo>
                  <a:pt x="1311938" y="1049975"/>
                </a:lnTo>
                <a:lnTo>
                  <a:pt x="1326895" y="1048285"/>
                </a:lnTo>
                <a:lnTo>
                  <a:pt x="1342123" y="1043553"/>
                </a:lnTo>
                <a:lnTo>
                  <a:pt x="1357352" y="1038819"/>
                </a:lnTo>
                <a:lnTo>
                  <a:pt x="1372309" y="1034087"/>
                </a:lnTo>
                <a:lnTo>
                  <a:pt x="1387537" y="1029692"/>
                </a:lnTo>
                <a:lnTo>
                  <a:pt x="1387537" y="148057"/>
                </a:lnTo>
                <a:lnTo>
                  <a:pt x="1372309" y="152450"/>
                </a:lnTo>
                <a:lnTo>
                  <a:pt x="1357352" y="157189"/>
                </a:lnTo>
                <a:lnTo>
                  <a:pt x="1342123" y="161914"/>
                </a:lnTo>
                <a:lnTo>
                  <a:pt x="1326895" y="164962"/>
                </a:lnTo>
                <a:lnTo>
                  <a:pt x="1311938" y="168011"/>
                </a:lnTo>
                <a:lnTo>
                  <a:pt x="1296709" y="169701"/>
                </a:lnTo>
                <a:lnTo>
                  <a:pt x="1281752" y="171392"/>
                </a:lnTo>
                <a:lnTo>
                  <a:pt x="1266456" y="172736"/>
                </a:lnTo>
                <a:lnTo>
                  <a:pt x="1251526" y="175784"/>
                </a:lnTo>
                <a:lnTo>
                  <a:pt x="1236270" y="177475"/>
                </a:lnTo>
                <a:lnTo>
                  <a:pt x="1221014" y="175784"/>
                </a:lnTo>
                <a:lnTo>
                  <a:pt x="1145714" y="175784"/>
                </a:lnTo>
                <a:lnTo>
                  <a:pt x="1130458" y="174426"/>
                </a:lnTo>
                <a:lnTo>
                  <a:pt x="1115202" y="172736"/>
                </a:lnTo>
                <a:lnTo>
                  <a:pt x="1100273" y="171392"/>
                </a:lnTo>
                <a:lnTo>
                  <a:pt x="1085017" y="169701"/>
                </a:lnTo>
                <a:lnTo>
                  <a:pt x="1070087" y="166653"/>
                </a:lnTo>
                <a:lnTo>
                  <a:pt x="1054832" y="164962"/>
                </a:lnTo>
                <a:lnTo>
                  <a:pt x="1039902" y="163604"/>
                </a:lnTo>
                <a:lnTo>
                  <a:pt x="1024646" y="161914"/>
                </a:lnTo>
                <a:lnTo>
                  <a:pt x="1009717" y="158879"/>
                </a:lnTo>
                <a:lnTo>
                  <a:pt x="994461" y="155831"/>
                </a:lnTo>
                <a:lnTo>
                  <a:pt x="979205" y="152450"/>
                </a:lnTo>
                <a:lnTo>
                  <a:pt x="964275" y="149415"/>
                </a:lnTo>
                <a:lnTo>
                  <a:pt x="949019" y="146367"/>
                </a:lnTo>
                <a:lnTo>
                  <a:pt x="934090" y="144676"/>
                </a:lnTo>
                <a:lnTo>
                  <a:pt x="918834" y="139951"/>
                </a:lnTo>
                <a:lnTo>
                  <a:pt x="903904" y="136903"/>
                </a:lnTo>
                <a:lnTo>
                  <a:pt x="888649" y="133868"/>
                </a:lnTo>
                <a:lnTo>
                  <a:pt x="873379" y="129129"/>
                </a:lnTo>
                <a:lnTo>
                  <a:pt x="858463" y="126081"/>
                </a:lnTo>
                <a:lnTo>
                  <a:pt x="843194" y="123046"/>
                </a:lnTo>
                <a:lnTo>
                  <a:pt x="828278" y="118307"/>
                </a:lnTo>
                <a:lnTo>
                  <a:pt x="813008" y="115273"/>
                </a:lnTo>
                <a:lnTo>
                  <a:pt x="798092" y="110534"/>
                </a:lnTo>
                <a:lnTo>
                  <a:pt x="782823" y="107499"/>
                </a:lnTo>
                <a:lnTo>
                  <a:pt x="767567" y="104451"/>
                </a:lnTo>
                <a:lnTo>
                  <a:pt x="752637" y="99725"/>
                </a:lnTo>
                <a:lnTo>
                  <a:pt x="737382" y="96344"/>
                </a:lnTo>
                <a:lnTo>
                  <a:pt x="722452" y="93296"/>
                </a:lnTo>
                <a:lnTo>
                  <a:pt x="707196" y="88557"/>
                </a:lnTo>
                <a:lnTo>
                  <a:pt x="693599" y="85522"/>
                </a:lnTo>
                <a:lnTo>
                  <a:pt x="678670" y="80784"/>
                </a:lnTo>
                <a:lnTo>
                  <a:pt x="663414" y="77749"/>
                </a:lnTo>
                <a:lnTo>
                  <a:pt x="648158" y="74700"/>
                </a:lnTo>
                <a:lnTo>
                  <a:pt x="633228" y="69975"/>
                </a:lnTo>
                <a:lnTo>
                  <a:pt x="617972" y="66927"/>
                </a:lnTo>
                <a:lnTo>
                  <a:pt x="603043" y="63892"/>
                </a:lnTo>
                <a:lnTo>
                  <a:pt x="587787" y="59153"/>
                </a:lnTo>
                <a:lnTo>
                  <a:pt x="572857" y="56105"/>
                </a:lnTo>
                <a:lnTo>
                  <a:pt x="557602" y="52724"/>
                </a:lnTo>
                <a:lnTo>
                  <a:pt x="542672" y="48331"/>
                </a:lnTo>
                <a:lnTo>
                  <a:pt x="527416" y="44950"/>
                </a:lnTo>
                <a:lnTo>
                  <a:pt x="512160" y="40558"/>
                </a:lnTo>
                <a:lnTo>
                  <a:pt x="497231" y="37177"/>
                </a:lnTo>
                <a:lnTo>
                  <a:pt x="481975" y="34142"/>
                </a:lnTo>
                <a:lnTo>
                  <a:pt x="467045" y="31094"/>
                </a:lnTo>
                <a:lnTo>
                  <a:pt x="451789" y="28059"/>
                </a:lnTo>
                <a:lnTo>
                  <a:pt x="436860" y="25011"/>
                </a:lnTo>
                <a:lnTo>
                  <a:pt x="421604" y="21630"/>
                </a:lnTo>
                <a:lnTo>
                  <a:pt x="406335" y="20272"/>
                </a:lnTo>
                <a:lnTo>
                  <a:pt x="391419" y="16891"/>
                </a:lnTo>
                <a:lnTo>
                  <a:pt x="376149" y="13856"/>
                </a:lnTo>
                <a:lnTo>
                  <a:pt x="361233" y="12498"/>
                </a:lnTo>
                <a:lnTo>
                  <a:pt x="345964" y="10808"/>
                </a:lnTo>
                <a:lnTo>
                  <a:pt x="331048" y="9117"/>
                </a:lnTo>
                <a:lnTo>
                  <a:pt x="315778" y="6083"/>
                </a:lnTo>
                <a:lnTo>
                  <a:pt x="300522" y="4725"/>
                </a:lnTo>
                <a:lnTo>
                  <a:pt x="285593" y="3034"/>
                </a:lnTo>
                <a:lnTo>
                  <a:pt x="270337" y="1344"/>
                </a:lnTo>
                <a:lnTo>
                  <a:pt x="195037" y="1344"/>
                </a:lnTo>
                <a:lnTo>
                  <a:pt x="179781" y="0"/>
                </a:lnTo>
                <a:lnTo>
                  <a:pt x="164525" y="1344"/>
                </a:lnTo>
                <a:lnTo>
                  <a:pt x="149595" y="3034"/>
                </a:lnTo>
                <a:lnTo>
                  <a:pt x="135998" y="4725"/>
                </a:lnTo>
                <a:lnTo>
                  <a:pt x="120743" y="7773"/>
                </a:lnTo>
                <a:lnTo>
                  <a:pt x="105813" y="9117"/>
                </a:lnTo>
                <a:lnTo>
                  <a:pt x="90557" y="10808"/>
                </a:lnTo>
                <a:lnTo>
                  <a:pt x="75628" y="13856"/>
                </a:lnTo>
                <a:lnTo>
                  <a:pt x="60372" y="18581"/>
                </a:lnTo>
                <a:lnTo>
                  <a:pt x="45112" y="23320"/>
                </a:lnTo>
                <a:lnTo>
                  <a:pt x="30185" y="28059"/>
                </a:lnTo>
                <a:lnTo>
                  <a:pt x="14926" y="34142"/>
                </a:lnTo>
                <a:lnTo>
                  <a:pt x="0" y="388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5990019" y="4363907"/>
            <a:ext cx="1410118" cy="1076342"/>
          </a:xfrm>
          <a:custGeom>
            <a:avLst/>
            <a:gdLst/>
            <a:ahLst/>
            <a:cxnLst/>
            <a:rect l="l" t="t" r="r" b="b"/>
            <a:pathLst>
              <a:path w="1410118" h="1076342">
                <a:moveTo>
                  <a:pt x="0" y="41916"/>
                </a:moveTo>
                <a:lnTo>
                  <a:pt x="0" y="942470"/>
                </a:lnTo>
                <a:lnTo>
                  <a:pt x="14926" y="937745"/>
                </a:lnTo>
                <a:lnTo>
                  <a:pt x="30185" y="931316"/>
                </a:lnTo>
                <a:lnTo>
                  <a:pt x="45444" y="926591"/>
                </a:lnTo>
                <a:lnTo>
                  <a:pt x="60368" y="922184"/>
                </a:lnTo>
                <a:lnTo>
                  <a:pt x="75623" y="917459"/>
                </a:lnTo>
                <a:lnTo>
                  <a:pt x="90553" y="912720"/>
                </a:lnTo>
                <a:lnTo>
                  <a:pt x="104150" y="911030"/>
                </a:lnTo>
                <a:lnTo>
                  <a:pt x="119420" y="907995"/>
                </a:lnTo>
                <a:lnTo>
                  <a:pt x="134335" y="906637"/>
                </a:lnTo>
                <a:lnTo>
                  <a:pt x="149605" y="904947"/>
                </a:lnTo>
                <a:lnTo>
                  <a:pt x="164521" y="903256"/>
                </a:lnTo>
                <a:lnTo>
                  <a:pt x="179790" y="900222"/>
                </a:lnTo>
                <a:lnTo>
                  <a:pt x="225232" y="900222"/>
                </a:lnTo>
                <a:lnTo>
                  <a:pt x="240161" y="901912"/>
                </a:lnTo>
                <a:lnTo>
                  <a:pt x="285602" y="901912"/>
                </a:lnTo>
                <a:lnTo>
                  <a:pt x="299200" y="903256"/>
                </a:lnTo>
                <a:lnTo>
                  <a:pt x="314455" y="904947"/>
                </a:lnTo>
                <a:lnTo>
                  <a:pt x="329385" y="906637"/>
                </a:lnTo>
                <a:lnTo>
                  <a:pt x="344641" y="909686"/>
                </a:lnTo>
                <a:lnTo>
                  <a:pt x="359570" y="911030"/>
                </a:lnTo>
                <a:lnTo>
                  <a:pt x="374826" y="912720"/>
                </a:lnTo>
                <a:lnTo>
                  <a:pt x="389756" y="914411"/>
                </a:lnTo>
                <a:lnTo>
                  <a:pt x="405012" y="917459"/>
                </a:lnTo>
                <a:lnTo>
                  <a:pt x="420267" y="920508"/>
                </a:lnTo>
                <a:lnTo>
                  <a:pt x="435197" y="922184"/>
                </a:lnTo>
                <a:lnTo>
                  <a:pt x="450453" y="925233"/>
                </a:lnTo>
                <a:lnTo>
                  <a:pt x="465382" y="928281"/>
                </a:lnTo>
                <a:lnTo>
                  <a:pt x="480638" y="931316"/>
                </a:lnTo>
                <a:lnTo>
                  <a:pt x="495568" y="934364"/>
                </a:lnTo>
                <a:lnTo>
                  <a:pt x="509165" y="937745"/>
                </a:lnTo>
                <a:lnTo>
                  <a:pt x="524434" y="940780"/>
                </a:lnTo>
                <a:lnTo>
                  <a:pt x="539690" y="945519"/>
                </a:lnTo>
                <a:lnTo>
                  <a:pt x="554620" y="948553"/>
                </a:lnTo>
                <a:lnTo>
                  <a:pt x="569876" y="951602"/>
                </a:lnTo>
                <a:lnTo>
                  <a:pt x="584805" y="956341"/>
                </a:lnTo>
                <a:lnTo>
                  <a:pt x="600061" y="959375"/>
                </a:lnTo>
                <a:lnTo>
                  <a:pt x="614991" y="964114"/>
                </a:lnTo>
                <a:lnTo>
                  <a:pt x="630246" y="967149"/>
                </a:lnTo>
                <a:lnTo>
                  <a:pt x="645176" y="970197"/>
                </a:lnTo>
                <a:lnTo>
                  <a:pt x="660432" y="974922"/>
                </a:lnTo>
                <a:lnTo>
                  <a:pt x="675688" y="978303"/>
                </a:lnTo>
                <a:lnTo>
                  <a:pt x="690617" y="981352"/>
                </a:lnTo>
                <a:lnTo>
                  <a:pt x="705873" y="986077"/>
                </a:lnTo>
                <a:lnTo>
                  <a:pt x="719470" y="989125"/>
                </a:lnTo>
                <a:lnTo>
                  <a:pt x="734400" y="992174"/>
                </a:lnTo>
                <a:lnTo>
                  <a:pt x="749656" y="996899"/>
                </a:lnTo>
                <a:lnTo>
                  <a:pt x="764585" y="999947"/>
                </a:lnTo>
                <a:lnTo>
                  <a:pt x="779841" y="1002982"/>
                </a:lnTo>
                <a:lnTo>
                  <a:pt x="795097" y="1007721"/>
                </a:lnTo>
                <a:lnTo>
                  <a:pt x="810026" y="1010756"/>
                </a:lnTo>
                <a:lnTo>
                  <a:pt x="823623" y="1015495"/>
                </a:lnTo>
                <a:lnTo>
                  <a:pt x="838893" y="1018529"/>
                </a:lnTo>
                <a:lnTo>
                  <a:pt x="853809" y="1021910"/>
                </a:lnTo>
                <a:lnTo>
                  <a:pt x="869078" y="1026317"/>
                </a:lnTo>
                <a:lnTo>
                  <a:pt x="883994" y="1029691"/>
                </a:lnTo>
                <a:lnTo>
                  <a:pt x="899264" y="1032734"/>
                </a:lnTo>
                <a:lnTo>
                  <a:pt x="914520" y="1037466"/>
                </a:lnTo>
                <a:lnTo>
                  <a:pt x="929449" y="1040509"/>
                </a:lnTo>
                <a:lnTo>
                  <a:pt x="944705" y="1043550"/>
                </a:lnTo>
                <a:lnTo>
                  <a:pt x="959635" y="1046593"/>
                </a:lnTo>
                <a:lnTo>
                  <a:pt x="974890" y="1049636"/>
                </a:lnTo>
                <a:lnTo>
                  <a:pt x="989820" y="1053016"/>
                </a:lnTo>
                <a:lnTo>
                  <a:pt x="1005076" y="1054368"/>
                </a:lnTo>
                <a:lnTo>
                  <a:pt x="1018673" y="1057749"/>
                </a:lnTo>
                <a:lnTo>
                  <a:pt x="1033929" y="1060792"/>
                </a:lnTo>
                <a:lnTo>
                  <a:pt x="1048858" y="1063833"/>
                </a:lnTo>
                <a:lnTo>
                  <a:pt x="1064114" y="1065524"/>
                </a:lnTo>
                <a:lnTo>
                  <a:pt x="1079044" y="1066876"/>
                </a:lnTo>
                <a:lnTo>
                  <a:pt x="1094300" y="1068567"/>
                </a:lnTo>
                <a:lnTo>
                  <a:pt x="1109229" y="1069919"/>
                </a:lnTo>
                <a:lnTo>
                  <a:pt x="1124485" y="1071608"/>
                </a:lnTo>
                <a:lnTo>
                  <a:pt x="1139415" y="1074651"/>
                </a:lnTo>
                <a:lnTo>
                  <a:pt x="1154670" y="1076342"/>
                </a:lnTo>
                <a:lnTo>
                  <a:pt x="1258824" y="1076342"/>
                </a:lnTo>
                <a:lnTo>
                  <a:pt x="1274093" y="1073299"/>
                </a:lnTo>
                <a:lnTo>
                  <a:pt x="1289376" y="1071608"/>
                </a:lnTo>
                <a:lnTo>
                  <a:pt x="1304333" y="1069919"/>
                </a:lnTo>
                <a:lnTo>
                  <a:pt x="1319562" y="1068567"/>
                </a:lnTo>
                <a:lnTo>
                  <a:pt x="1334518" y="1065524"/>
                </a:lnTo>
                <a:lnTo>
                  <a:pt x="1349747" y="1063833"/>
                </a:lnTo>
                <a:lnTo>
                  <a:pt x="1364704" y="1059101"/>
                </a:lnTo>
                <a:lnTo>
                  <a:pt x="1379933" y="1053016"/>
                </a:lnTo>
                <a:lnTo>
                  <a:pt x="1395161" y="1048283"/>
                </a:lnTo>
                <a:lnTo>
                  <a:pt x="1410118" y="1043550"/>
                </a:lnTo>
                <a:lnTo>
                  <a:pt x="1410118" y="143332"/>
                </a:lnTo>
                <a:lnTo>
                  <a:pt x="1395161" y="147725"/>
                </a:lnTo>
                <a:lnTo>
                  <a:pt x="1379933" y="152450"/>
                </a:lnTo>
                <a:lnTo>
                  <a:pt x="1364704" y="157189"/>
                </a:lnTo>
                <a:lnTo>
                  <a:pt x="1349747" y="161914"/>
                </a:lnTo>
                <a:lnTo>
                  <a:pt x="1334518" y="164962"/>
                </a:lnTo>
                <a:lnTo>
                  <a:pt x="1319562" y="166653"/>
                </a:lnTo>
                <a:lnTo>
                  <a:pt x="1304333" y="169687"/>
                </a:lnTo>
                <a:lnTo>
                  <a:pt x="1289376" y="171378"/>
                </a:lnTo>
                <a:lnTo>
                  <a:pt x="1274093" y="172736"/>
                </a:lnTo>
                <a:lnTo>
                  <a:pt x="1258824" y="174426"/>
                </a:lnTo>
                <a:lnTo>
                  <a:pt x="1243908" y="175784"/>
                </a:lnTo>
                <a:lnTo>
                  <a:pt x="1200112" y="175784"/>
                </a:lnTo>
                <a:lnTo>
                  <a:pt x="1184856" y="174426"/>
                </a:lnTo>
                <a:lnTo>
                  <a:pt x="1154670" y="174426"/>
                </a:lnTo>
                <a:lnTo>
                  <a:pt x="1139415" y="172736"/>
                </a:lnTo>
                <a:lnTo>
                  <a:pt x="1124485" y="171378"/>
                </a:lnTo>
                <a:lnTo>
                  <a:pt x="1109229" y="169687"/>
                </a:lnTo>
                <a:lnTo>
                  <a:pt x="1094300" y="167997"/>
                </a:lnTo>
                <a:lnTo>
                  <a:pt x="1079044" y="166653"/>
                </a:lnTo>
                <a:lnTo>
                  <a:pt x="1064114" y="164962"/>
                </a:lnTo>
                <a:lnTo>
                  <a:pt x="1048858" y="161914"/>
                </a:lnTo>
                <a:lnTo>
                  <a:pt x="1033929" y="160223"/>
                </a:lnTo>
                <a:lnTo>
                  <a:pt x="1018673" y="157189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772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899264" y="132164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10026" y="110534"/>
                </a:lnTo>
                <a:lnTo>
                  <a:pt x="795097" y="105809"/>
                </a:lnTo>
                <a:lnTo>
                  <a:pt x="779841" y="102760"/>
                </a:lnTo>
                <a:lnTo>
                  <a:pt x="764585" y="99712"/>
                </a:lnTo>
                <a:lnTo>
                  <a:pt x="749656" y="94987"/>
                </a:lnTo>
                <a:lnTo>
                  <a:pt x="734400" y="91938"/>
                </a:lnTo>
                <a:lnTo>
                  <a:pt x="719470" y="88557"/>
                </a:lnTo>
                <a:lnTo>
                  <a:pt x="705873" y="84165"/>
                </a:lnTo>
                <a:lnTo>
                  <a:pt x="690617" y="80784"/>
                </a:lnTo>
                <a:lnTo>
                  <a:pt x="675688" y="77749"/>
                </a:lnTo>
                <a:lnTo>
                  <a:pt x="660432" y="73010"/>
                </a:lnTo>
                <a:lnTo>
                  <a:pt x="645176" y="69975"/>
                </a:lnTo>
                <a:lnTo>
                  <a:pt x="630246" y="66927"/>
                </a:lnTo>
                <a:lnTo>
                  <a:pt x="614991" y="62188"/>
                </a:lnTo>
                <a:lnTo>
                  <a:pt x="600061" y="59153"/>
                </a:lnTo>
                <a:lnTo>
                  <a:pt x="584805" y="54414"/>
                </a:lnTo>
                <a:lnTo>
                  <a:pt x="569876" y="51380"/>
                </a:lnTo>
                <a:lnTo>
                  <a:pt x="554620" y="48331"/>
                </a:lnTo>
                <a:lnTo>
                  <a:pt x="539690" y="43606"/>
                </a:lnTo>
                <a:lnTo>
                  <a:pt x="524434" y="40558"/>
                </a:lnTo>
                <a:lnTo>
                  <a:pt x="509165" y="37177"/>
                </a:lnTo>
                <a:lnTo>
                  <a:pt x="495568" y="32784"/>
                </a:lnTo>
                <a:lnTo>
                  <a:pt x="480638" y="31094"/>
                </a:lnTo>
                <a:lnTo>
                  <a:pt x="465382" y="28045"/>
                </a:lnTo>
                <a:lnTo>
                  <a:pt x="450453" y="24664"/>
                </a:lnTo>
                <a:lnTo>
                  <a:pt x="435197" y="21630"/>
                </a:lnTo>
                <a:lnTo>
                  <a:pt x="420267" y="18581"/>
                </a:lnTo>
                <a:lnTo>
                  <a:pt x="405012" y="15547"/>
                </a:lnTo>
                <a:lnTo>
                  <a:pt x="389756" y="13856"/>
                </a:lnTo>
                <a:lnTo>
                  <a:pt x="374826" y="10808"/>
                </a:lnTo>
                <a:lnTo>
                  <a:pt x="359570" y="9117"/>
                </a:lnTo>
                <a:lnTo>
                  <a:pt x="344641" y="7773"/>
                </a:lnTo>
                <a:lnTo>
                  <a:pt x="329385" y="6083"/>
                </a:lnTo>
                <a:lnTo>
                  <a:pt x="314455" y="4725"/>
                </a:lnTo>
                <a:lnTo>
                  <a:pt x="299200" y="3034"/>
                </a:lnTo>
                <a:lnTo>
                  <a:pt x="285602" y="1344"/>
                </a:lnTo>
                <a:lnTo>
                  <a:pt x="270347" y="0"/>
                </a:lnTo>
                <a:lnTo>
                  <a:pt x="179790" y="0"/>
                </a:lnTo>
                <a:lnTo>
                  <a:pt x="164521" y="1344"/>
                </a:lnTo>
                <a:lnTo>
                  <a:pt x="149605" y="3034"/>
                </a:lnTo>
                <a:lnTo>
                  <a:pt x="134335" y="6083"/>
                </a:lnTo>
                <a:lnTo>
                  <a:pt x="119420" y="7773"/>
                </a:lnTo>
                <a:lnTo>
                  <a:pt x="104150" y="9117"/>
                </a:lnTo>
                <a:lnTo>
                  <a:pt x="90553" y="12498"/>
                </a:lnTo>
                <a:lnTo>
                  <a:pt x="75623" y="16891"/>
                </a:lnTo>
                <a:lnTo>
                  <a:pt x="60368" y="21630"/>
                </a:lnTo>
                <a:lnTo>
                  <a:pt x="45444" y="26355"/>
                </a:lnTo>
                <a:lnTo>
                  <a:pt x="30185" y="31094"/>
                </a:lnTo>
                <a:lnTo>
                  <a:pt x="14926" y="35833"/>
                </a:lnTo>
                <a:lnTo>
                  <a:pt x="0" y="41916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262141" y="1074651"/>
                </a:move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6985" y="1065975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8177" y="1059101"/>
                </a:lnTo>
                <a:lnTo>
                  <a:pt x="1367967" y="1056058"/>
                </a:lnTo>
                <a:lnTo>
                  <a:pt x="1375233" y="1053760"/>
                </a:lnTo>
                <a:lnTo>
                  <a:pt x="1382924" y="1051326"/>
                </a:lnTo>
                <a:lnTo>
                  <a:pt x="1398153" y="1046593"/>
                </a:lnTo>
                <a:lnTo>
                  <a:pt x="1408758" y="1043550"/>
                </a:ln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955" y="153533"/>
                </a:lnTo>
                <a:lnTo>
                  <a:pt x="1367967" y="157189"/>
                </a:lnTo>
                <a:lnTo>
                  <a:pt x="1358187" y="160223"/>
                </a:lnTo>
                <a:lnTo>
                  <a:pt x="1352738" y="161914"/>
                </a:lnTo>
                <a:lnTo>
                  <a:pt x="1337510" y="164962"/>
                </a:ln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07324" y="167997"/>
                </a:lnTo>
                <a:lnTo>
                  <a:pt x="1292368" y="171378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01444" y="175784"/>
                </a:lnTo>
                <a:lnTo>
                  <a:pt x="1186515" y="174426"/>
                </a:lnTo>
                <a:lnTo>
                  <a:pt x="1156329" y="174426"/>
                </a:lnTo>
                <a:lnTo>
                  <a:pt x="1141073" y="172736"/>
                </a:ln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095632" y="167997"/>
                </a:lnTo>
                <a:lnTo>
                  <a:pt x="1094637" y="167907"/>
                </a:lnTo>
                <a:lnTo>
                  <a:pt x="1080703" y="166653"/>
                </a:lnTo>
                <a:lnTo>
                  <a:pt x="1073380" y="165841"/>
                </a:lnTo>
                <a:lnTo>
                  <a:pt x="1065447" y="164962"/>
                </a:lnTo>
                <a:lnTo>
                  <a:pt x="1050517" y="163604"/>
                </a:lnTo>
                <a:lnTo>
                  <a:pt x="1035261" y="160223"/>
                </a:lnTo>
                <a:lnTo>
                  <a:pt x="1020332" y="157189"/>
                </a:lnTo>
                <a:lnTo>
                  <a:pt x="1010161" y="155157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941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911129" y="134793"/>
                </a:lnTo>
                <a:lnTo>
                  <a:pt x="899264" y="132164"/>
                </a:lnTo>
                <a:lnTo>
                  <a:pt x="892138" y="130748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08708" y="110534"/>
                </a:lnTo>
                <a:lnTo>
                  <a:pt x="793438" y="105809"/>
                </a:lnTo>
                <a:lnTo>
                  <a:pt x="788353" y="104792"/>
                </a:lnTo>
                <a:lnTo>
                  <a:pt x="778182" y="102760"/>
                </a:lnTo>
                <a:lnTo>
                  <a:pt x="763253" y="99712"/>
                </a:lnTo>
                <a:lnTo>
                  <a:pt x="747997" y="94987"/>
                </a:lnTo>
                <a:lnTo>
                  <a:pt x="733067" y="91938"/>
                </a:lnTo>
                <a:lnTo>
                  <a:pt x="726026" y="90378"/>
                </a:lnTo>
                <a:lnTo>
                  <a:pt x="717811" y="88557"/>
                </a:lnTo>
                <a:lnTo>
                  <a:pt x="704214" y="84165"/>
                </a:lnTo>
                <a:lnTo>
                  <a:pt x="689285" y="80784"/>
                </a:lnTo>
                <a:lnTo>
                  <a:pt x="674029" y="76391"/>
                </a:lnTo>
                <a:lnTo>
                  <a:pt x="658773" y="73010"/>
                </a:lnTo>
                <a:lnTo>
                  <a:pt x="643844" y="69975"/>
                </a:lnTo>
                <a:lnTo>
                  <a:pt x="633927" y="66895"/>
                </a:lnTo>
                <a:lnTo>
                  <a:pt x="628588" y="65236"/>
                </a:lnTo>
                <a:lnTo>
                  <a:pt x="613658" y="62188"/>
                </a:lnTo>
                <a:lnTo>
                  <a:pt x="598402" y="59153"/>
                </a:lnTo>
                <a:lnTo>
                  <a:pt x="583473" y="54414"/>
                </a:lnTo>
                <a:lnTo>
                  <a:pt x="568217" y="51380"/>
                </a:lnTo>
                <a:lnTo>
                  <a:pt x="558264" y="48220"/>
                </a:lnTo>
                <a:lnTo>
                  <a:pt x="553287" y="46641"/>
                </a:lnTo>
                <a:lnTo>
                  <a:pt x="546246" y="45240"/>
                </a:lnTo>
                <a:lnTo>
                  <a:pt x="538031" y="43606"/>
                </a:lnTo>
                <a:lnTo>
                  <a:pt x="530629" y="42127"/>
                </a:lnTo>
                <a:lnTo>
                  <a:pt x="522776" y="40558"/>
                </a:lnTo>
                <a:lnTo>
                  <a:pt x="516366" y="38529"/>
                </a:ln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32219" y="21630"/>
                </a:lnTo>
                <a:lnTo>
                  <a:pt x="416950" y="18581"/>
                </a:lnTo>
                <a:lnTo>
                  <a:pt x="402034" y="15547"/>
                </a:lnTo>
                <a:lnTo>
                  <a:pt x="388153" y="12775"/>
                </a:lnTo>
                <a:lnTo>
                  <a:pt x="386764" y="12498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175140" y="0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77773" y="14937"/>
                </a:lnTo>
                <a:lnTo>
                  <a:pt x="70987" y="16891"/>
                </a:lnTo>
                <a:lnTo>
                  <a:pt x="65424" y="19234"/>
                </a:lnTo>
                <a:lnTo>
                  <a:pt x="55727" y="23320"/>
                </a:lnTo>
                <a:lnTo>
                  <a:pt x="52896" y="24216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940780"/>
                </a:lnTo>
                <a:lnTo>
                  <a:pt x="1899" y="940237"/>
                </a:lnTo>
                <a:lnTo>
                  <a:pt x="10615" y="937745"/>
                </a:lnTo>
                <a:lnTo>
                  <a:pt x="25542" y="933006"/>
                </a:lnTo>
                <a:lnTo>
                  <a:pt x="26985" y="932399"/>
                </a:lnTo>
                <a:lnTo>
                  <a:pt x="40800" y="926591"/>
                </a:lnTo>
                <a:lnTo>
                  <a:pt x="49836" y="923923"/>
                </a:lnTo>
                <a:lnTo>
                  <a:pt x="55727" y="922184"/>
                </a:lnTo>
                <a:lnTo>
                  <a:pt x="65517" y="919153"/>
                </a:lnTo>
                <a:lnTo>
                  <a:pt x="70987" y="917459"/>
                </a:lnTo>
                <a:lnTo>
                  <a:pt x="77831" y="915333"/>
                </a:lnTo>
                <a:lnTo>
                  <a:pt x="86243" y="912720"/>
                </a:lnTo>
                <a:lnTo>
                  <a:pt x="101172" y="909686"/>
                </a:lnTo>
                <a:lnTo>
                  <a:pt x="116428" y="907995"/>
                </a:lnTo>
                <a:lnTo>
                  <a:pt x="131358" y="906637"/>
                </a:lnTo>
                <a:lnTo>
                  <a:pt x="138292" y="905100"/>
                </a:lnTo>
                <a:lnTo>
                  <a:pt x="146614" y="903256"/>
                </a:ln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90396" y="898864"/>
                </a:lnTo>
                <a:lnTo>
                  <a:pt x="205652" y="898864"/>
                </a:lnTo>
                <a:lnTo>
                  <a:pt x="212542" y="899490"/>
                </a:lnTo>
                <a:lnTo>
                  <a:pt x="220581" y="900222"/>
                </a:lnTo>
                <a:lnTo>
                  <a:pt x="280952" y="90022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  <a:lnTo>
                  <a:pt x="333519" y="905736"/>
                </a:lnTo>
                <a:lnTo>
                  <a:pt x="341663" y="906637"/>
                </a:lnTo>
                <a:lnTo>
                  <a:pt x="356579" y="909686"/>
                </a:lnTo>
                <a:lnTo>
                  <a:pt x="371848" y="911030"/>
                </a:lnTo>
                <a:lnTo>
                  <a:pt x="386764" y="912720"/>
                </a:lnTo>
                <a:lnTo>
                  <a:pt x="402034" y="915769"/>
                </a:lnTo>
                <a:lnTo>
                  <a:pt x="416950" y="917459"/>
                </a:lnTo>
                <a:lnTo>
                  <a:pt x="432219" y="920508"/>
                </a:lnTo>
                <a:lnTo>
                  <a:pt x="435029" y="921066"/>
                </a:lnTo>
                <a:lnTo>
                  <a:pt x="447475" y="923542"/>
                </a:ln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77661" y="929972"/>
                </a:lnTo>
                <a:lnTo>
                  <a:pt x="492590" y="933006"/>
                </a:lnTo>
                <a:lnTo>
                  <a:pt x="507846" y="936055"/>
                </a:lnTo>
                <a:lnTo>
                  <a:pt x="509925" y="936477"/>
                </a:lnTo>
                <a:lnTo>
                  <a:pt x="522776" y="939089"/>
                </a:lnTo>
                <a:lnTo>
                  <a:pt x="530399" y="941457"/>
                </a:lnTo>
                <a:lnTo>
                  <a:pt x="538031" y="943828"/>
                </a:lnTo>
                <a:lnTo>
                  <a:pt x="553287" y="946863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83473" y="954650"/>
                </a:lnTo>
                <a:lnTo>
                  <a:pt x="592804" y="956755"/>
                </a:lnTo>
                <a:lnTo>
                  <a:pt x="598402" y="958017"/>
                </a:lnTo>
                <a:lnTo>
                  <a:pt x="613658" y="962424"/>
                </a:lnTo>
                <a:lnTo>
                  <a:pt x="628588" y="965805"/>
                </a:lnTo>
                <a:lnTo>
                  <a:pt x="636216" y="967322"/>
                </a:lnTo>
                <a:lnTo>
                  <a:pt x="643844" y="968839"/>
                </a:lnTo>
                <a:lnTo>
                  <a:pt x="658773" y="973578"/>
                </a:lnTo>
                <a:lnTo>
                  <a:pt x="674029" y="976613"/>
                </a:lnTo>
                <a:lnTo>
                  <a:pt x="689285" y="979661"/>
                </a:lnTo>
                <a:lnTo>
                  <a:pt x="698243" y="982496"/>
                </a:lnTo>
                <a:lnTo>
                  <a:pt x="704214" y="984387"/>
                </a:lnTo>
                <a:lnTo>
                  <a:pt x="709159" y="985495"/>
                </a:lnTo>
                <a:lnTo>
                  <a:pt x="717811" y="987435"/>
                </a:lnTo>
                <a:lnTo>
                  <a:pt x="726026" y="989076"/>
                </a:lnTo>
                <a:lnTo>
                  <a:pt x="733067" y="990483"/>
                </a:lnTo>
                <a:lnTo>
                  <a:pt x="747997" y="995209"/>
                </a:lnTo>
                <a:lnTo>
                  <a:pt x="763253" y="998257"/>
                </a:lnTo>
                <a:lnTo>
                  <a:pt x="769224" y="1000147"/>
                </a:lnTo>
                <a:lnTo>
                  <a:pt x="778182" y="1002982"/>
                </a:lnTo>
                <a:lnTo>
                  <a:pt x="793438" y="1006031"/>
                </a:lnTo>
                <a:lnTo>
                  <a:pt x="797255" y="1006876"/>
                </a:lnTo>
                <a:lnTo>
                  <a:pt x="808708" y="1009412"/>
                </a:lnTo>
                <a:lnTo>
                  <a:pt x="823623" y="1013804"/>
                </a:lnTo>
                <a:lnTo>
                  <a:pt x="838893" y="1017185"/>
                </a:lnTo>
                <a:lnTo>
                  <a:pt x="853809" y="1020220"/>
                </a:lnTo>
                <a:lnTo>
                  <a:pt x="869078" y="1024959"/>
                </a:lnTo>
                <a:lnTo>
                  <a:pt x="883994" y="1028000"/>
                </a:lnTo>
                <a:lnTo>
                  <a:pt x="893156" y="1030840"/>
                </a:lnTo>
                <a:lnTo>
                  <a:pt x="899264" y="1032734"/>
                </a:lnTo>
                <a:lnTo>
                  <a:pt x="914520" y="1035775"/>
                </a:lnTo>
                <a:lnTo>
                  <a:pt x="923477" y="1037601"/>
                </a:lnTo>
                <a:lnTo>
                  <a:pt x="929449" y="1038818"/>
                </a:lnTo>
                <a:lnTo>
                  <a:pt x="944705" y="1041861"/>
                </a:lnTo>
                <a:lnTo>
                  <a:pt x="959635" y="1045241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9820" y="1051326"/>
                </a:lnTo>
                <a:lnTo>
                  <a:pt x="1005076" y="1054368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50517" y="1062143"/>
                </a:ln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899" y="940237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27049" y="932372"/>
                </a:lnTo>
                <a:lnTo>
                  <a:pt x="40800" y="926591"/>
                </a:lnTo>
                <a:lnTo>
                  <a:pt x="49836" y="923923"/>
                </a:lnTo>
                <a:lnTo>
                  <a:pt x="55727" y="922184"/>
                </a:lnTo>
                <a:lnTo>
                  <a:pt x="65517" y="919153"/>
                </a:lnTo>
                <a:lnTo>
                  <a:pt x="70987" y="917459"/>
                </a:lnTo>
              </a:path>
              <a:path w="1408758" h="1076342">
                <a:moveTo>
                  <a:pt x="0" y="931316"/>
                </a:moveTo>
                <a:lnTo>
                  <a:pt x="0" y="940780"/>
                </a:lnTo>
                <a:lnTo>
                  <a:pt x="1899" y="940237"/>
                </a:lnTo>
              </a:path>
              <a:path w="1408758" h="1076342">
                <a:moveTo>
                  <a:pt x="70987" y="917459"/>
                </a:moveTo>
                <a:lnTo>
                  <a:pt x="77831" y="915333"/>
                </a:lnTo>
                <a:lnTo>
                  <a:pt x="70987" y="917459"/>
                </a:lnTo>
              </a:path>
              <a:path w="1408758" h="1076342">
                <a:moveTo>
                  <a:pt x="146614" y="903256"/>
                </a:move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75140" y="900222"/>
                </a:lnTo>
                <a:lnTo>
                  <a:pt x="160211" y="901912"/>
                </a:lnTo>
                <a:lnTo>
                  <a:pt x="146614" y="903256"/>
                </a:lnTo>
                <a:lnTo>
                  <a:pt x="138292" y="905100"/>
                </a:lnTo>
                <a:lnTo>
                  <a:pt x="146614" y="903256"/>
                </a:lnTo>
              </a:path>
              <a:path w="1408758" h="1076342">
                <a:moveTo>
                  <a:pt x="212542" y="899490"/>
                </a:moveTo>
                <a:lnTo>
                  <a:pt x="220581" y="900222"/>
                </a:lnTo>
                <a:lnTo>
                  <a:pt x="212542" y="899490"/>
                </a:lnTo>
              </a:path>
              <a:path w="1408758" h="1076342">
                <a:moveTo>
                  <a:pt x="311138" y="903256"/>
                </a:moveTo>
                <a:lnTo>
                  <a:pt x="296208" y="90191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</a:path>
              <a:path w="1408758" h="1076342">
                <a:moveTo>
                  <a:pt x="326394" y="904947"/>
                </a:moveTo>
                <a:lnTo>
                  <a:pt x="311138" y="903256"/>
                </a:lnTo>
              </a:path>
              <a:path w="1408758" h="1076342">
                <a:moveTo>
                  <a:pt x="346666" y="907660"/>
                </a:moveTo>
                <a:lnTo>
                  <a:pt x="356579" y="909686"/>
                </a:lnTo>
                <a:lnTo>
                  <a:pt x="371848" y="911030"/>
                </a:lnTo>
              </a:path>
              <a:path w="1408758" h="1076342">
                <a:moveTo>
                  <a:pt x="326394" y="904947"/>
                </a:moveTo>
                <a:lnTo>
                  <a:pt x="333519" y="905736"/>
                </a:lnTo>
                <a:lnTo>
                  <a:pt x="326394" y="904947"/>
                </a:lnTo>
              </a:path>
              <a:path w="1408758" h="1076342">
                <a:moveTo>
                  <a:pt x="462405" y="926591"/>
                </a:move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62405" y="926591"/>
                </a:lnTo>
              </a:path>
              <a:path w="1408758" h="1076342">
                <a:moveTo>
                  <a:pt x="432219" y="920508"/>
                </a:moveTo>
                <a:lnTo>
                  <a:pt x="416950" y="917459"/>
                </a:lnTo>
                <a:lnTo>
                  <a:pt x="432219" y="920508"/>
                </a:lnTo>
                <a:lnTo>
                  <a:pt x="435029" y="921066"/>
                </a:lnTo>
                <a:lnTo>
                  <a:pt x="432219" y="920508"/>
                </a:lnTo>
              </a:path>
              <a:path w="1408758" h="1076342">
                <a:moveTo>
                  <a:pt x="857881" y="1021483"/>
                </a:moveTo>
                <a:lnTo>
                  <a:pt x="869078" y="1024959"/>
                </a:lnTo>
                <a:lnTo>
                  <a:pt x="883994" y="1028000"/>
                </a:lnTo>
                <a:lnTo>
                  <a:pt x="893156" y="1030840"/>
                </a:lnTo>
                <a:lnTo>
                  <a:pt x="899264" y="1032734"/>
                </a:lnTo>
                <a:lnTo>
                  <a:pt x="914520" y="1035775"/>
                </a:lnTo>
                <a:lnTo>
                  <a:pt x="923477" y="1037601"/>
                </a:lnTo>
                <a:lnTo>
                  <a:pt x="929449" y="1038818"/>
                </a:lnTo>
              </a:path>
              <a:path w="1408758" h="1076342">
                <a:moveTo>
                  <a:pt x="811799" y="1010322"/>
                </a:moveTo>
                <a:lnTo>
                  <a:pt x="823623" y="1013804"/>
                </a:lnTo>
                <a:lnTo>
                  <a:pt x="838893" y="1017185"/>
                </a:lnTo>
                <a:lnTo>
                  <a:pt x="846651" y="1018763"/>
                </a:lnTo>
              </a:path>
              <a:path w="1408758" h="1076342">
                <a:moveTo>
                  <a:pt x="808708" y="1009412"/>
                </a:moveTo>
                <a:lnTo>
                  <a:pt x="800933" y="1007690"/>
                </a:lnTo>
                <a:lnTo>
                  <a:pt x="808708" y="1009412"/>
                </a:lnTo>
                <a:lnTo>
                  <a:pt x="811799" y="1010322"/>
                </a:lnTo>
              </a:path>
              <a:path w="1408758" h="1076342">
                <a:moveTo>
                  <a:pt x="811799" y="1010322"/>
                </a:moveTo>
                <a:lnTo>
                  <a:pt x="808708" y="1009412"/>
                </a:lnTo>
              </a:path>
              <a:path w="1408758" h="1076342">
                <a:moveTo>
                  <a:pt x="767379" y="999563"/>
                </a:moveTo>
                <a:lnTo>
                  <a:pt x="769224" y="1000147"/>
                </a:lnTo>
                <a:lnTo>
                  <a:pt x="778182" y="1002982"/>
                </a:lnTo>
                <a:lnTo>
                  <a:pt x="793438" y="1006031"/>
                </a:lnTo>
                <a:lnTo>
                  <a:pt x="797255" y="1006876"/>
                </a:lnTo>
                <a:lnTo>
                  <a:pt x="800933" y="1007690"/>
                </a:lnTo>
              </a:path>
              <a:path w="1408758" h="1076342">
                <a:moveTo>
                  <a:pt x="763253" y="998257"/>
                </a:moveTo>
                <a:lnTo>
                  <a:pt x="756021" y="996812"/>
                </a:lnTo>
              </a:path>
              <a:path w="1408758" h="1076342">
                <a:moveTo>
                  <a:pt x="756021" y="996812"/>
                </a:moveTo>
                <a:lnTo>
                  <a:pt x="763253" y="998257"/>
                </a:lnTo>
                <a:lnTo>
                  <a:pt x="767379" y="999563"/>
                </a:lnTo>
              </a:path>
              <a:path w="1408758" h="1076342">
                <a:moveTo>
                  <a:pt x="767379" y="999563"/>
                </a:moveTo>
                <a:lnTo>
                  <a:pt x="763253" y="998257"/>
                </a:lnTo>
              </a:path>
              <a:path w="1408758" h="1076342">
                <a:moveTo>
                  <a:pt x="743418" y="993759"/>
                </a:moveTo>
                <a:lnTo>
                  <a:pt x="747997" y="995209"/>
                </a:lnTo>
              </a:path>
              <a:path w="1408758" h="1076342">
                <a:moveTo>
                  <a:pt x="747997" y="995209"/>
                </a:moveTo>
                <a:lnTo>
                  <a:pt x="756021" y="996812"/>
                </a:lnTo>
              </a:path>
              <a:path w="1408758" h="1076342">
                <a:moveTo>
                  <a:pt x="717811" y="987435"/>
                </a:moveTo>
                <a:lnTo>
                  <a:pt x="711027" y="985914"/>
                </a:lnTo>
              </a:path>
              <a:path w="1408758" h="1076342">
                <a:moveTo>
                  <a:pt x="711027" y="985914"/>
                </a:moveTo>
                <a:lnTo>
                  <a:pt x="717811" y="987435"/>
                </a:lnTo>
                <a:lnTo>
                  <a:pt x="726026" y="989076"/>
                </a:lnTo>
                <a:lnTo>
                  <a:pt x="717811" y="987435"/>
                </a:lnTo>
              </a:path>
              <a:path w="1408758" h="1076342">
                <a:moveTo>
                  <a:pt x="702562" y="983864"/>
                </a:moveTo>
                <a:lnTo>
                  <a:pt x="704214" y="984387"/>
                </a:lnTo>
                <a:lnTo>
                  <a:pt x="709159" y="985495"/>
                </a:lnTo>
                <a:lnTo>
                  <a:pt x="711027" y="985914"/>
                </a:lnTo>
              </a:path>
              <a:path w="1408758" h="1076342">
                <a:moveTo>
                  <a:pt x="689285" y="979661"/>
                </a:moveTo>
                <a:lnTo>
                  <a:pt x="674029" y="976613"/>
                </a:lnTo>
                <a:lnTo>
                  <a:pt x="666185" y="975053"/>
                </a:lnTo>
              </a:path>
              <a:path w="1408758" h="1076342">
                <a:moveTo>
                  <a:pt x="666185" y="975053"/>
                </a:moveTo>
                <a:lnTo>
                  <a:pt x="674029" y="976613"/>
                </a:lnTo>
                <a:lnTo>
                  <a:pt x="689285" y="979661"/>
                </a:lnTo>
                <a:lnTo>
                  <a:pt x="698243" y="982496"/>
                </a:lnTo>
                <a:lnTo>
                  <a:pt x="689285" y="979661"/>
                </a:lnTo>
              </a:path>
              <a:path w="1408758" h="1076342">
                <a:moveTo>
                  <a:pt x="654506" y="972224"/>
                </a:moveTo>
                <a:lnTo>
                  <a:pt x="658773" y="973578"/>
                </a:lnTo>
              </a:path>
              <a:path w="1408758" h="1076342">
                <a:moveTo>
                  <a:pt x="658773" y="973578"/>
                </a:moveTo>
                <a:lnTo>
                  <a:pt x="666185" y="975053"/>
                </a:lnTo>
              </a:path>
              <a:path w="1408758" h="1076342">
                <a:moveTo>
                  <a:pt x="628588" y="965805"/>
                </a:moveTo>
                <a:lnTo>
                  <a:pt x="619606" y="963771"/>
                </a:lnTo>
              </a:path>
              <a:path w="1408758" h="1076342">
                <a:moveTo>
                  <a:pt x="619606" y="963771"/>
                </a:moveTo>
                <a:lnTo>
                  <a:pt x="628588" y="965805"/>
                </a:lnTo>
                <a:lnTo>
                  <a:pt x="636216" y="967322"/>
                </a:lnTo>
                <a:lnTo>
                  <a:pt x="628588" y="965805"/>
                </a:lnTo>
              </a:path>
              <a:path w="1408758" h="1076342">
                <a:moveTo>
                  <a:pt x="611649" y="961844"/>
                </a:moveTo>
                <a:lnTo>
                  <a:pt x="613658" y="962424"/>
                </a:lnTo>
              </a:path>
              <a:path w="1408758" h="1076342">
                <a:moveTo>
                  <a:pt x="613658" y="962424"/>
                </a:moveTo>
                <a:lnTo>
                  <a:pt x="619606" y="963771"/>
                </a:lnTo>
              </a:path>
              <a:path w="1408758" h="1076342">
                <a:moveTo>
                  <a:pt x="583473" y="954650"/>
                </a:moveTo>
                <a:lnTo>
                  <a:pt x="568217" y="950244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83473" y="954650"/>
                </a:lnTo>
                <a:lnTo>
                  <a:pt x="592804" y="956755"/>
                </a:lnTo>
                <a:lnTo>
                  <a:pt x="583473" y="954650"/>
                </a:lnTo>
              </a:path>
              <a:path w="1408758" h="1076342">
                <a:moveTo>
                  <a:pt x="522776" y="939089"/>
                </a:moveTo>
                <a:lnTo>
                  <a:pt x="509925" y="936477"/>
                </a:lnTo>
                <a:lnTo>
                  <a:pt x="522776" y="939089"/>
                </a:lnTo>
                <a:lnTo>
                  <a:pt x="530399" y="941457"/>
                </a:lnTo>
                <a:lnTo>
                  <a:pt x="522776" y="939089"/>
                </a:lnTo>
              </a:path>
              <a:path w="1408758" h="1076342">
                <a:moveTo>
                  <a:pt x="929449" y="1038818"/>
                </a:moveTo>
                <a:lnTo>
                  <a:pt x="944705" y="1041861"/>
                </a:lnTo>
              </a:path>
              <a:path w="1408758" h="1076342">
                <a:moveTo>
                  <a:pt x="944705" y="1041861"/>
                </a:moveTo>
                <a:lnTo>
                  <a:pt x="959635" y="1045241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9820" y="1051326"/>
                </a:lnTo>
              </a:path>
              <a:path w="1408758" h="1076342">
                <a:moveTo>
                  <a:pt x="989820" y="1051326"/>
                </a:moveTo>
                <a:lnTo>
                  <a:pt x="1005076" y="1054368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50517" y="1062143"/>
                </a:lnTo>
              </a:path>
              <a:path w="1408758" h="1076342">
                <a:moveTo>
                  <a:pt x="1050517" y="1062143"/>
                </a:move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171259" y="1074651"/>
                </a:lnTo>
              </a:path>
              <a:path w="1408758" h="1076342">
                <a:moveTo>
                  <a:pt x="1262141" y="1074651"/>
                </a:move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6985" y="1065975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8177" y="1059101"/>
                </a:lnTo>
                <a:lnTo>
                  <a:pt x="1367967" y="1056058"/>
                </a:lnTo>
                <a:lnTo>
                  <a:pt x="1375233" y="1053760"/>
                </a:lnTo>
                <a:lnTo>
                  <a:pt x="1382924" y="1051326"/>
                </a:lnTo>
              </a:path>
              <a:path w="1408758" h="1076342">
                <a:moveTo>
                  <a:pt x="1216700" y="1074651"/>
                </a:move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</a:path>
              <a:path w="1408758" h="1076342">
                <a:moveTo>
                  <a:pt x="1398153" y="1046593"/>
                </a:moveTo>
                <a:lnTo>
                  <a:pt x="1408758" y="1043550"/>
                </a:lnTo>
                <a:lnTo>
                  <a:pt x="1408758" y="1034085"/>
                </a:lnTo>
              </a:path>
              <a:path w="1408758" h="1076342">
                <a:moveTo>
                  <a:pt x="1382924" y="1051326"/>
                </a:moveTo>
                <a:lnTo>
                  <a:pt x="1398153" y="1046593"/>
                </a:lnTo>
              </a:path>
              <a:path w="1408758" h="1076342">
                <a:moveTo>
                  <a:pt x="1262141" y="174426"/>
                </a:moveTo>
                <a:lnTo>
                  <a:pt x="1277071" y="172736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31630" y="175784"/>
                </a:lnTo>
              </a:path>
              <a:path w="1408758" h="1076342">
                <a:moveTo>
                  <a:pt x="1231630" y="175784"/>
                </a:moveTo>
                <a:lnTo>
                  <a:pt x="1246886" y="175784"/>
                </a:lnTo>
                <a:lnTo>
                  <a:pt x="1262141" y="174426"/>
                </a:lnTo>
              </a:path>
              <a:path w="1408758" h="1076342">
                <a:moveTo>
                  <a:pt x="1322553" y="166653"/>
                </a:move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22553" y="166653"/>
                </a:lnTo>
              </a:path>
              <a:path w="1408758" h="1076342">
                <a:moveTo>
                  <a:pt x="1364412" y="158292"/>
                </a:moveTo>
                <a:lnTo>
                  <a:pt x="1358187" y="160223"/>
                </a:lnTo>
                <a:lnTo>
                  <a:pt x="1364412" y="158292"/>
                </a:lnTo>
              </a:path>
              <a:path w="1408758" h="1076342">
                <a:moveTo>
                  <a:pt x="1408758" y="152450"/>
                </a:move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848" y="153577"/>
                </a:lnTo>
                <a:lnTo>
                  <a:pt x="1367967" y="157189"/>
                </a:lnTo>
                <a:lnTo>
                  <a:pt x="1364412" y="158292"/>
                </a:lnTo>
              </a:path>
              <a:path w="1408758" h="1076342">
                <a:moveTo>
                  <a:pt x="1231630" y="175784"/>
                </a:moveTo>
                <a:lnTo>
                  <a:pt x="1216700" y="175784"/>
                </a:lnTo>
                <a:lnTo>
                  <a:pt x="1231630" y="175786"/>
                </a:lnTo>
              </a:path>
              <a:path w="1408758" h="1076342">
                <a:moveTo>
                  <a:pt x="1216700" y="175784"/>
                </a:moveTo>
                <a:lnTo>
                  <a:pt x="1201444" y="175784"/>
                </a:lnTo>
                <a:lnTo>
                  <a:pt x="1193979" y="175105"/>
                </a:lnTo>
              </a:path>
              <a:path w="1408758" h="1076342">
                <a:moveTo>
                  <a:pt x="1193979" y="175105"/>
                </a:moveTo>
                <a:lnTo>
                  <a:pt x="1201444" y="175784"/>
                </a:lnTo>
                <a:lnTo>
                  <a:pt x="1216700" y="175784"/>
                </a:lnTo>
              </a:path>
              <a:path w="1408758" h="1076342">
                <a:moveTo>
                  <a:pt x="1186515" y="174426"/>
                </a:moveTo>
                <a:lnTo>
                  <a:pt x="1171259" y="174426"/>
                </a:lnTo>
              </a:path>
              <a:path w="1408758" h="1076342">
                <a:moveTo>
                  <a:pt x="1193979" y="175105"/>
                </a:moveTo>
                <a:lnTo>
                  <a:pt x="1186515" y="174426"/>
                </a:lnTo>
              </a:path>
              <a:path w="1408758" h="1076342">
                <a:moveTo>
                  <a:pt x="1141073" y="172736"/>
                </a:move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110888" y="169687"/>
                </a:lnTo>
                <a:lnTo>
                  <a:pt x="1125818" y="171378"/>
                </a:lnTo>
                <a:lnTo>
                  <a:pt x="1141073" y="172736"/>
                </a:lnTo>
                <a:lnTo>
                  <a:pt x="1156329" y="174426"/>
                </a:lnTo>
                <a:lnTo>
                  <a:pt x="1141073" y="172736"/>
                </a:lnTo>
              </a:path>
              <a:path w="1408758" h="1076342">
                <a:moveTo>
                  <a:pt x="1080703" y="166653"/>
                </a:moveTo>
                <a:lnTo>
                  <a:pt x="1073380" y="165841"/>
                </a:lnTo>
                <a:lnTo>
                  <a:pt x="1080703" y="166653"/>
                </a:lnTo>
                <a:lnTo>
                  <a:pt x="1094637" y="167907"/>
                </a:lnTo>
                <a:lnTo>
                  <a:pt x="1080703" y="166653"/>
                </a:lnTo>
              </a:path>
              <a:path w="1408758" h="1076342">
                <a:moveTo>
                  <a:pt x="1050517" y="163604"/>
                </a:moveTo>
                <a:lnTo>
                  <a:pt x="1035261" y="160223"/>
                </a:lnTo>
                <a:lnTo>
                  <a:pt x="1020332" y="157189"/>
                </a:lnTo>
                <a:lnTo>
                  <a:pt x="1010161" y="155157"/>
                </a:lnTo>
                <a:lnTo>
                  <a:pt x="1020332" y="157189"/>
                </a:lnTo>
                <a:lnTo>
                  <a:pt x="1035261" y="160223"/>
                </a:lnTo>
                <a:lnTo>
                  <a:pt x="1050517" y="163604"/>
                </a:lnTo>
              </a:path>
              <a:path w="1408758" h="1076342">
                <a:moveTo>
                  <a:pt x="914520" y="135545"/>
                </a:moveTo>
                <a:lnTo>
                  <a:pt x="911129" y="134793"/>
                </a:lnTo>
                <a:lnTo>
                  <a:pt x="914520" y="135545"/>
                </a:lnTo>
              </a:path>
              <a:path w="1408758" h="1076342">
                <a:moveTo>
                  <a:pt x="883994" y="129129"/>
                </a:moveTo>
                <a:lnTo>
                  <a:pt x="869078" y="124390"/>
                </a:lnTo>
                <a:lnTo>
                  <a:pt x="853809" y="121356"/>
                </a:lnTo>
                <a:lnTo>
                  <a:pt x="869078" y="124390"/>
                </a:lnTo>
                <a:lnTo>
                  <a:pt x="883994" y="129129"/>
                </a:lnTo>
                <a:lnTo>
                  <a:pt x="892138" y="130748"/>
                </a:lnTo>
                <a:lnTo>
                  <a:pt x="883994" y="129129"/>
                </a:lnTo>
              </a:path>
              <a:path w="1408758" h="1076342">
                <a:moveTo>
                  <a:pt x="823623" y="113582"/>
                </a:moveTo>
                <a:lnTo>
                  <a:pt x="808708" y="110534"/>
                </a:lnTo>
                <a:lnTo>
                  <a:pt x="793438" y="105809"/>
                </a:lnTo>
                <a:lnTo>
                  <a:pt x="788353" y="104792"/>
                </a:lnTo>
                <a:lnTo>
                  <a:pt x="793438" y="105809"/>
                </a:lnTo>
                <a:lnTo>
                  <a:pt x="808708" y="110534"/>
                </a:lnTo>
                <a:lnTo>
                  <a:pt x="823623" y="113582"/>
                </a:lnTo>
              </a:path>
              <a:path w="1408758" h="1076342">
                <a:moveTo>
                  <a:pt x="747997" y="94987"/>
                </a:moveTo>
                <a:lnTo>
                  <a:pt x="733067" y="91938"/>
                </a:lnTo>
                <a:lnTo>
                  <a:pt x="726026" y="90378"/>
                </a:lnTo>
                <a:lnTo>
                  <a:pt x="733067" y="91938"/>
                </a:lnTo>
                <a:lnTo>
                  <a:pt x="747997" y="94987"/>
                </a:lnTo>
              </a:path>
              <a:path w="1408758" h="1076342">
                <a:moveTo>
                  <a:pt x="658773" y="73010"/>
                </a:moveTo>
                <a:lnTo>
                  <a:pt x="643844" y="69975"/>
                </a:lnTo>
                <a:lnTo>
                  <a:pt x="633927" y="66895"/>
                </a:lnTo>
                <a:lnTo>
                  <a:pt x="643844" y="69975"/>
                </a:lnTo>
                <a:lnTo>
                  <a:pt x="658773" y="73010"/>
                </a:lnTo>
              </a:path>
              <a:path w="1408758" h="1076342">
                <a:moveTo>
                  <a:pt x="613658" y="62188"/>
                </a:moveTo>
                <a:lnTo>
                  <a:pt x="598402" y="59153"/>
                </a:lnTo>
              </a:path>
              <a:path w="1408758" h="1076342">
                <a:moveTo>
                  <a:pt x="583473" y="54414"/>
                </a:moveTo>
                <a:lnTo>
                  <a:pt x="568217" y="51380"/>
                </a:lnTo>
                <a:lnTo>
                  <a:pt x="558264" y="48220"/>
                </a:lnTo>
                <a:lnTo>
                  <a:pt x="568217" y="51380"/>
                </a:lnTo>
                <a:lnTo>
                  <a:pt x="583473" y="54414"/>
                </a:lnTo>
              </a:path>
              <a:path w="1408758" h="1076342">
                <a:moveTo>
                  <a:pt x="598402" y="59153"/>
                </a:moveTo>
                <a:lnTo>
                  <a:pt x="613658" y="62188"/>
                </a:lnTo>
              </a:path>
              <a:path w="1408758" h="1076342">
                <a:moveTo>
                  <a:pt x="553287" y="46641"/>
                </a:moveTo>
                <a:lnTo>
                  <a:pt x="546246" y="45240"/>
                </a:lnTo>
                <a:lnTo>
                  <a:pt x="538031" y="43606"/>
                </a:lnTo>
                <a:lnTo>
                  <a:pt x="533565" y="42714"/>
                </a:lnTo>
              </a:path>
              <a:path w="1408758" h="1076342">
                <a:moveTo>
                  <a:pt x="554608" y="47060"/>
                </a:moveTo>
                <a:lnTo>
                  <a:pt x="553287" y="46641"/>
                </a:lnTo>
              </a:path>
              <a:path w="1408758" h="1076342">
                <a:moveTo>
                  <a:pt x="533565" y="42714"/>
                </a:moveTo>
                <a:lnTo>
                  <a:pt x="530629" y="42127"/>
                </a:lnTo>
                <a:lnTo>
                  <a:pt x="533565" y="42714"/>
                </a:lnTo>
              </a:path>
              <a:path w="1408758" h="1076342">
                <a:moveTo>
                  <a:pt x="516366" y="38529"/>
                </a:move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32219" y="21630"/>
                </a:lnTo>
                <a:lnTo>
                  <a:pt x="416950" y="18581"/>
                </a:lnTo>
                <a:lnTo>
                  <a:pt x="402034" y="15547"/>
                </a:lnTo>
              </a:path>
              <a:path w="1408758" h="1076342">
                <a:moveTo>
                  <a:pt x="522116" y="40349"/>
                </a:moveTo>
                <a:lnTo>
                  <a:pt x="516366" y="38529"/>
                </a:lnTo>
              </a:path>
              <a:path w="1408758" h="1076342">
                <a:moveTo>
                  <a:pt x="388153" y="12775"/>
                </a:moveTo>
                <a:lnTo>
                  <a:pt x="386764" y="12498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</a:path>
              <a:path w="1408758" h="1076342">
                <a:moveTo>
                  <a:pt x="402034" y="15547"/>
                </a:moveTo>
                <a:lnTo>
                  <a:pt x="388153" y="12775"/>
                </a:lnTo>
              </a:path>
              <a:path w="1408758" h="1076342">
                <a:moveTo>
                  <a:pt x="311138" y="4725"/>
                </a:move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250767" y="0"/>
                </a:lnTo>
              </a:path>
              <a:path w="1408758" h="1076342">
                <a:moveTo>
                  <a:pt x="326394" y="6083"/>
                </a:moveTo>
                <a:lnTo>
                  <a:pt x="311138" y="4725"/>
                </a:lnTo>
              </a:path>
              <a:path w="1408758" h="1076342">
                <a:moveTo>
                  <a:pt x="250767" y="0"/>
                </a:moveTo>
                <a:lnTo>
                  <a:pt x="235837" y="0"/>
                </a:lnTo>
                <a:lnTo>
                  <a:pt x="250767" y="1"/>
                </a:lnTo>
              </a:path>
              <a:path w="1408758" h="1076342">
                <a:moveTo>
                  <a:pt x="235837" y="0"/>
                </a:moveTo>
                <a:lnTo>
                  <a:pt x="220581" y="0"/>
                </a:lnTo>
                <a:lnTo>
                  <a:pt x="235837" y="1"/>
                </a:lnTo>
              </a:path>
              <a:path w="1408758" h="1076342">
                <a:moveTo>
                  <a:pt x="220581" y="0"/>
                </a:moveTo>
                <a:lnTo>
                  <a:pt x="205652" y="0"/>
                </a:lnTo>
                <a:lnTo>
                  <a:pt x="220581" y="1"/>
                </a:lnTo>
              </a:path>
              <a:path w="1408758" h="1076342">
                <a:moveTo>
                  <a:pt x="205652" y="0"/>
                </a:moveTo>
                <a:lnTo>
                  <a:pt x="190396" y="0"/>
                </a:lnTo>
                <a:lnTo>
                  <a:pt x="205652" y="1"/>
                </a:lnTo>
              </a:path>
              <a:path w="1408758" h="1076342">
                <a:moveTo>
                  <a:pt x="190396" y="0"/>
                </a:moveTo>
                <a:lnTo>
                  <a:pt x="175140" y="0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78302" y="14784"/>
                </a:lnTo>
                <a:lnTo>
                  <a:pt x="70987" y="16891"/>
                </a:lnTo>
                <a:lnTo>
                  <a:pt x="65305" y="19285"/>
                </a:lnTo>
                <a:lnTo>
                  <a:pt x="55727" y="23320"/>
                </a:lnTo>
                <a:lnTo>
                  <a:pt x="52896" y="24216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49689"/>
                </a:lnTo>
              </a:path>
              <a:path w="1408758" h="1076342">
                <a:moveTo>
                  <a:pt x="0" y="49689"/>
                </a:moveTo>
                <a:lnTo>
                  <a:pt x="0" y="931316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77012" y="1034435"/>
                </a:lnTo>
                <a:lnTo>
                  <a:pt x="1292377" y="1032745"/>
                </a:lnTo>
                <a:lnTo>
                  <a:pt x="1296082" y="1032407"/>
                </a:lnTo>
                <a:lnTo>
                  <a:pt x="1307198" y="1031392"/>
                </a:lnTo>
                <a:lnTo>
                  <a:pt x="1322563" y="1028349"/>
                </a:lnTo>
                <a:lnTo>
                  <a:pt x="1333986" y="1025814"/>
                </a:lnTo>
                <a:lnTo>
                  <a:pt x="1337791" y="1024970"/>
                </a:lnTo>
                <a:lnTo>
                  <a:pt x="1352748" y="1018884"/>
                </a:lnTo>
                <a:lnTo>
                  <a:pt x="1367977" y="1014152"/>
                </a:lnTo>
                <a:lnTo>
                  <a:pt x="1367977" y="151106"/>
                </a:lnTo>
                <a:lnTo>
                  <a:pt x="1359285" y="153811"/>
                </a:lnTo>
                <a:lnTo>
                  <a:pt x="1352748" y="155845"/>
                </a:lnTo>
                <a:lnTo>
                  <a:pt x="1346975" y="157674"/>
                </a:lnTo>
                <a:lnTo>
                  <a:pt x="1337791" y="160584"/>
                </a:lnTo>
                <a:lnTo>
                  <a:pt x="1331260" y="162610"/>
                </a:lnTo>
                <a:lnTo>
                  <a:pt x="1322563" y="165309"/>
                </a:lnTo>
                <a:lnTo>
                  <a:pt x="1307198" y="166667"/>
                </a:lnTo>
                <a:lnTo>
                  <a:pt x="1292377" y="168357"/>
                </a:lnTo>
                <a:lnTo>
                  <a:pt x="1277012" y="171392"/>
                </a:lnTo>
                <a:lnTo>
                  <a:pt x="1262151" y="173082"/>
                </a:lnTo>
                <a:lnTo>
                  <a:pt x="1246895" y="174773"/>
                </a:lnTo>
                <a:lnTo>
                  <a:pt x="1231966" y="176131"/>
                </a:lnTo>
                <a:lnTo>
                  <a:pt x="1142728" y="176131"/>
                </a:lnTo>
                <a:lnTo>
                  <a:pt x="1128646" y="174877"/>
                </a:lnTo>
                <a:lnTo>
                  <a:pt x="1127472" y="174773"/>
                </a:lnTo>
                <a:lnTo>
                  <a:pt x="1124486" y="174435"/>
                </a:lnTo>
                <a:lnTo>
                  <a:pt x="1112543" y="173082"/>
                </a:lnTo>
                <a:lnTo>
                  <a:pt x="1106995" y="172468"/>
                </a:lnTo>
                <a:lnTo>
                  <a:pt x="1097287" y="171392"/>
                </a:lnTo>
                <a:lnTo>
                  <a:pt x="1082357" y="170048"/>
                </a:lnTo>
                <a:lnTo>
                  <a:pt x="1067101" y="168357"/>
                </a:lnTo>
                <a:lnTo>
                  <a:pt x="1055914" y="167118"/>
                </a:lnTo>
                <a:lnTo>
                  <a:pt x="1051846" y="166667"/>
                </a:lnTo>
                <a:lnTo>
                  <a:pt x="1036916" y="163618"/>
                </a:lnTo>
                <a:lnTo>
                  <a:pt x="1029288" y="162946"/>
                </a:lnTo>
                <a:lnTo>
                  <a:pt x="1021660" y="162274"/>
                </a:lnTo>
                <a:lnTo>
                  <a:pt x="1006731" y="158893"/>
                </a:lnTo>
                <a:lnTo>
                  <a:pt x="991475" y="155845"/>
                </a:lnTo>
                <a:lnTo>
                  <a:pt x="976545" y="154487"/>
                </a:lnTo>
                <a:lnTo>
                  <a:pt x="961289" y="151106"/>
                </a:lnTo>
                <a:lnTo>
                  <a:pt x="953661" y="149588"/>
                </a:lnTo>
                <a:lnTo>
                  <a:pt x="946034" y="148071"/>
                </a:lnTo>
                <a:lnTo>
                  <a:pt x="932436" y="145023"/>
                </a:lnTo>
                <a:lnTo>
                  <a:pt x="924972" y="143505"/>
                </a:lnTo>
                <a:lnTo>
                  <a:pt x="917507" y="141988"/>
                </a:lnTo>
                <a:lnTo>
                  <a:pt x="907336" y="139956"/>
                </a:lnTo>
                <a:lnTo>
                  <a:pt x="902251" y="138940"/>
                </a:lnTo>
                <a:lnTo>
                  <a:pt x="892298" y="135790"/>
                </a:lnTo>
                <a:lnTo>
                  <a:pt x="887322" y="134215"/>
                </a:lnTo>
                <a:lnTo>
                  <a:pt x="872066" y="130834"/>
                </a:lnTo>
                <a:lnTo>
                  <a:pt x="864601" y="129309"/>
                </a:lnTo>
                <a:lnTo>
                  <a:pt x="857136" y="127785"/>
                </a:lnTo>
                <a:lnTo>
                  <a:pt x="841880" y="123060"/>
                </a:lnTo>
                <a:lnTo>
                  <a:pt x="826951" y="120012"/>
                </a:lnTo>
                <a:lnTo>
                  <a:pt x="811695" y="116963"/>
                </a:lnTo>
                <a:lnTo>
                  <a:pt x="805151" y="114938"/>
                </a:lnTo>
                <a:lnTo>
                  <a:pt x="796425" y="112238"/>
                </a:lnTo>
                <a:lnTo>
                  <a:pt x="781509" y="109190"/>
                </a:lnTo>
                <a:lnTo>
                  <a:pt x="769633" y="106829"/>
                </a:lnTo>
                <a:lnTo>
                  <a:pt x="766240" y="106155"/>
                </a:lnTo>
                <a:lnTo>
                  <a:pt x="751324" y="101416"/>
                </a:lnTo>
                <a:lnTo>
                  <a:pt x="740635" y="99292"/>
                </a:lnTo>
                <a:lnTo>
                  <a:pt x="736055" y="98381"/>
                </a:lnTo>
                <a:lnTo>
                  <a:pt x="721139" y="95333"/>
                </a:lnTo>
                <a:lnTo>
                  <a:pt x="705869" y="90608"/>
                </a:lnTo>
                <a:lnTo>
                  <a:pt x="698548" y="88787"/>
                </a:lnTo>
                <a:lnTo>
                  <a:pt x="692272" y="87227"/>
                </a:lnTo>
                <a:lnTo>
                  <a:pt x="677016" y="82820"/>
                </a:lnTo>
                <a:lnTo>
                  <a:pt x="665819" y="80285"/>
                </a:lnTo>
                <a:lnTo>
                  <a:pt x="662087" y="79439"/>
                </a:lnTo>
                <a:lnTo>
                  <a:pt x="654459" y="77922"/>
                </a:lnTo>
                <a:lnTo>
                  <a:pt x="646831" y="76405"/>
                </a:lnTo>
                <a:lnTo>
                  <a:pt x="631901" y="71666"/>
                </a:lnTo>
                <a:lnTo>
                  <a:pt x="616645" y="68631"/>
                </a:lnTo>
                <a:lnTo>
                  <a:pt x="601716" y="65583"/>
                </a:lnTo>
                <a:lnTo>
                  <a:pt x="593783" y="63126"/>
                </a:lnTo>
                <a:lnTo>
                  <a:pt x="586460" y="60858"/>
                </a:lnTo>
                <a:lnTo>
                  <a:pt x="571204" y="57809"/>
                </a:lnTo>
                <a:lnTo>
                  <a:pt x="556275" y="54775"/>
                </a:lnTo>
                <a:lnTo>
                  <a:pt x="554240" y="54143"/>
                </a:lnTo>
                <a:lnTo>
                  <a:pt x="541019" y="50036"/>
                </a:lnTo>
                <a:lnTo>
                  <a:pt x="526089" y="46987"/>
                </a:lnTo>
                <a:lnTo>
                  <a:pt x="521145" y="45269"/>
                </a:lnTo>
                <a:lnTo>
                  <a:pt x="512492" y="42262"/>
                </a:lnTo>
                <a:lnTo>
                  <a:pt x="497236" y="39214"/>
                </a:lnTo>
                <a:lnTo>
                  <a:pt x="487283" y="36960"/>
                </a:lnTo>
                <a:lnTo>
                  <a:pt x="482307" y="35833"/>
                </a:lnTo>
                <a:lnTo>
                  <a:pt x="476204" y="34619"/>
                </a:lnTo>
                <a:lnTo>
                  <a:pt x="467051" y="32798"/>
                </a:lnTo>
                <a:lnTo>
                  <a:pt x="451781" y="29750"/>
                </a:lnTo>
                <a:lnTo>
                  <a:pt x="436865" y="26715"/>
                </a:lnTo>
                <a:lnTo>
                  <a:pt x="421596" y="23667"/>
                </a:lnTo>
                <a:lnTo>
                  <a:pt x="406680" y="20286"/>
                </a:lnTo>
                <a:lnTo>
                  <a:pt x="399286" y="19635"/>
                </a:lnTo>
                <a:lnTo>
                  <a:pt x="391411" y="18941"/>
                </a:lnTo>
                <a:lnTo>
                  <a:pt x="376495" y="15893"/>
                </a:lnTo>
                <a:lnTo>
                  <a:pt x="361225" y="12512"/>
                </a:lnTo>
                <a:lnTo>
                  <a:pt x="359682" y="12372"/>
                </a:lnTo>
                <a:lnTo>
                  <a:pt x="346309" y="11154"/>
                </a:lnTo>
                <a:lnTo>
                  <a:pt x="337230" y="10149"/>
                </a:lnTo>
                <a:lnTo>
                  <a:pt x="331040" y="9464"/>
                </a:lnTo>
                <a:lnTo>
                  <a:pt x="316737" y="7879"/>
                </a:lnTo>
                <a:lnTo>
                  <a:pt x="315784" y="7773"/>
                </a:ln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11631" y="1690"/>
                </a:lnTo>
                <a:lnTo>
                  <a:pt x="198191" y="201"/>
                </a:lnTo>
                <a:lnTo>
                  <a:pt x="196375" y="0"/>
                </a:lnTo>
                <a:lnTo>
                  <a:pt x="166189" y="0"/>
                </a:ln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36004" y="3381"/>
                </a:lnTo>
                <a:lnTo>
                  <a:pt x="121074" y="6429"/>
                </a:lnTo>
                <a:lnTo>
                  <a:pt x="105818" y="7773"/>
                </a:lnTo>
                <a:lnTo>
                  <a:pt x="90563" y="9464"/>
                </a:lnTo>
                <a:lnTo>
                  <a:pt x="83752" y="10235"/>
                </a:lnTo>
                <a:lnTo>
                  <a:pt x="75633" y="11154"/>
                </a:lnTo>
                <a:lnTo>
                  <a:pt x="65736" y="14229"/>
                </a:lnTo>
                <a:lnTo>
                  <a:pt x="60377" y="15893"/>
                </a:lnTo>
                <a:lnTo>
                  <a:pt x="55956" y="17194"/>
                </a:lnTo>
                <a:lnTo>
                  <a:pt x="21843" y="27665"/>
                </a:lnTo>
                <a:lnTo>
                  <a:pt x="0" y="35833"/>
                </a:lnTo>
                <a:lnTo>
                  <a:pt x="0" y="898877"/>
                </a:lnTo>
                <a:lnTo>
                  <a:pt x="8618" y="896201"/>
                </a:lnTo>
                <a:lnTo>
                  <a:pt x="15258" y="894138"/>
                </a:lnTo>
                <a:lnTo>
                  <a:pt x="26829" y="890734"/>
                </a:lnTo>
                <a:lnTo>
                  <a:pt x="30185" y="889746"/>
                </a:lnTo>
                <a:lnTo>
                  <a:pt x="45448" y="885021"/>
                </a:lnTo>
                <a:lnTo>
                  <a:pt x="51677" y="882338"/>
                </a:lnTo>
                <a:lnTo>
                  <a:pt x="60377" y="878591"/>
                </a:lnTo>
                <a:lnTo>
                  <a:pt x="72677" y="876145"/>
                </a:lnTo>
                <a:lnTo>
                  <a:pt x="75633" y="875557"/>
                </a:lnTo>
                <a:lnTo>
                  <a:pt x="90563" y="873866"/>
                </a:lnTo>
                <a:lnTo>
                  <a:pt x="101658" y="871649"/>
                </a:lnTo>
                <a:lnTo>
                  <a:pt x="105818" y="870818"/>
                </a:lnTo>
                <a:lnTo>
                  <a:pt x="121074" y="869460"/>
                </a:lnTo>
                <a:lnTo>
                  <a:pt x="136004" y="867783"/>
                </a:lnTo>
                <a:lnTo>
                  <a:pt x="143632" y="866938"/>
                </a:lnTo>
                <a:lnTo>
                  <a:pt x="151260" y="866093"/>
                </a:lnTo>
                <a:lnTo>
                  <a:pt x="157002" y="865570"/>
                </a:lnTo>
                <a:lnTo>
                  <a:pt x="166189" y="864735"/>
                </a:lnTo>
                <a:lnTo>
                  <a:pt x="255413" y="864735"/>
                </a:lnTo>
                <a:lnTo>
                  <a:pt x="268126" y="865866"/>
                </a:lnTo>
                <a:lnTo>
                  <a:pt x="270669" y="866093"/>
                </a:lnTo>
                <a:lnTo>
                  <a:pt x="275645" y="866656"/>
                </a:lnTo>
                <a:lnTo>
                  <a:pt x="285598" y="867783"/>
                </a:lnTo>
                <a:lnTo>
                  <a:pt x="290684" y="868342"/>
                </a:lnTo>
                <a:lnTo>
                  <a:pt x="300854" y="869460"/>
                </a:lnTo>
                <a:lnTo>
                  <a:pt x="315784" y="870818"/>
                </a:lnTo>
                <a:lnTo>
                  <a:pt x="331040" y="873866"/>
                </a:lnTo>
                <a:lnTo>
                  <a:pt x="346309" y="875557"/>
                </a:lnTo>
                <a:lnTo>
                  <a:pt x="354833" y="876523"/>
                </a:lnTo>
                <a:lnTo>
                  <a:pt x="361225" y="877247"/>
                </a:lnTo>
                <a:lnTo>
                  <a:pt x="376495" y="878591"/>
                </a:lnTo>
                <a:lnTo>
                  <a:pt x="391411" y="881972"/>
                </a:lnTo>
                <a:lnTo>
                  <a:pt x="406680" y="885021"/>
                </a:lnTo>
                <a:lnTo>
                  <a:pt x="421596" y="888055"/>
                </a:lnTo>
                <a:lnTo>
                  <a:pt x="436865" y="891104"/>
                </a:lnTo>
                <a:lnTo>
                  <a:pt x="451781" y="892794"/>
                </a:lnTo>
                <a:lnTo>
                  <a:pt x="467051" y="895829"/>
                </a:lnTo>
                <a:lnTo>
                  <a:pt x="476204" y="897658"/>
                </a:lnTo>
                <a:lnTo>
                  <a:pt x="482307" y="898877"/>
                </a:lnTo>
                <a:lnTo>
                  <a:pt x="487283" y="900457"/>
                </a:lnTo>
                <a:lnTo>
                  <a:pt x="497236" y="903616"/>
                </a:lnTo>
                <a:lnTo>
                  <a:pt x="512492" y="906651"/>
                </a:lnTo>
                <a:lnTo>
                  <a:pt x="526089" y="909699"/>
                </a:lnTo>
                <a:lnTo>
                  <a:pt x="529407" y="910749"/>
                </a:lnTo>
                <a:lnTo>
                  <a:pt x="541019" y="914425"/>
                </a:lnTo>
                <a:lnTo>
                  <a:pt x="556275" y="917473"/>
                </a:lnTo>
                <a:lnTo>
                  <a:pt x="563739" y="919163"/>
                </a:lnTo>
                <a:lnTo>
                  <a:pt x="571204" y="920854"/>
                </a:lnTo>
                <a:lnTo>
                  <a:pt x="586460" y="925579"/>
                </a:lnTo>
                <a:lnTo>
                  <a:pt x="593501" y="926986"/>
                </a:lnTo>
                <a:lnTo>
                  <a:pt x="601716" y="928628"/>
                </a:lnTo>
                <a:lnTo>
                  <a:pt x="616645" y="931662"/>
                </a:lnTo>
                <a:lnTo>
                  <a:pt x="631901" y="936401"/>
                </a:lnTo>
                <a:lnTo>
                  <a:pt x="636878" y="93741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70618" y="945917"/>
                </a:lnTo>
                <a:lnTo>
                  <a:pt x="677016" y="947223"/>
                </a:lnTo>
                <a:lnTo>
                  <a:pt x="692272" y="950258"/>
                </a:lnTo>
                <a:lnTo>
                  <a:pt x="705869" y="954997"/>
                </a:lnTo>
                <a:lnTo>
                  <a:pt x="708050" y="955430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45216" y="964048"/>
                </a:lnTo>
                <a:lnTo>
                  <a:pt x="751324" y="965805"/>
                </a:lnTo>
                <a:lnTo>
                  <a:pt x="766240" y="969186"/>
                </a:lnTo>
                <a:lnTo>
                  <a:pt x="773875" y="970710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800243" y="977721"/>
                </a:lnTo>
                <a:lnTo>
                  <a:pt x="811695" y="980008"/>
                </a:lnTo>
                <a:lnTo>
                  <a:pt x="826951" y="984747"/>
                </a:lnTo>
                <a:lnTo>
                  <a:pt x="841880" y="987781"/>
                </a:lnTo>
                <a:lnTo>
                  <a:pt x="857136" y="990830"/>
                </a:lnTo>
                <a:lnTo>
                  <a:pt x="864601" y="99319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92298" y="999615"/>
                </a:lnTo>
                <a:lnTo>
                  <a:pt x="902251" y="1001638"/>
                </a:lnTo>
                <a:lnTo>
                  <a:pt x="907336" y="1003218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  <a:lnTo>
                  <a:pt x="976545" y="1017193"/>
                </a:lnTo>
                <a:lnTo>
                  <a:pt x="980278" y="1018039"/>
                </a:lnTo>
                <a:lnTo>
                  <a:pt x="991475" y="1020574"/>
                </a:lnTo>
                <a:lnTo>
                  <a:pt x="1006731" y="1023617"/>
                </a:lnTo>
                <a:lnTo>
                  <a:pt x="1018896" y="1026096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36916" y="1028349"/>
                </a:lnTo>
                <a:lnTo>
                  <a:pt x="1051846" y="102970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97287" y="1034435"/>
                </a:lnTo>
                <a:lnTo>
                  <a:pt x="1112543" y="1037477"/>
                </a:lnTo>
                <a:lnTo>
                  <a:pt x="1124486" y="1038829"/>
                </a:lnTo>
                <a:lnTo>
                  <a:pt x="1127472" y="1039167"/>
                </a:lnTo>
                <a:lnTo>
                  <a:pt x="1172914" y="1039167"/>
                </a:lnTo>
                <a:lnTo>
                  <a:pt x="1182075" y="1040182"/>
                </a:lnTo>
                <a:lnTo>
                  <a:pt x="1188183" y="1040858"/>
                </a:lnTo>
                <a:lnTo>
                  <a:pt x="1231966" y="1040858"/>
                </a:lnTo>
                <a:lnTo>
                  <a:pt x="1246895" y="1039167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60377" y="15893"/>
                </a:moveTo>
                <a:lnTo>
                  <a:pt x="55956" y="17194"/>
                </a:lnTo>
                <a:lnTo>
                  <a:pt x="45448" y="20286"/>
                </a:lnTo>
                <a:lnTo>
                  <a:pt x="36141" y="23175"/>
                </a:lnTo>
                <a:lnTo>
                  <a:pt x="30185" y="25025"/>
                </a:lnTo>
                <a:lnTo>
                  <a:pt x="21843" y="27665"/>
                </a:lnTo>
                <a:lnTo>
                  <a:pt x="15258" y="29750"/>
                </a:lnTo>
                <a:lnTo>
                  <a:pt x="0" y="35833"/>
                </a:lnTo>
              </a:path>
              <a:path w="1367977" h="1040858">
                <a:moveTo>
                  <a:pt x="181445" y="0"/>
                </a:moveTo>
                <a:lnTo>
                  <a:pt x="166189" y="0"/>
                </a:ln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36004" y="3381"/>
                </a:lnTo>
                <a:lnTo>
                  <a:pt x="121074" y="6429"/>
                </a:lnTo>
                <a:lnTo>
                  <a:pt x="105818" y="7773"/>
                </a:lnTo>
                <a:lnTo>
                  <a:pt x="90563" y="9464"/>
                </a:lnTo>
                <a:lnTo>
                  <a:pt x="83752" y="10235"/>
                </a:lnTo>
                <a:lnTo>
                  <a:pt x="75633" y="11154"/>
                </a:lnTo>
                <a:lnTo>
                  <a:pt x="65736" y="14229"/>
                </a:lnTo>
                <a:lnTo>
                  <a:pt x="60377" y="15893"/>
                </a:lnTo>
              </a:path>
              <a:path w="1367977" h="1040858">
                <a:moveTo>
                  <a:pt x="198191" y="201"/>
                </a:moveTo>
                <a:lnTo>
                  <a:pt x="196375" y="0"/>
                </a:lnTo>
                <a:lnTo>
                  <a:pt x="181445" y="0"/>
                </a:lnTo>
              </a:path>
              <a:path w="1367977" h="1040858">
                <a:moveTo>
                  <a:pt x="204359" y="884"/>
                </a:moveTo>
                <a:lnTo>
                  <a:pt x="198191" y="201"/>
                </a:lnTo>
              </a:path>
              <a:path w="1367977" h="1040858">
                <a:moveTo>
                  <a:pt x="240483" y="1690"/>
                </a:moveTo>
                <a:lnTo>
                  <a:pt x="225228" y="1690"/>
                </a:lnTo>
              </a:path>
              <a:path w="1367977" h="1040858">
                <a:moveTo>
                  <a:pt x="225228" y="1691"/>
                </a:moveTo>
                <a:lnTo>
                  <a:pt x="240483" y="1690"/>
                </a:lnTo>
              </a:path>
              <a:path w="1367977" h="1040858">
                <a:moveTo>
                  <a:pt x="316737" y="7879"/>
                </a:moveTo>
                <a:lnTo>
                  <a:pt x="315784" y="7773"/>
                </a:ln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40483" y="1690"/>
                </a:lnTo>
              </a:path>
              <a:path w="1367977" h="1040858">
                <a:moveTo>
                  <a:pt x="331040" y="9464"/>
                </a:moveTo>
                <a:lnTo>
                  <a:pt x="316737" y="7879"/>
                </a:lnTo>
              </a:path>
              <a:path w="1367977" h="1040858">
                <a:moveTo>
                  <a:pt x="436865" y="26715"/>
                </a:moveTo>
                <a:lnTo>
                  <a:pt x="421596" y="23667"/>
                </a:lnTo>
                <a:lnTo>
                  <a:pt x="406680" y="20286"/>
                </a:lnTo>
                <a:lnTo>
                  <a:pt x="399286" y="19635"/>
                </a:lnTo>
                <a:lnTo>
                  <a:pt x="391411" y="18941"/>
                </a:lnTo>
                <a:lnTo>
                  <a:pt x="376495" y="15893"/>
                </a:lnTo>
                <a:lnTo>
                  <a:pt x="361225" y="12512"/>
                </a:lnTo>
                <a:lnTo>
                  <a:pt x="359682" y="12372"/>
                </a:lnTo>
                <a:lnTo>
                  <a:pt x="346309" y="11154"/>
                </a:lnTo>
                <a:lnTo>
                  <a:pt x="337230" y="10149"/>
                </a:lnTo>
                <a:lnTo>
                  <a:pt x="331040" y="9464"/>
                </a:lnTo>
              </a:path>
              <a:path w="1367977" h="1040858">
                <a:moveTo>
                  <a:pt x="451781" y="29750"/>
                </a:moveTo>
                <a:lnTo>
                  <a:pt x="436865" y="26715"/>
                </a:lnTo>
              </a:path>
              <a:path w="1367977" h="1040858">
                <a:moveTo>
                  <a:pt x="487283" y="36960"/>
                </a:moveTo>
                <a:lnTo>
                  <a:pt x="482307" y="35833"/>
                </a:lnTo>
                <a:lnTo>
                  <a:pt x="476204" y="34619"/>
                </a:lnTo>
                <a:lnTo>
                  <a:pt x="467051" y="32798"/>
                </a:lnTo>
                <a:lnTo>
                  <a:pt x="451781" y="29750"/>
                </a:lnTo>
              </a:path>
              <a:path w="1367977" h="1040858">
                <a:moveTo>
                  <a:pt x="497236" y="39214"/>
                </a:moveTo>
                <a:lnTo>
                  <a:pt x="487283" y="36960"/>
                </a:lnTo>
              </a:path>
              <a:path w="1367977" h="1040858">
                <a:moveTo>
                  <a:pt x="1067101" y="168357"/>
                </a:moveTo>
                <a:lnTo>
                  <a:pt x="1055914" y="167118"/>
                </a:lnTo>
                <a:lnTo>
                  <a:pt x="1067101" y="168357"/>
                </a:lnTo>
              </a:path>
              <a:path w="1367977" h="1040858">
                <a:moveTo>
                  <a:pt x="1021660" y="162274"/>
                </a:moveTo>
                <a:lnTo>
                  <a:pt x="1006731" y="158893"/>
                </a:lnTo>
                <a:lnTo>
                  <a:pt x="991475" y="155845"/>
                </a:lnTo>
                <a:lnTo>
                  <a:pt x="976545" y="154487"/>
                </a:lnTo>
                <a:lnTo>
                  <a:pt x="961289" y="151106"/>
                </a:lnTo>
                <a:lnTo>
                  <a:pt x="953661" y="149588"/>
                </a:lnTo>
                <a:lnTo>
                  <a:pt x="961289" y="151106"/>
                </a:lnTo>
                <a:lnTo>
                  <a:pt x="976545" y="154487"/>
                </a:lnTo>
                <a:lnTo>
                  <a:pt x="991475" y="155845"/>
                </a:lnTo>
                <a:lnTo>
                  <a:pt x="1006731" y="158893"/>
                </a:lnTo>
                <a:lnTo>
                  <a:pt x="1021660" y="162274"/>
                </a:lnTo>
                <a:lnTo>
                  <a:pt x="1029288" y="162946"/>
                </a:lnTo>
                <a:lnTo>
                  <a:pt x="1021660" y="162274"/>
                </a:lnTo>
              </a:path>
              <a:path w="1367977" h="1040858">
                <a:moveTo>
                  <a:pt x="917507" y="141988"/>
                </a:moveTo>
                <a:lnTo>
                  <a:pt x="907336" y="139956"/>
                </a:lnTo>
                <a:lnTo>
                  <a:pt x="917507" y="141988"/>
                </a:lnTo>
                <a:lnTo>
                  <a:pt x="924972" y="143505"/>
                </a:lnTo>
                <a:lnTo>
                  <a:pt x="917507" y="141988"/>
                </a:lnTo>
              </a:path>
              <a:path w="1367977" h="1040858">
                <a:moveTo>
                  <a:pt x="887322" y="134215"/>
                </a:moveTo>
                <a:lnTo>
                  <a:pt x="872066" y="130834"/>
                </a:lnTo>
                <a:lnTo>
                  <a:pt x="864601" y="129309"/>
                </a:lnTo>
                <a:lnTo>
                  <a:pt x="872066" y="130834"/>
                </a:lnTo>
                <a:lnTo>
                  <a:pt x="887322" y="134215"/>
                </a:lnTo>
                <a:lnTo>
                  <a:pt x="892298" y="135790"/>
                </a:lnTo>
                <a:lnTo>
                  <a:pt x="887322" y="134215"/>
                </a:lnTo>
              </a:path>
              <a:path w="1367977" h="1040858">
                <a:moveTo>
                  <a:pt x="796425" y="112238"/>
                </a:moveTo>
                <a:lnTo>
                  <a:pt x="781509" y="109190"/>
                </a:lnTo>
                <a:lnTo>
                  <a:pt x="769633" y="106829"/>
                </a:lnTo>
                <a:lnTo>
                  <a:pt x="781509" y="109190"/>
                </a:lnTo>
                <a:lnTo>
                  <a:pt x="796425" y="112238"/>
                </a:lnTo>
                <a:lnTo>
                  <a:pt x="805151" y="114938"/>
                </a:lnTo>
                <a:lnTo>
                  <a:pt x="796425" y="112238"/>
                </a:lnTo>
              </a:path>
              <a:path w="1367977" h="1040858">
                <a:moveTo>
                  <a:pt x="736055" y="98381"/>
                </a:moveTo>
                <a:lnTo>
                  <a:pt x="721139" y="95333"/>
                </a:lnTo>
                <a:lnTo>
                  <a:pt x="705869" y="90608"/>
                </a:lnTo>
                <a:lnTo>
                  <a:pt x="698548" y="88787"/>
                </a:lnTo>
                <a:lnTo>
                  <a:pt x="705869" y="90608"/>
                </a:lnTo>
                <a:lnTo>
                  <a:pt x="721139" y="95333"/>
                </a:lnTo>
                <a:lnTo>
                  <a:pt x="736055" y="98381"/>
                </a:lnTo>
                <a:lnTo>
                  <a:pt x="740635" y="99292"/>
                </a:lnTo>
                <a:lnTo>
                  <a:pt x="736055" y="98381"/>
                </a:lnTo>
              </a:path>
              <a:path w="1367977" h="1040858">
                <a:moveTo>
                  <a:pt x="662087" y="79439"/>
                </a:moveTo>
                <a:lnTo>
                  <a:pt x="654459" y="77922"/>
                </a:lnTo>
                <a:lnTo>
                  <a:pt x="662087" y="79439"/>
                </a:lnTo>
                <a:lnTo>
                  <a:pt x="665819" y="80285"/>
                </a:lnTo>
                <a:lnTo>
                  <a:pt x="662087" y="79439"/>
                </a:lnTo>
              </a:path>
              <a:path w="1367977" h="1040858">
                <a:moveTo>
                  <a:pt x="616645" y="68631"/>
                </a:moveTo>
                <a:lnTo>
                  <a:pt x="601716" y="65583"/>
                </a:lnTo>
                <a:lnTo>
                  <a:pt x="593783" y="63126"/>
                </a:lnTo>
                <a:lnTo>
                  <a:pt x="601716" y="65583"/>
                </a:lnTo>
                <a:lnTo>
                  <a:pt x="616645" y="68631"/>
                </a:lnTo>
              </a:path>
              <a:path w="1367977" h="1040858">
                <a:moveTo>
                  <a:pt x="541019" y="50036"/>
                </a:moveTo>
                <a:lnTo>
                  <a:pt x="526089" y="46987"/>
                </a:lnTo>
                <a:lnTo>
                  <a:pt x="521145" y="45269"/>
                </a:lnTo>
                <a:lnTo>
                  <a:pt x="526089" y="46987"/>
                </a:lnTo>
                <a:lnTo>
                  <a:pt x="541019" y="50036"/>
                </a:lnTo>
                <a:lnTo>
                  <a:pt x="554240" y="54143"/>
                </a:lnTo>
                <a:lnTo>
                  <a:pt x="541019" y="50036"/>
                </a:lnTo>
              </a:path>
              <a:path w="1367977" h="1040858">
                <a:moveTo>
                  <a:pt x="512492" y="42262"/>
                </a:moveTo>
                <a:lnTo>
                  <a:pt x="497236" y="39214"/>
                </a:lnTo>
              </a:path>
              <a:path w="1367977" h="1040858">
                <a:moveTo>
                  <a:pt x="515874" y="43437"/>
                </a:moveTo>
                <a:lnTo>
                  <a:pt x="512492" y="42262"/>
                </a:lnTo>
              </a:path>
              <a:path w="1367977" h="1040858">
                <a:moveTo>
                  <a:pt x="1127472" y="174773"/>
                </a:moveTo>
                <a:lnTo>
                  <a:pt x="1124486" y="174435"/>
                </a:lnTo>
                <a:lnTo>
                  <a:pt x="1127472" y="174773"/>
                </a:lnTo>
                <a:lnTo>
                  <a:pt x="1128646" y="174877"/>
                </a:lnTo>
                <a:lnTo>
                  <a:pt x="1127472" y="174773"/>
                </a:lnTo>
              </a:path>
              <a:path w="1367977" h="1040858">
                <a:moveTo>
                  <a:pt x="1097287" y="171392"/>
                </a:moveTo>
                <a:lnTo>
                  <a:pt x="1082357" y="170048"/>
                </a:lnTo>
                <a:lnTo>
                  <a:pt x="1067101" y="168357"/>
                </a:lnTo>
              </a:path>
              <a:path w="1367977" h="1040858">
                <a:moveTo>
                  <a:pt x="1067101" y="168357"/>
                </a:moveTo>
                <a:lnTo>
                  <a:pt x="1082357" y="170048"/>
                </a:lnTo>
                <a:lnTo>
                  <a:pt x="1097287" y="171392"/>
                </a:lnTo>
                <a:lnTo>
                  <a:pt x="1106995" y="172468"/>
                </a:lnTo>
                <a:lnTo>
                  <a:pt x="1097287" y="171392"/>
                </a:lnTo>
              </a:path>
              <a:path w="1367977" h="1040858">
                <a:moveTo>
                  <a:pt x="1172914" y="176131"/>
                </a:moveTo>
                <a:lnTo>
                  <a:pt x="1157658" y="176131"/>
                </a:lnTo>
              </a:path>
              <a:path w="1367977" h="1040858">
                <a:moveTo>
                  <a:pt x="1157658" y="176132"/>
                </a:moveTo>
                <a:lnTo>
                  <a:pt x="1172914" y="176131"/>
                </a:lnTo>
              </a:path>
              <a:path w="1367977" h="1040858">
                <a:moveTo>
                  <a:pt x="1188183" y="176131"/>
                </a:moveTo>
                <a:lnTo>
                  <a:pt x="1172914" y="176131"/>
                </a:lnTo>
              </a:path>
              <a:path w="1367977" h="1040858">
                <a:moveTo>
                  <a:pt x="1172914" y="176132"/>
                </a:moveTo>
                <a:lnTo>
                  <a:pt x="1188183" y="176131"/>
                </a:lnTo>
              </a:path>
              <a:path w="1367977" h="1040858">
                <a:moveTo>
                  <a:pt x="1203099" y="176131"/>
                </a:moveTo>
                <a:lnTo>
                  <a:pt x="1188183" y="176131"/>
                </a:lnTo>
              </a:path>
              <a:path w="1367977" h="1040858">
                <a:moveTo>
                  <a:pt x="1188183" y="176132"/>
                </a:moveTo>
                <a:lnTo>
                  <a:pt x="1203099" y="176131"/>
                </a:lnTo>
              </a:path>
              <a:path w="1367977" h="1040858">
                <a:moveTo>
                  <a:pt x="1216710" y="176131"/>
                </a:moveTo>
                <a:lnTo>
                  <a:pt x="1203099" y="176131"/>
                </a:lnTo>
              </a:path>
              <a:path w="1367977" h="1040858">
                <a:moveTo>
                  <a:pt x="1203099" y="176132"/>
                </a:moveTo>
                <a:lnTo>
                  <a:pt x="1216710" y="176131"/>
                </a:lnTo>
              </a:path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77012" y="1034435"/>
                </a:lnTo>
                <a:lnTo>
                  <a:pt x="1292377" y="1032745"/>
                </a:lnTo>
                <a:lnTo>
                  <a:pt x="1296082" y="1032407"/>
                </a:lnTo>
                <a:lnTo>
                  <a:pt x="1307198" y="1031392"/>
                </a:lnTo>
                <a:lnTo>
                  <a:pt x="1322563" y="1028349"/>
                </a:lnTo>
                <a:lnTo>
                  <a:pt x="1333986" y="1025814"/>
                </a:lnTo>
                <a:lnTo>
                  <a:pt x="1337791" y="1024970"/>
                </a:lnTo>
                <a:lnTo>
                  <a:pt x="1352748" y="1018884"/>
                </a:lnTo>
                <a:lnTo>
                  <a:pt x="1367977" y="1014152"/>
                </a:lnTo>
                <a:lnTo>
                  <a:pt x="1367977" y="151106"/>
                </a:lnTo>
                <a:lnTo>
                  <a:pt x="1359285" y="153811"/>
                </a:lnTo>
                <a:lnTo>
                  <a:pt x="1352748" y="155845"/>
                </a:lnTo>
                <a:lnTo>
                  <a:pt x="1346975" y="157674"/>
                </a:lnTo>
                <a:lnTo>
                  <a:pt x="1337791" y="160584"/>
                </a:lnTo>
                <a:lnTo>
                  <a:pt x="1331260" y="162610"/>
                </a:lnTo>
                <a:lnTo>
                  <a:pt x="1322563" y="165309"/>
                </a:lnTo>
                <a:lnTo>
                  <a:pt x="1307198" y="166667"/>
                </a:lnTo>
                <a:lnTo>
                  <a:pt x="1292377" y="168357"/>
                </a:lnTo>
                <a:lnTo>
                  <a:pt x="1277012" y="171392"/>
                </a:lnTo>
                <a:lnTo>
                  <a:pt x="1262151" y="173082"/>
                </a:lnTo>
                <a:lnTo>
                  <a:pt x="1246895" y="174773"/>
                </a:lnTo>
              </a:path>
              <a:path w="1367977" h="1040858">
                <a:moveTo>
                  <a:pt x="1246895" y="174773"/>
                </a:moveTo>
                <a:lnTo>
                  <a:pt x="1231966" y="176131"/>
                </a:lnTo>
                <a:lnTo>
                  <a:pt x="1216710" y="176131"/>
                </a:lnTo>
              </a:path>
              <a:path w="1367977" h="1040858">
                <a:moveTo>
                  <a:pt x="1216710" y="1040858"/>
                </a:moveTo>
                <a:lnTo>
                  <a:pt x="1231966" y="1040858"/>
                </a:lnTo>
                <a:lnTo>
                  <a:pt x="1246895" y="1039167"/>
                </a:lnTo>
              </a:path>
              <a:path w="1367977" h="1040858">
                <a:moveTo>
                  <a:pt x="1180634" y="1040022"/>
                </a:moveTo>
                <a:lnTo>
                  <a:pt x="1182075" y="1040182"/>
                </a:lnTo>
                <a:lnTo>
                  <a:pt x="1188183" y="1040858"/>
                </a:lnTo>
                <a:lnTo>
                  <a:pt x="1203099" y="1040858"/>
                </a:lnTo>
              </a:path>
              <a:path w="1367977" h="1040858">
                <a:moveTo>
                  <a:pt x="961289" y="1014152"/>
                </a:moveTo>
                <a:lnTo>
                  <a:pt x="976545" y="1017193"/>
                </a:lnTo>
                <a:lnTo>
                  <a:pt x="980278" y="1018039"/>
                </a:lnTo>
                <a:lnTo>
                  <a:pt x="991475" y="1020574"/>
                </a:lnTo>
                <a:lnTo>
                  <a:pt x="1006731" y="1023617"/>
                </a:lnTo>
                <a:lnTo>
                  <a:pt x="1018896" y="1026096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36916" y="1028349"/>
                </a:lnTo>
                <a:lnTo>
                  <a:pt x="1051846" y="102970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97287" y="1034435"/>
                </a:lnTo>
                <a:lnTo>
                  <a:pt x="1112543" y="1037477"/>
                </a:lnTo>
                <a:lnTo>
                  <a:pt x="1124486" y="1038829"/>
                </a:lnTo>
                <a:lnTo>
                  <a:pt x="1127472" y="1039167"/>
                </a:lnTo>
                <a:lnTo>
                  <a:pt x="1142728" y="1039167"/>
                </a:lnTo>
              </a:path>
              <a:path w="1367977" h="1040858">
                <a:moveTo>
                  <a:pt x="619727" y="932619"/>
                </a:moveTo>
                <a:lnTo>
                  <a:pt x="631901" y="936401"/>
                </a:lnTo>
                <a:lnTo>
                  <a:pt x="636878" y="93741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70618" y="945917"/>
                </a:lnTo>
                <a:lnTo>
                  <a:pt x="677016" y="947223"/>
                </a:lnTo>
                <a:lnTo>
                  <a:pt x="692272" y="950258"/>
                </a:lnTo>
                <a:lnTo>
                  <a:pt x="705869" y="954997"/>
                </a:lnTo>
                <a:lnTo>
                  <a:pt x="708050" y="955430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45216" y="964048"/>
                </a:lnTo>
                <a:lnTo>
                  <a:pt x="751324" y="965805"/>
                </a:lnTo>
                <a:lnTo>
                  <a:pt x="766240" y="969186"/>
                </a:lnTo>
                <a:lnTo>
                  <a:pt x="773875" y="970710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800243" y="977721"/>
                </a:lnTo>
                <a:lnTo>
                  <a:pt x="811695" y="980008"/>
                </a:lnTo>
                <a:lnTo>
                  <a:pt x="826951" y="984747"/>
                </a:lnTo>
                <a:lnTo>
                  <a:pt x="841880" y="987781"/>
                </a:lnTo>
                <a:lnTo>
                  <a:pt x="857136" y="990830"/>
                </a:lnTo>
                <a:lnTo>
                  <a:pt x="864601" y="99319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92298" y="999615"/>
                </a:lnTo>
                <a:lnTo>
                  <a:pt x="902251" y="1001638"/>
                </a:lnTo>
                <a:lnTo>
                  <a:pt x="907336" y="1003218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</a:path>
              <a:path w="1367977" h="1040858">
                <a:moveTo>
                  <a:pt x="616645" y="931662"/>
                </a:moveTo>
                <a:lnTo>
                  <a:pt x="619727" y="932619"/>
                </a:lnTo>
              </a:path>
              <a:path w="1367977" h="1040858">
                <a:moveTo>
                  <a:pt x="619727" y="932619"/>
                </a:moveTo>
                <a:lnTo>
                  <a:pt x="616645" y="931662"/>
                </a:lnTo>
              </a:path>
              <a:path w="1367977" h="1040858">
                <a:moveTo>
                  <a:pt x="573777" y="921651"/>
                </a:moveTo>
                <a:lnTo>
                  <a:pt x="586460" y="925579"/>
                </a:lnTo>
                <a:lnTo>
                  <a:pt x="593501" y="926986"/>
                </a:lnTo>
                <a:lnTo>
                  <a:pt x="601716" y="928628"/>
                </a:lnTo>
                <a:lnTo>
                  <a:pt x="610392" y="930391"/>
                </a:lnTo>
              </a:path>
              <a:path w="1367977" h="1040858">
                <a:moveTo>
                  <a:pt x="571204" y="920854"/>
                </a:moveTo>
                <a:lnTo>
                  <a:pt x="563739" y="919163"/>
                </a:lnTo>
                <a:lnTo>
                  <a:pt x="571204" y="920854"/>
                </a:lnTo>
                <a:lnTo>
                  <a:pt x="573777" y="921651"/>
                </a:lnTo>
              </a:path>
              <a:path w="1367977" h="1040858">
                <a:moveTo>
                  <a:pt x="573777" y="921651"/>
                </a:moveTo>
                <a:lnTo>
                  <a:pt x="571204" y="920854"/>
                </a:lnTo>
              </a:path>
              <a:path w="1367977" h="1040858">
                <a:moveTo>
                  <a:pt x="538396" y="913595"/>
                </a:moveTo>
                <a:lnTo>
                  <a:pt x="541019" y="914425"/>
                </a:lnTo>
                <a:lnTo>
                  <a:pt x="556275" y="917473"/>
                </a:lnTo>
              </a:path>
              <a:path w="1367977" h="1040858">
                <a:moveTo>
                  <a:pt x="526089" y="909699"/>
                </a:moveTo>
                <a:lnTo>
                  <a:pt x="512492" y="906651"/>
                </a:lnTo>
                <a:lnTo>
                  <a:pt x="497236" y="903616"/>
                </a:lnTo>
                <a:lnTo>
                  <a:pt x="487283" y="900457"/>
                </a:lnTo>
                <a:lnTo>
                  <a:pt x="497236" y="903616"/>
                </a:lnTo>
                <a:lnTo>
                  <a:pt x="512492" y="906651"/>
                </a:lnTo>
                <a:lnTo>
                  <a:pt x="526089" y="909699"/>
                </a:lnTo>
                <a:lnTo>
                  <a:pt x="529407" y="910749"/>
                </a:lnTo>
                <a:lnTo>
                  <a:pt x="526089" y="909699"/>
                </a:lnTo>
              </a:path>
              <a:path w="1367977" h="1040858">
                <a:moveTo>
                  <a:pt x="467051" y="895829"/>
                </a:moveTo>
                <a:lnTo>
                  <a:pt x="451781" y="892794"/>
                </a:lnTo>
                <a:lnTo>
                  <a:pt x="436865" y="891104"/>
                </a:lnTo>
                <a:lnTo>
                  <a:pt x="421596" y="888055"/>
                </a:lnTo>
                <a:lnTo>
                  <a:pt x="406680" y="885021"/>
                </a:lnTo>
                <a:lnTo>
                  <a:pt x="421596" y="888055"/>
                </a:lnTo>
                <a:lnTo>
                  <a:pt x="436865" y="891104"/>
                </a:lnTo>
                <a:lnTo>
                  <a:pt x="451781" y="892794"/>
                </a:lnTo>
                <a:lnTo>
                  <a:pt x="467051" y="895829"/>
                </a:lnTo>
                <a:lnTo>
                  <a:pt x="476204" y="897658"/>
                </a:lnTo>
                <a:lnTo>
                  <a:pt x="467051" y="895829"/>
                </a:lnTo>
              </a:path>
              <a:path w="1367977" h="1040858">
                <a:moveTo>
                  <a:pt x="346309" y="875557"/>
                </a:moveTo>
                <a:lnTo>
                  <a:pt x="331040" y="873866"/>
                </a:lnTo>
                <a:lnTo>
                  <a:pt x="315784" y="870818"/>
                </a:lnTo>
                <a:lnTo>
                  <a:pt x="300854" y="869460"/>
                </a:lnTo>
              </a:path>
              <a:path w="1367977" h="1040858">
                <a:moveTo>
                  <a:pt x="300854" y="869460"/>
                </a:moveTo>
                <a:lnTo>
                  <a:pt x="315784" y="870818"/>
                </a:lnTo>
                <a:lnTo>
                  <a:pt x="331040" y="873866"/>
                </a:lnTo>
                <a:lnTo>
                  <a:pt x="346309" y="875557"/>
                </a:lnTo>
                <a:lnTo>
                  <a:pt x="354833" y="876523"/>
                </a:lnTo>
                <a:lnTo>
                  <a:pt x="346309" y="875557"/>
                </a:lnTo>
              </a:path>
              <a:path w="1367977" h="1040858">
                <a:moveTo>
                  <a:pt x="290684" y="868342"/>
                </a:moveTo>
                <a:lnTo>
                  <a:pt x="300854" y="869460"/>
                </a:lnTo>
              </a:path>
              <a:path w="1367977" h="1040858">
                <a:moveTo>
                  <a:pt x="300854" y="869460"/>
                </a:moveTo>
                <a:lnTo>
                  <a:pt x="290684" y="868342"/>
                </a:lnTo>
              </a:path>
              <a:path w="1367977" h="1040858">
                <a:moveTo>
                  <a:pt x="270669" y="866093"/>
                </a:moveTo>
                <a:lnTo>
                  <a:pt x="268126" y="865866"/>
                </a:lnTo>
                <a:lnTo>
                  <a:pt x="270669" y="866093"/>
                </a:lnTo>
                <a:lnTo>
                  <a:pt x="275645" y="866656"/>
                </a:lnTo>
                <a:lnTo>
                  <a:pt x="270669" y="866093"/>
                </a:lnTo>
              </a:path>
              <a:path w="1367977" h="1040858">
                <a:moveTo>
                  <a:pt x="8618" y="896201"/>
                </a:moveTo>
                <a:lnTo>
                  <a:pt x="15258" y="894138"/>
                </a:lnTo>
                <a:lnTo>
                  <a:pt x="26829" y="890734"/>
                </a:lnTo>
                <a:lnTo>
                  <a:pt x="30185" y="889746"/>
                </a:lnTo>
                <a:lnTo>
                  <a:pt x="45448" y="885021"/>
                </a:lnTo>
                <a:lnTo>
                  <a:pt x="51677" y="882338"/>
                </a:lnTo>
                <a:lnTo>
                  <a:pt x="60377" y="878591"/>
                </a:lnTo>
                <a:lnTo>
                  <a:pt x="72677" y="876145"/>
                </a:lnTo>
                <a:lnTo>
                  <a:pt x="75633" y="875557"/>
                </a:lnTo>
                <a:lnTo>
                  <a:pt x="90563" y="873866"/>
                </a:lnTo>
                <a:lnTo>
                  <a:pt x="101658" y="871649"/>
                </a:lnTo>
                <a:lnTo>
                  <a:pt x="105818" y="870818"/>
                </a:lnTo>
                <a:lnTo>
                  <a:pt x="121074" y="869460"/>
                </a:lnTo>
                <a:lnTo>
                  <a:pt x="136004" y="867783"/>
                </a:lnTo>
                <a:lnTo>
                  <a:pt x="143632" y="866938"/>
                </a:lnTo>
                <a:lnTo>
                  <a:pt x="151260" y="866093"/>
                </a:lnTo>
                <a:lnTo>
                  <a:pt x="157002" y="865570"/>
                </a:lnTo>
                <a:lnTo>
                  <a:pt x="166189" y="864735"/>
                </a:lnTo>
                <a:lnTo>
                  <a:pt x="181445" y="864735"/>
                </a:lnTo>
              </a:path>
              <a:path w="1367977" h="1040858">
                <a:moveTo>
                  <a:pt x="0" y="35833"/>
                </a:moveTo>
                <a:lnTo>
                  <a:pt x="0" y="898877"/>
                </a:lnTo>
                <a:lnTo>
                  <a:pt x="8618" y="896201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5990019" y="4363907"/>
            <a:ext cx="1398153" cy="940780"/>
          </a:xfrm>
          <a:custGeom>
            <a:avLst/>
            <a:gdLst/>
            <a:ahLst/>
            <a:cxnLst/>
            <a:rect l="l" t="t" r="r" b="b"/>
            <a:pathLst>
              <a:path w="1398153" h="940780">
                <a:moveTo>
                  <a:pt x="1899" y="940237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19570" y="915769"/>
                </a:lnTo>
                <a:lnTo>
                  <a:pt x="19570" y="52724"/>
                </a:lnTo>
                <a:lnTo>
                  <a:pt x="34828" y="46641"/>
                </a:lnTo>
                <a:lnTo>
                  <a:pt x="41397" y="44562"/>
                </a:lnTo>
                <a:lnTo>
                  <a:pt x="49755" y="41916"/>
                </a:lnTo>
                <a:lnTo>
                  <a:pt x="55648" y="40086"/>
                </a:lnTo>
                <a:lnTo>
                  <a:pt x="65018" y="37177"/>
                </a:lnTo>
                <a:lnTo>
                  <a:pt x="75527" y="34085"/>
                </a:lnTo>
                <a:lnTo>
                  <a:pt x="79947" y="32784"/>
                </a:lnTo>
                <a:lnTo>
                  <a:pt x="85306" y="31120"/>
                </a:lnTo>
                <a:lnTo>
                  <a:pt x="95203" y="28045"/>
                </a:lnTo>
                <a:lnTo>
                  <a:pt x="103292" y="27129"/>
                </a:lnTo>
                <a:lnTo>
                  <a:pt x="110133" y="26355"/>
                </a:lnTo>
                <a:lnTo>
                  <a:pt x="125389" y="24664"/>
                </a:lnTo>
                <a:lnTo>
                  <a:pt x="140644" y="23320"/>
                </a:lnTo>
                <a:lnTo>
                  <a:pt x="155574" y="20272"/>
                </a:lnTo>
                <a:lnTo>
                  <a:pt x="157232" y="20088"/>
                </a:lnTo>
                <a:lnTo>
                  <a:pt x="170830" y="18581"/>
                </a:lnTo>
                <a:lnTo>
                  <a:pt x="183297" y="17170"/>
                </a:lnTo>
                <a:lnTo>
                  <a:pt x="185759" y="16891"/>
                </a:lnTo>
                <a:lnTo>
                  <a:pt x="215945" y="16891"/>
                </a:lnTo>
                <a:lnTo>
                  <a:pt x="217761" y="17092"/>
                </a:lnTo>
                <a:lnTo>
                  <a:pt x="231201" y="18581"/>
                </a:lnTo>
                <a:lnTo>
                  <a:pt x="274983" y="18581"/>
                </a:lnTo>
                <a:lnTo>
                  <a:pt x="290239" y="20272"/>
                </a:lnTo>
                <a:lnTo>
                  <a:pt x="305169" y="21630"/>
                </a:lnTo>
                <a:lnTo>
                  <a:pt x="320424" y="23320"/>
                </a:lnTo>
                <a:lnTo>
                  <a:pt x="335354" y="24664"/>
                </a:lnTo>
                <a:lnTo>
                  <a:pt x="350610" y="26355"/>
                </a:lnTo>
                <a:lnTo>
                  <a:pt x="356800" y="27040"/>
                </a:lnTo>
                <a:lnTo>
                  <a:pt x="365879" y="28045"/>
                </a:lnTo>
                <a:lnTo>
                  <a:pt x="379252" y="29263"/>
                </a:lnTo>
                <a:lnTo>
                  <a:pt x="380795" y="29403"/>
                </a:lnTo>
                <a:lnTo>
                  <a:pt x="396065" y="32784"/>
                </a:lnTo>
                <a:lnTo>
                  <a:pt x="410981" y="35833"/>
                </a:lnTo>
                <a:lnTo>
                  <a:pt x="418934" y="36533"/>
                </a:lnTo>
                <a:lnTo>
                  <a:pt x="426250" y="37177"/>
                </a:lnTo>
                <a:lnTo>
                  <a:pt x="441166" y="40558"/>
                </a:lnTo>
                <a:lnTo>
                  <a:pt x="456436" y="43606"/>
                </a:lnTo>
                <a:lnTo>
                  <a:pt x="471352" y="46641"/>
                </a:lnTo>
                <a:lnTo>
                  <a:pt x="486621" y="49689"/>
                </a:lnTo>
                <a:lnTo>
                  <a:pt x="490870" y="50535"/>
                </a:lnTo>
                <a:lnTo>
                  <a:pt x="495120" y="51380"/>
                </a:lnTo>
                <a:lnTo>
                  <a:pt x="501877" y="52724"/>
                </a:lnTo>
                <a:lnTo>
                  <a:pt x="509342" y="54414"/>
                </a:lnTo>
                <a:lnTo>
                  <a:pt x="516806" y="56105"/>
                </a:lnTo>
                <a:lnTo>
                  <a:pt x="532062" y="59153"/>
                </a:lnTo>
                <a:lnTo>
                  <a:pt x="541768" y="62526"/>
                </a:lnTo>
                <a:lnTo>
                  <a:pt x="545659" y="63878"/>
                </a:lnTo>
                <a:lnTo>
                  <a:pt x="552310" y="65236"/>
                </a:lnTo>
                <a:lnTo>
                  <a:pt x="560589" y="66927"/>
                </a:lnTo>
                <a:lnTo>
                  <a:pt x="569094" y="69569"/>
                </a:lnTo>
                <a:lnTo>
                  <a:pt x="575845" y="71666"/>
                </a:lnTo>
                <a:lnTo>
                  <a:pt x="590774" y="74700"/>
                </a:lnTo>
                <a:lnTo>
                  <a:pt x="606030" y="77749"/>
                </a:lnTo>
                <a:lnTo>
                  <a:pt x="612562" y="79772"/>
                </a:lnTo>
                <a:lnTo>
                  <a:pt x="615828" y="80784"/>
                </a:lnTo>
                <a:lnTo>
                  <a:pt x="621286" y="82474"/>
                </a:lnTo>
                <a:lnTo>
                  <a:pt x="629565" y="84165"/>
                </a:lnTo>
                <a:lnTo>
                  <a:pt x="636216" y="85522"/>
                </a:lnTo>
                <a:lnTo>
                  <a:pt x="651471" y="88557"/>
                </a:lnTo>
                <a:lnTo>
                  <a:pt x="666401" y="93296"/>
                </a:lnTo>
                <a:lnTo>
                  <a:pt x="670178" y="94047"/>
                </a:lnTo>
                <a:lnTo>
                  <a:pt x="674900" y="94987"/>
                </a:lnTo>
                <a:lnTo>
                  <a:pt x="681657" y="96331"/>
                </a:lnTo>
                <a:lnTo>
                  <a:pt x="685389" y="97176"/>
                </a:lnTo>
                <a:lnTo>
                  <a:pt x="696586" y="99712"/>
                </a:lnTo>
                <a:lnTo>
                  <a:pt x="711842" y="104118"/>
                </a:lnTo>
                <a:lnTo>
                  <a:pt x="722040" y="106654"/>
                </a:lnTo>
                <a:lnTo>
                  <a:pt x="725439" y="107499"/>
                </a:lnTo>
                <a:lnTo>
                  <a:pt x="735246" y="110534"/>
                </a:lnTo>
                <a:lnTo>
                  <a:pt x="736026" y="110775"/>
                </a:lnTo>
                <a:lnTo>
                  <a:pt x="740709" y="112224"/>
                </a:lnTo>
                <a:lnTo>
                  <a:pt x="747353" y="113582"/>
                </a:lnTo>
                <a:lnTo>
                  <a:pt x="755625" y="115273"/>
                </a:lnTo>
                <a:lnTo>
                  <a:pt x="760206" y="116183"/>
                </a:lnTo>
                <a:lnTo>
                  <a:pt x="770894" y="118307"/>
                </a:lnTo>
                <a:lnTo>
                  <a:pt x="785810" y="123046"/>
                </a:lnTo>
                <a:lnTo>
                  <a:pt x="793140" y="124503"/>
                </a:lnTo>
                <a:lnTo>
                  <a:pt x="801080" y="126081"/>
                </a:lnTo>
                <a:lnTo>
                  <a:pt x="815996" y="129129"/>
                </a:lnTo>
                <a:lnTo>
                  <a:pt x="822533" y="131152"/>
                </a:lnTo>
                <a:lnTo>
                  <a:pt x="831265" y="133854"/>
                </a:lnTo>
                <a:lnTo>
                  <a:pt x="846521" y="136903"/>
                </a:lnTo>
                <a:lnTo>
                  <a:pt x="861450" y="139951"/>
                </a:lnTo>
                <a:lnTo>
                  <a:pt x="876706" y="144676"/>
                </a:lnTo>
                <a:lnTo>
                  <a:pt x="882226" y="145803"/>
                </a:lnTo>
                <a:lnTo>
                  <a:pt x="884985" y="146367"/>
                </a:lnTo>
                <a:lnTo>
                  <a:pt x="891636" y="147725"/>
                </a:lnTo>
                <a:lnTo>
                  <a:pt x="899264" y="149415"/>
                </a:lnTo>
                <a:lnTo>
                  <a:pt x="906892" y="151106"/>
                </a:lnTo>
                <a:lnTo>
                  <a:pt x="916480" y="154140"/>
                </a:lnTo>
                <a:lnTo>
                  <a:pt x="919151" y="154986"/>
                </a:lnTo>
                <a:lnTo>
                  <a:pt x="921821" y="155831"/>
                </a:lnTo>
                <a:lnTo>
                  <a:pt x="928617" y="157189"/>
                </a:lnTo>
                <a:lnTo>
                  <a:pt x="937077" y="158879"/>
                </a:lnTo>
                <a:lnTo>
                  <a:pt x="940856" y="159647"/>
                </a:lnTo>
                <a:lnTo>
                  <a:pt x="952007" y="161914"/>
                </a:lnTo>
                <a:lnTo>
                  <a:pt x="965604" y="164962"/>
                </a:lnTo>
                <a:lnTo>
                  <a:pt x="978607" y="167549"/>
                </a:lnTo>
                <a:lnTo>
                  <a:pt x="980860" y="167997"/>
                </a:lnTo>
                <a:lnTo>
                  <a:pt x="988488" y="169687"/>
                </a:lnTo>
                <a:lnTo>
                  <a:pt x="996115" y="171378"/>
                </a:lnTo>
                <a:lnTo>
                  <a:pt x="1011045" y="172736"/>
                </a:lnTo>
                <a:lnTo>
                  <a:pt x="1015275" y="173581"/>
                </a:lnTo>
                <a:lnTo>
                  <a:pt x="1024036" y="175332"/>
                </a:lnTo>
                <a:lnTo>
                  <a:pt x="1026301" y="175784"/>
                </a:lnTo>
                <a:lnTo>
                  <a:pt x="1033766" y="177475"/>
                </a:lnTo>
                <a:lnTo>
                  <a:pt x="1041230" y="179165"/>
                </a:lnTo>
                <a:lnTo>
                  <a:pt x="1048858" y="179837"/>
                </a:lnTo>
                <a:lnTo>
                  <a:pt x="1056486" y="180509"/>
                </a:lnTo>
                <a:lnTo>
                  <a:pt x="1071416" y="183558"/>
                </a:lnTo>
                <a:lnTo>
                  <a:pt x="1075484" y="184009"/>
                </a:lnTo>
                <a:lnTo>
                  <a:pt x="1086672" y="185248"/>
                </a:lnTo>
                <a:lnTo>
                  <a:pt x="1101928" y="186939"/>
                </a:lnTo>
                <a:lnTo>
                  <a:pt x="1116857" y="188283"/>
                </a:lnTo>
                <a:lnTo>
                  <a:pt x="1126565" y="189359"/>
                </a:lnTo>
                <a:lnTo>
                  <a:pt x="1132113" y="189974"/>
                </a:lnTo>
                <a:lnTo>
                  <a:pt x="1144057" y="191326"/>
                </a:lnTo>
                <a:lnTo>
                  <a:pt x="1147043" y="191664"/>
                </a:lnTo>
                <a:lnTo>
                  <a:pt x="1148216" y="191769"/>
                </a:lnTo>
                <a:lnTo>
                  <a:pt x="1162298" y="193022"/>
                </a:lnTo>
                <a:lnTo>
                  <a:pt x="1251536" y="193022"/>
                </a:lnTo>
                <a:lnTo>
                  <a:pt x="1266465" y="191664"/>
                </a:lnTo>
                <a:lnTo>
                  <a:pt x="1281721" y="189974"/>
                </a:lnTo>
                <a:lnTo>
                  <a:pt x="1296583" y="188283"/>
                </a:lnTo>
                <a:lnTo>
                  <a:pt x="1303388" y="186939"/>
                </a:lnTo>
                <a:lnTo>
                  <a:pt x="1311947" y="185248"/>
                </a:lnTo>
                <a:lnTo>
                  <a:pt x="1326768" y="183558"/>
                </a:lnTo>
                <a:lnTo>
                  <a:pt x="1342133" y="182200"/>
                </a:lnTo>
                <a:lnTo>
                  <a:pt x="1347581" y="180509"/>
                </a:lnTo>
                <a:lnTo>
                  <a:pt x="1350469" y="179613"/>
                </a:lnTo>
                <a:lnTo>
                  <a:pt x="1357361" y="177475"/>
                </a:lnTo>
                <a:lnTo>
                  <a:pt x="1365268" y="174970"/>
                </a:lnTo>
                <a:lnTo>
                  <a:pt x="1366983" y="174426"/>
                </a:lnTo>
                <a:lnTo>
                  <a:pt x="1372318" y="172736"/>
                </a:lnTo>
                <a:lnTo>
                  <a:pt x="1375591" y="171717"/>
                </a:lnTo>
                <a:lnTo>
                  <a:pt x="1387547" y="167997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955" y="153533"/>
                </a:lnTo>
                <a:lnTo>
                  <a:pt x="1367967" y="157189"/>
                </a:lnTo>
                <a:lnTo>
                  <a:pt x="1358187" y="160223"/>
                </a:lnTo>
                <a:lnTo>
                  <a:pt x="1352738" y="161914"/>
                </a:lnTo>
                <a:lnTo>
                  <a:pt x="1337510" y="164962"/>
                </a:ln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07324" y="167997"/>
                </a:lnTo>
                <a:lnTo>
                  <a:pt x="1292368" y="171378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01444" y="175784"/>
                </a:lnTo>
                <a:lnTo>
                  <a:pt x="1186515" y="174426"/>
                </a:lnTo>
                <a:lnTo>
                  <a:pt x="1156329" y="174426"/>
                </a:lnTo>
                <a:lnTo>
                  <a:pt x="1141073" y="172736"/>
                </a:ln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095632" y="167997"/>
                </a:lnTo>
                <a:lnTo>
                  <a:pt x="1094637" y="167907"/>
                </a:lnTo>
                <a:lnTo>
                  <a:pt x="1080703" y="166653"/>
                </a:lnTo>
                <a:lnTo>
                  <a:pt x="1073380" y="165841"/>
                </a:lnTo>
                <a:lnTo>
                  <a:pt x="1065447" y="164962"/>
                </a:lnTo>
                <a:lnTo>
                  <a:pt x="1050517" y="163604"/>
                </a:lnTo>
                <a:lnTo>
                  <a:pt x="1035261" y="160223"/>
                </a:lnTo>
                <a:lnTo>
                  <a:pt x="1020332" y="157189"/>
                </a:lnTo>
                <a:lnTo>
                  <a:pt x="1007896" y="154704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9415"/>
                </a:lnTo>
                <a:lnTo>
                  <a:pt x="966430" y="147725"/>
                </a:lnTo>
                <a:lnTo>
                  <a:pt x="959635" y="146367"/>
                </a:lnTo>
                <a:lnTo>
                  <a:pt x="951318" y="144676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9121" y="136903"/>
                </a:lnTo>
                <a:lnTo>
                  <a:pt x="914520" y="135545"/>
                </a:lnTo>
                <a:lnTo>
                  <a:pt x="905197" y="133479"/>
                </a:lnTo>
                <a:lnTo>
                  <a:pt x="899264" y="132164"/>
                </a:lnTo>
                <a:lnTo>
                  <a:pt x="892138" y="130748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62315" y="123046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33009" y="116486"/>
                </a:lnTo>
                <a:lnTo>
                  <a:pt x="823623" y="113582"/>
                </a:lnTo>
                <a:lnTo>
                  <a:pt x="808708" y="110534"/>
                </a:lnTo>
                <a:lnTo>
                  <a:pt x="793438" y="105809"/>
                </a:lnTo>
                <a:lnTo>
                  <a:pt x="790054" y="105132"/>
                </a:lnTo>
                <a:lnTo>
                  <a:pt x="784978" y="104118"/>
                </a:lnTo>
                <a:lnTo>
                  <a:pt x="778182" y="102760"/>
                </a:lnTo>
                <a:lnTo>
                  <a:pt x="763253" y="99712"/>
                </a:lnTo>
                <a:lnTo>
                  <a:pt x="752336" y="96331"/>
                </a:lnTo>
                <a:lnTo>
                  <a:pt x="747997" y="94987"/>
                </a:lnTo>
                <a:lnTo>
                  <a:pt x="733067" y="91938"/>
                </a:lnTo>
                <a:lnTo>
                  <a:pt x="726026" y="90378"/>
                </a:lnTo>
                <a:lnTo>
                  <a:pt x="717811" y="88557"/>
                </a:lnTo>
                <a:lnTo>
                  <a:pt x="710505" y="86197"/>
                </a:lnTo>
                <a:lnTo>
                  <a:pt x="706316" y="84843"/>
                </a:lnTo>
                <a:lnTo>
                  <a:pt x="704214" y="84165"/>
                </a:lnTo>
                <a:lnTo>
                  <a:pt x="696750" y="82474"/>
                </a:lnTo>
                <a:lnTo>
                  <a:pt x="689285" y="80784"/>
                </a:lnTo>
                <a:lnTo>
                  <a:pt x="678745" y="77749"/>
                </a:lnTo>
                <a:lnTo>
                  <a:pt x="674029" y="76391"/>
                </a:lnTo>
                <a:lnTo>
                  <a:pt x="666401" y="74700"/>
                </a:lnTo>
                <a:lnTo>
                  <a:pt x="658773" y="73010"/>
                </a:lnTo>
                <a:lnTo>
                  <a:pt x="643844" y="69975"/>
                </a:lnTo>
                <a:lnTo>
                  <a:pt x="631127" y="66025"/>
                </a:lnTo>
                <a:lnTo>
                  <a:pt x="628588" y="65236"/>
                </a:lnTo>
                <a:lnTo>
                  <a:pt x="621937" y="63878"/>
                </a:lnTo>
                <a:lnTo>
                  <a:pt x="613658" y="62188"/>
                </a:lnTo>
                <a:lnTo>
                  <a:pt x="598402" y="59153"/>
                </a:lnTo>
                <a:lnTo>
                  <a:pt x="583473" y="54414"/>
                </a:lnTo>
                <a:lnTo>
                  <a:pt x="568217" y="51380"/>
                </a:lnTo>
                <a:lnTo>
                  <a:pt x="555421" y="47318"/>
                </a:lnTo>
                <a:lnTo>
                  <a:pt x="553287" y="46641"/>
                </a:lnTo>
                <a:lnTo>
                  <a:pt x="546246" y="45240"/>
                </a:lnTo>
                <a:lnTo>
                  <a:pt x="538031" y="43606"/>
                </a:lnTo>
                <a:lnTo>
                  <a:pt x="530629" y="42127"/>
                </a:lnTo>
                <a:lnTo>
                  <a:pt x="522776" y="40558"/>
                </a:lnTo>
                <a:lnTo>
                  <a:pt x="517434" y="38867"/>
                </a:ln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40718" y="23320"/>
                </a:lnTo>
                <a:lnTo>
                  <a:pt x="432219" y="21630"/>
                </a:lnTo>
                <a:lnTo>
                  <a:pt x="425417" y="20272"/>
                </a:lnTo>
                <a:lnTo>
                  <a:pt x="416950" y="18581"/>
                </a:lnTo>
                <a:lnTo>
                  <a:pt x="408640" y="16891"/>
                </a:lnTo>
                <a:lnTo>
                  <a:pt x="402034" y="15547"/>
                </a:lnTo>
                <a:lnTo>
                  <a:pt x="388153" y="12775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  <a:lnTo>
                  <a:pt x="339268" y="7508"/>
                </a:ln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175140" y="0"/>
                </a:lnTo>
                <a:lnTo>
                  <a:pt x="168528" y="1344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82393" y="13607"/>
                </a:lnTo>
                <a:lnTo>
                  <a:pt x="75655" y="15547"/>
                </a:lnTo>
                <a:lnTo>
                  <a:pt x="70987" y="16891"/>
                </a:lnTo>
                <a:lnTo>
                  <a:pt x="66975" y="18581"/>
                </a:lnTo>
                <a:lnTo>
                  <a:pt x="62962" y="20272"/>
                </a:lnTo>
                <a:lnTo>
                  <a:pt x="61028" y="21086"/>
                </a:lnTo>
                <a:lnTo>
                  <a:pt x="55727" y="23320"/>
                </a:lnTo>
                <a:lnTo>
                  <a:pt x="51704" y="24594"/>
                </a:lnTo>
                <a:lnTo>
                  <a:pt x="51481" y="24664"/>
                </a:lnTo>
                <a:lnTo>
                  <a:pt x="46141" y="26355"/>
                </a:lnTo>
                <a:lnTo>
                  <a:pt x="40800" y="28045"/>
                </a:lnTo>
                <a:lnTo>
                  <a:pt x="26100" y="32611"/>
                </a:lnTo>
                <a:lnTo>
                  <a:pt x="25542" y="32784"/>
                </a:lnTo>
                <a:lnTo>
                  <a:pt x="24247" y="33165"/>
                </a:lnTo>
                <a:lnTo>
                  <a:pt x="10615" y="37177"/>
                </a:lnTo>
                <a:lnTo>
                  <a:pt x="7482" y="38575"/>
                </a:lnTo>
                <a:lnTo>
                  <a:pt x="0" y="41916"/>
                </a:lnTo>
                <a:lnTo>
                  <a:pt x="0" y="46641"/>
                </a:lnTo>
                <a:lnTo>
                  <a:pt x="0" y="52724"/>
                </a:lnTo>
                <a:lnTo>
                  <a:pt x="0" y="940780"/>
                </a:lnTo>
                <a:lnTo>
                  <a:pt x="1899" y="94023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6009589" y="4507239"/>
            <a:ext cx="1389188" cy="933009"/>
          </a:xfrm>
          <a:custGeom>
            <a:avLst/>
            <a:gdLst/>
            <a:ahLst/>
            <a:cxnLst/>
            <a:rect l="l" t="t" r="r" b="b"/>
            <a:pathLst>
              <a:path w="1389188" h="933009">
                <a:moveTo>
                  <a:pt x="1242571" y="931318"/>
                </a:moveTo>
                <a:lnTo>
                  <a:pt x="1249207" y="929966"/>
                </a:lnTo>
                <a:lnTo>
                  <a:pt x="1257501" y="928276"/>
                </a:lnTo>
                <a:lnTo>
                  <a:pt x="1266679" y="927262"/>
                </a:lnTo>
                <a:lnTo>
                  <a:pt x="1272797" y="926586"/>
                </a:lnTo>
                <a:lnTo>
                  <a:pt x="1287754" y="925234"/>
                </a:lnTo>
                <a:lnTo>
                  <a:pt x="1295368" y="924389"/>
                </a:lnTo>
                <a:lnTo>
                  <a:pt x="1302983" y="923544"/>
                </a:lnTo>
                <a:lnTo>
                  <a:pt x="1309630" y="922191"/>
                </a:lnTo>
                <a:lnTo>
                  <a:pt x="1311292" y="921853"/>
                </a:lnTo>
                <a:lnTo>
                  <a:pt x="1317940" y="920501"/>
                </a:lnTo>
                <a:lnTo>
                  <a:pt x="1333168" y="917459"/>
                </a:lnTo>
                <a:lnTo>
                  <a:pt x="1340057" y="915318"/>
                </a:lnTo>
                <a:lnTo>
                  <a:pt x="1342958" y="914416"/>
                </a:lnTo>
                <a:lnTo>
                  <a:pt x="1348397" y="912726"/>
                </a:lnTo>
                <a:lnTo>
                  <a:pt x="1355877" y="910359"/>
                </a:lnTo>
                <a:lnTo>
                  <a:pt x="1363354" y="907994"/>
                </a:lnTo>
                <a:lnTo>
                  <a:pt x="1372418" y="905176"/>
                </a:lnTo>
                <a:lnTo>
                  <a:pt x="1373144" y="904951"/>
                </a:lnTo>
                <a:lnTo>
                  <a:pt x="1378582" y="903260"/>
                </a:lnTo>
                <a:lnTo>
                  <a:pt x="1383296" y="901908"/>
                </a:lnTo>
                <a:lnTo>
                  <a:pt x="1389188" y="900217"/>
                </a:lnTo>
                <a:lnTo>
                  <a:pt x="1389188" y="0"/>
                </a:lnTo>
                <a:lnTo>
                  <a:pt x="1383013" y="1766"/>
                </a:lnTo>
                <a:lnTo>
                  <a:pt x="1378582" y="3034"/>
                </a:lnTo>
                <a:lnTo>
                  <a:pt x="1367977" y="24664"/>
                </a:lnTo>
                <a:lnTo>
                  <a:pt x="1367977" y="887710"/>
                </a:lnTo>
                <a:lnTo>
                  <a:pt x="1352748" y="892442"/>
                </a:lnTo>
                <a:lnTo>
                  <a:pt x="1337791" y="898528"/>
                </a:lnTo>
                <a:lnTo>
                  <a:pt x="1330180" y="900217"/>
                </a:lnTo>
                <a:lnTo>
                  <a:pt x="1327133" y="900894"/>
                </a:lnTo>
                <a:lnTo>
                  <a:pt x="1322563" y="901908"/>
                </a:lnTo>
                <a:lnTo>
                  <a:pt x="1307198" y="904951"/>
                </a:lnTo>
                <a:lnTo>
                  <a:pt x="1296082" y="905965"/>
                </a:lnTo>
                <a:lnTo>
                  <a:pt x="1292377" y="906303"/>
                </a:lnTo>
                <a:lnTo>
                  <a:pt x="1277012" y="907994"/>
                </a:lnTo>
                <a:lnTo>
                  <a:pt x="1267105" y="909120"/>
                </a:lnTo>
                <a:lnTo>
                  <a:pt x="1262151" y="909683"/>
                </a:lnTo>
                <a:lnTo>
                  <a:pt x="1246895" y="912726"/>
                </a:lnTo>
                <a:lnTo>
                  <a:pt x="1231966" y="914416"/>
                </a:lnTo>
                <a:lnTo>
                  <a:pt x="1188183" y="914416"/>
                </a:lnTo>
                <a:lnTo>
                  <a:pt x="1182075" y="913740"/>
                </a:lnTo>
                <a:lnTo>
                  <a:pt x="1172914" y="912726"/>
                </a:lnTo>
                <a:lnTo>
                  <a:pt x="1127472" y="912726"/>
                </a:lnTo>
                <a:lnTo>
                  <a:pt x="1124486" y="912388"/>
                </a:lnTo>
                <a:lnTo>
                  <a:pt x="1112543" y="911035"/>
                </a:lnTo>
                <a:lnTo>
                  <a:pt x="1097287" y="907994"/>
                </a:lnTo>
                <a:lnTo>
                  <a:pt x="1087334" y="906867"/>
                </a:lnTo>
                <a:lnTo>
                  <a:pt x="1082357" y="906303"/>
                </a:lnTo>
                <a:lnTo>
                  <a:pt x="1067101" y="904951"/>
                </a:lnTo>
                <a:lnTo>
                  <a:pt x="1062016" y="904387"/>
                </a:lnTo>
                <a:lnTo>
                  <a:pt x="1051846" y="903260"/>
                </a:lnTo>
                <a:lnTo>
                  <a:pt x="1036916" y="901908"/>
                </a:lnTo>
                <a:lnTo>
                  <a:pt x="1029288" y="901063"/>
                </a:lnTo>
                <a:lnTo>
                  <a:pt x="1021660" y="900217"/>
                </a:lnTo>
                <a:lnTo>
                  <a:pt x="1019587" y="899795"/>
                </a:lnTo>
                <a:lnTo>
                  <a:pt x="1013369" y="898528"/>
                </a:lnTo>
                <a:lnTo>
                  <a:pt x="1006731" y="897176"/>
                </a:lnTo>
                <a:lnTo>
                  <a:pt x="998255" y="895485"/>
                </a:lnTo>
                <a:lnTo>
                  <a:pt x="991475" y="894133"/>
                </a:lnTo>
                <a:lnTo>
                  <a:pt x="984010" y="892442"/>
                </a:lnTo>
                <a:lnTo>
                  <a:pt x="980278" y="891597"/>
                </a:lnTo>
                <a:lnTo>
                  <a:pt x="976545" y="890752"/>
                </a:lnTo>
                <a:lnTo>
                  <a:pt x="961289" y="887710"/>
                </a:lnTo>
                <a:lnTo>
                  <a:pt x="946034" y="884667"/>
                </a:lnTo>
                <a:lnTo>
                  <a:pt x="932436" y="882984"/>
                </a:lnTo>
                <a:lnTo>
                  <a:pt x="917507" y="879935"/>
                </a:lnTo>
                <a:lnTo>
                  <a:pt x="904972" y="876042"/>
                </a:lnTo>
                <a:lnTo>
                  <a:pt x="902251" y="875196"/>
                </a:lnTo>
                <a:lnTo>
                  <a:pt x="895638" y="873852"/>
                </a:lnTo>
                <a:lnTo>
                  <a:pt x="889401" y="872585"/>
                </a:lnTo>
                <a:lnTo>
                  <a:pt x="887322" y="872162"/>
                </a:lnTo>
                <a:lnTo>
                  <a:pt x="872066" y="869113"/>
                </a:lnTo>
                <a:lnTo>
                  <a:pt x="865674" y="867090"/>
                </a:lnTo>
                <a:lnTo>
                  <a:pt x="862477" y="866079"/>
                </a:lnTo>
                <a:lnTo>
                  <a:pt x="857136" y="864388"/>
                </a:lnTo>
                <a:lnTo>
                  <a:pt x="848676" y="862698"/>
                </a:lnTo>
                <a:lnTo>
                  <a:pt x="841880" y="861340"/>
                </a:lnTo>
                <a:lnTo>
                  <a:pt x="833563" y="859649"/>
                </a:lnTo>
                <a:lnTo>
                  <a:pt x="826951" y="858305"/>
                </a:lnTo>
                <a:lnTo>
                  <a:pt x="816066" y="854924"/>
                </a:lnTo>
                <a:lnTo>
                  <a:pt x="811695" y="853566"/>
                </a:lnTo>
                <a:lnTo>
                  <a:pt x="803227" y="851876"/>
                </a:lnTo>
                <a:lnTo>
                  <a:pt x="797937" y="850820"/>
                </a:lnTo>
                <a:lnTo>
                  <a:pt x="796425" y="850518"/>
                </a:lnTo>
                <a:lnTo>
                  <a:pt x="781509" y="845793"/>
                </a:lnTo>
                <a:lnTo>
                  <a:pt x="775864" y="844666"/>
                </a:lnTo>
                <a:lnTo>
                  <a:pt x="773042" y="844102"/>
                </a:lnTo>
                <a:lnTo>
                  <a:pt x="766240" y="842744"/>
                </a:lnTo>
                <a:lnTo>
                  <a:pt x="758782" y="841054"/>
                </a:lnTo>
                <a:lnTo>
                  <a:pt x="751324" y="839363"/>
                </a:lnTo>
                <a:lnTo>
                  <a:pt x="740775" y="836329"/>
                </a:lnTo>
                <a:lnTo>
                  <a:pt x="739595" y="835989"/>
                </a:lnTo>
                <a:lnTo>
                  <a:pt x="736055" y="834971"/>
                </a:lnTo>
                <a:lnTo>
                  <a:pt x="721139" y="831590"/>
                </a:lnTo>
                <a:lnTo>
                  <a:pt x="707996" y="828978"/>
                </a:lnTo>
                <a:lnTo>
                  <a:pt x="705869" y="828555"/>
                </a:lnTo>
                <a:lnTo>
                  <a:pt x="697122" y="825507"/>
                </a:lnTo>
                <a:lnTo>
                  <a:pt x="692272" y="823816"/>
                </a:lnTo>
                <a:lnTo>
                  <a:pt x="685515" y="822472"/>
                </a:lnTo>
                <a:lnTo>
                  <a:pt x="677016" y="820782"/>
                </a:lnTo>
                <a:lnTo>
                  <a:pt x="668737" y="819091"/>
                </a:lnTo>
                <a:lnTo>
                  <a:pt x="665412" y="818412"/>
                </a:lnTo>
                <a:lnTo>
                  <a:pt x="662087" y="817733"/>
                </a:lnTo>
                <a:lnTo>
                  <a:pt x="646831" y="813008"/>
                </a:lnTo>
                <a:lnTo>
                  <a:pt x="643283" y="812284"/>
                </a:lnTo>
                <a:lnTo>
                  <a:pt x="638552" y="811318"/>
                </a:lnTo>
                <a:lnTo>
                  <a:pt x="631901" y="809960"/>
                </a:lnTo>
                <a:lnTo>
                  <a:pt x="622088" y="806911"/>
                </a:lnTo>
                <a:lnTo>
                  <a:pt x="616645" y="805221"/>
                </a:lnTo>
                <a:lnTo>
                  <a:pt x="601716" y="802186"/>
                </a:lnTo>
                <a:lnTo>
                  <a:pt x="590990" y="800043"/>
                </a:lnTo>
                <a:lnTo>
                  <a:pt x="586460" y="799138"/>
                </a:lnTo>
                <a:lnTo>
                  <a:pt x="575544" y="795757"/>
                </a:lnTo>
                <a:lnTo>
                  <a:pt x="571204" y="794412"/>
                </a:lnTo>
                <a:lnTo>
                  <a:pt x="563739" y="792722"/>
                </a:lnTo>
                <a:lnTo>
                  <a:pt x="556275" y="791031"/>
                </a:lnTo>
                <a:lnTo>
                  <a:pt x="541019" y="787983"/>
                </a:lnTo>
                <a:lnTo>
                  <a:pt x="533211" y="785512"/>
                </a:lnTo>
                <a:lnTo>
                  <a:pt x="526089" y="783258"/>
                </a:lnTo>
                <a:lnTo>
                  <a:pt x="512492" y="780209"/>
                </a:lnTo>
                <a:lnTo>
                  <a:pt x="497236" y="777175"/>
                </a:lnTo>
                <a:lnTo>
                  <a:pt x="487632" y="774126"/>
                </a:lnTo>
                <a:lnTo>
                  <a:pt x="482307" y="772436"/>
                </a:lnTo>
                <a:lnTo>
                  <a:pt x="471628" y="770302"/>
                </a:lnTo>
                <a:lnTo>
                  <a:pt x="467051" y="769387"/>
                </a:lnTo>
                <a:lnTo>
                  <a:pt x="458545" y="767697"/>
                </a:lnTo>
                <a:lnTo>
                  <a:pt x="451781" y="766353"/>
                </a:lnTo>
                <a:lnTo>
                  <a:pt x="436865" y="764662"/>
                </a:lnTo>
                <a:lnTo>
                  <a:pt x="430064" y="763304"/>
                </a:lnTo>
                <a:lnTo>
                  <a:pt x="421596" y="761614"/>
                </a:lnTo>
                <a:lnTo>
                  <a:pt x="413287" y="759923"/>
                </a:lnTo>
                <a:lnTo>
                  <a:pt x="406680" y="758579"/>
                </a:lnTo>
                <a:lnTo>
                  <a:pt x="391411" y="755531"/>
                </a:lnTo>
                <a:lnTo>
                  <a:pt x="376495" y="752150"/>
                </a:lnTo>
                <a:lnTo>
                  <a:pt x="361225" y="750806"/>
                </a:lnTo>
                <a:lnTo>
                  <a:pt x="354833" y="750081"/>
                </a:lnTo>
                <a:lnTo>
                  <a:pt x="346309" y="749115"/>
                </a:lnTo>
                <a:lnTo>
                  <a:pt x="331040" y="747425"/>
                </a:lnTo>
                <a:lnTo>
                  <a:pt x="324501" y="746118"/>
                </a:lnTo>
                <a:lnTo>
                  <a:pt x="315784" y="744376"/>
                </a:lnTo>
                <a:lnTo>
                  <a:pt x="309293" y="743786"/>
                </a:lnTo>
                <a:lnTo>
                  <a:pt x="300854" y="743018"/>
                </a:lnTo>
                <a:lnTo>
                  <a:pt x="286870" y="741481"/>
                </a:lnTo>
                <a:lnTo>
                  <a:pt x="285598" y="741342"/>
                </a:lnTo>
                <a:lnTo>
                  <a:pt x="275645" y="740215"/>
                </a:lnTo>
                <a:lnTo>
                  <a:pt x="270669" y="739651"/>
                </a:lnTo>
                <a:lnTo>
                  <a:pt x="255413" y="738293"/>
                </a:lnTo>
                <a:lnTo>
                  <a:pt x="166189" y="738293"/>
                </a:lnTo>
                <a:lnTo>
                  <a:pt x="151260" y="739651"/>
                </a:lnTo>
                <a:lnTo>
                  <a:pt x="143632" y="740496"/>
                </a:lnTo>
                <a:lnTo>
                  <a:pt x="136004" y="741342"/>
                </a:lnTo>
                <a:lnTo>
                  <a:pt x="131338" y="741866"/>
                </a:lnTo>
                <a:lnTo>
                  <a:pt x="121074" y="743018"/>
                </a:lnTo>
                <a:lnTo>
                  <a:pt x="115088" y="743551"/>
                </a:lnTo>
                <a:lnTo>
                  <a:pt x="105818" y="744376"/>
                </a:lnTo>
                <a:lnTo>
                  <a:pt x="94500" y="746638"/>
                </a:lnTo>
                <a:lnTo>
                  <a:pt x="90563" y="747425"/>
                </a:lnTo>
                <a:lnTo>
                  <a:pt x="75633" y="749115"/>
                </a:lnTo>
                <a:lnTo>
                  <a:pt x="74273" y="749386"/>
                </a:lnTo>
                <a:lnTo>
                  <a:pt x="60377" y="752150"/>
                </a:lnTo>
                <a:lnTo>
                  <a:pt x="50704" y="756315"/>
                </a:lnTo>
                <a:lnTo>
                  <a:pt x="49373" y="756889"/>
                </a:lnTo>
                <a:lnTo>
                  <a:pt x="45448" y="758579"/>
                </a:lnTo>
                <a:lnTo>
                  <a:pt x="41106" y="759923"/>
                </a:lnTo>
                <a:lnTo>
                  <a:pt x="30185" y="763304"/>
                </a:lnTo>
                <a:lnTo>
                  <a:pt x="25570" y="764662"/>
                </a:lnTo>
                <a:lnTo>
                  <a:pt x="19826" y="766353"/>
                </a:lnTo>
                <a:lnTo>
                  <a:pt x="17288" y="767100"/>
                </a:lnTo>
                <a:lnTo>
                  <a:pt x="15258" y="767697"/>
                </a:lnTo>
                <a:lnTo>
                  <a:pt x="11448" y="768880"/>
                </a:lnTo>
                <a:lnTo>
                  <a:pt x="9815" y="769387"/>
                </a:lnTo>
                <a:lnTo>
                  <a:pt x="5532" y="770718"/>
                </a:lnTo>
                <a:lnTo>
                  <a:pt x="0" y="772436"/>
                </a:lnTo>
                <a:lnTo>
                  <a:pt x="5971" y="789674"/>
                </a:lnTo>
                <a:lnTo>
                  <a:pt x="7412" y="789068"/>
                </a:lnTo>
                <a:lnTo>
                  <a:pt x="21230" y="783258"/>
                </a:lnTo>
                <a:lnTo>
                  <a:pt x="30409" y="780548"/>
                </a:lnTo>
                <a:lnTo>
                  <a:pt x="36157" y="778852"/>
                </a:lnTo>
                <a:lnTo>
                  <a:pt x="41287" y="777263"/>
                </a:lnTo>
                <a:lnTo>
                  <a:pt x="51417" y="774126"/>
                </a:lnTo>
                <a:lnTo>
                  <a:pt x="64531" y="770053"/>
                </a:lnTo>
                <a:lnTo>
                  <a:pt x="66673" y="769387"/>
                </a:lnTo>
                <a:lnTo>
                  <a:pt x="70831" y="768542"/>
                </a:lnTo>
                <a:lnTo>
                  <a:pt x="81602" y="766353"/>
                </a:lnTo>
                <a:lnTo>
                  <a:pt x="92408" y="765155"/>
                </a:lnTo>
                <a:lnTo>
                  <a:pt x="96858" y="764662"/>
                </a:lnTo>
                <a:lnTo>
                  <a:pt x="111788" y="763304"/>
                </a:lnTo>
                <a:lnTo>
                  <a:pt x="118722" y="761768"/>
                </a:lnTo>
                <a:lnTo>
                  <a:pt x="127043" y="759923"/>
                </a:lnTo>
                <a:lnTo>
                  <a:pt x="140640" y="758579"/>
                </a:lnTo>
                <a:lnTo>
                  <a:pt x="155570" y="756889"/>
                </a:lnTo>
                <a:lnTo>
                  <a:pt x="160655" y="756436"/>
                </a:lnTo>
                <a:lnTo>
                  <a:pt x="170826" y="755531"/>
                </a:lnTo>
                <a:lnTo>
                  <a:pt x="186082" y="755531"/>
                </a:lnTo>
                <a:lnTo>
                  <a:pt x="192972" y="756158"/>
                </a:lnTo>
                <a:lnTo>
                  <a:pt x="201011" y="756889"/>
                </a:lnTo>
                <a:lnTo>
                  <a:pt x="261382" y="756889"/>
                </a:lnTo>
                <a:lnTo>
                  <a:pt x="266467" y="757452"/>
                </a:lnTo>
                <a:lnTo>
                  <a:pt x="276638" y="758579"/>
                </a:lnTo>
                <a:lnTo>
                  <a:pt x="291567" y="759923"/>
                </a:lnTo>
                <a:lnTo>
                  <a:pt x="306823" y="761614"/>
                </a:lnTo>
                <a:lnTo>
                  <a:pt x="313949" y="762403"/>
                </a:lnTo>
                <a:lnTo>
                  <a:pt x="322093" y="763304"/>
                </a:lnTo>
                <a:lnTo>
                  <a:pt x="328737" y="764662"/>
                </a:lnTo>
                <a:lnTo>
                  <a:pt x="334252" y="765789"/>
                </a:lnTo>
                <a:lnTo>
                  <a:pt x="337009" y="766353"/>
                </a:lnTo>
                <a:lnTo>
                  <a:pt x="348295" y="767346"/>
                </a:lnTo>
                <a:lnTo>
                  <a:pt x="352278" y="767697"/>
                </a:lnTo>
                <a:lnTo>
                  <a:pt x="367194" y="769387"/>
                </a:lnTo>
                <a:lnTo>
                  <a:pt x="382464" y="772436"/>
                </a:lnTo>
                <a:lnTo>
                  <a:pt x="389922" y="773281"/>
                </a:lnTo>
                <a:lnTo>
                  <a:pt x="397380" y="774126"/>
                </a:lnTo>
                <a:lnTo>
                  <a:pt x="412649" y="777175"/>
                </a:lnTo>
                <a:lnTo>
                  <a:pt x="414335" y="777510"/>
                </a:lnTo>
                <a:lnTo>
                  <a:pt x="427905" y="780209"/>
                </a:lnTo>
                <a:lnTo>
                  <a:pt x="439102" y="782496"/>
                </a:lnTo>
                <a:lnTo>
                  <a:pt x="442834" y="783258"/>
                </a:lnTo>
                <a:lnTo>
                  <a:pt x="451988" y="785287"/>
                </a:lnTo>
                <a:lnTo>
                  <a:pt x="458090" y="786639"/>
                </a:lnTo>
                <a:lnTo>
                  <a:pt x="464703" y="787983"/>
                </a:lnTo>
                <a:lnTo>
                  <a:pt x="473020" y="789674"/>
                </a:lnTo>
                <a:lnTo>
                  <a:pt x="478117" y="790692"/>
                </a:lnTo>
                <a:lnTo>
                  <a:pt x="484046" y="791877"/>
                </a:lnTo>
                <a:lnTo>
                  <a:pt x="488276" y="792722"/>
                </a:lnTo>
                <a:lnTo>
                  <a:pt x="489315" y="792933"/>
                </a:lnTo>
                <a:lnTo>
                  <a:pt x="503205" y="795757"/>
                </a:lnTo>
                <a:lnTo>
                  <a:pt x="507287" y="797024"/>
                </a:lnTo>
                <a:lnTo>
                  <a:pt x="514090" y="799138"/>
                </a:lnTo>
                <a:lnTo>
                  <a:pt x="518461" y="800496"/>
                </a:lnTo>
                <a:lnTo>
                  <a:pt x="526960" y="802186"/>
                </a:lnTo>
                <a:lnTo>
                  <a:pt x="533717" y="803530"/>
                </a:lnTo>
                <a:lnTo>
                  <a:pt x="541182" y="805221"/>
                </a:lnTo>
                <a:lnTo>
                  <a:pt x="543670" y="805784"/>
                </a:lnTo>
                <a:lnTo>
                  <a:pt x="548647" y="806911"/>
                </a:lnTo>
                <a:lnTo>
                  <a:pt x="563902" y="811318"/>
                </a:lnTo>
                <a:lnTo>
                  <a:pt x="565776" y="811740"/>
                </a:lnTo>
                <a:lnTo>
                  <a:pt x="571398" y="813008"/>
                </a:lnTo>
                <a:lnTo>
                  <a:pt x="578832" y="814685"/>
                </a:lnTo>
                <a:lnTo>
                  <a:pt x="589386" y="817733"/>
                </a:lnTo>
                <a:lnTo>
                  <a:pt x="594088" y="819091"/>
                </a:lnTo>
                <a:lnTo>
                  <a:pt x="609017" y="822472"/>
                </a:lnTo>
                <a:lnTo>
                  <a:pt x="620307" y="824718"/>
                </a:lnTo>
                <a:lnTo>
                  <a:pt x="624273" y="825507"/>
                </a:lnTo>
                <a:lnTo>
                  <a:pt x="633877" y="828555"/>
                </a:lnTo>
                <a:lnTo>
                  <a:pt x="639203" y="830246"/>
                </a:lnTo>
                <a:lnTo>
                  <a:pt x="654459" y="833280"/>
                </a:lnTo>
                <a:lnTo>
                  <a:pt x="669715" y="836329"/>
                </a:lnTo>
                <a:lnTo>
                  <a:pt x="676906" y="838605"/>
                </a:lnTo>
                <a:lnTo>
                  <a:pt x="679303" y="839363"/>
                </a:lnTo>
                <a:lnTo>
                  <a:pt x="684644" y="841054"/>
                </a:lnTo>
                <a:lnTo>
                  <a:pt x="687386" y="841669"/>
                </a:lnTo>
                <a:lnTo>
                  <a:pt x="698241" y="844102"/>
                </a:lnTo>
                <a:lnTo>
                  <a:pt x="703176" y="845088"/>
                </a:lnTo>
                <a:lnTo>
                  <a:pt x="706701" y="845793"/>
                </a:lnTo>
                <a:lnTo>
                  <a:pt x="713497" y="847151"/>
                </a:lnTo>
                <a:lnTo>
                  <a:pt x="724136" y="850518"/>
                </a:lnTo>
                <a:lnTo>
                  <a:pt x="728427" y="851876"/>
                </a:lnTo>
                <a:lnTo>
                  <a:pt x="736887" y="853566"/>
                </a:lnTo>
                <a:lnTo>
                  <a:pt x="738246" y="853838"/>
                </a:lnTo>
                <a:lnTo>
                  <a:pt x="743682" y="854924"/>
                </a:lnTo>
                <a:lnTo>
                  <a:pt x="754365" y="858305"/>
                </a:lnTo>
                <a:lnTo>
                  <a:pt x="758612" y="859649"/>
                </a:lnTo>
                <a:lnTo>
                  <a:pt x="767072" y="861340"/>
                </a:lnTo>
                <a:lnTo>
                  <a:pt x="773868" y="862698"/>
                </a:lnTo>
                <a:lnTo>
                  <a:pt x="775140" y="862980"/>
                </a:lnTo>
                <a:lnTo>
                  <a:pt x="789137" y="866079"/>
                </a:lnTo>
                <a:lnTo>
                  <a:pt x="796866" y="868355"/>
                </a:lnTo>
                <a:lnTo>
                  <a:pt x="799442" y="869113"/>
                </a:lnTo>
                <a:lnTo>
                  <a:pt x="800595" y="869453"/>
                </a:lnTo>
                <a:lnTo>
                  <a:pt x="804053" y="870471"/>
                </a:lnTo>
                <a:lnTo>
                  <a:pt x="819323" y="873852"/>
                </a:lnTo>
                <a:lnTo>
                  <a:pt x="834239" y="876887"/>
                </a:lnTo>
                <a:lnTo>
                  <a:pt x="844061" y="879935"/>
                </a:lnTo>
                <a:lnTo>
                  <a:pt x="849508" y="881626"/>
                </a:lnTo>
                <a:lnTo>
                  <a:pt x="856168" y="882984"/>
                </a:lnTo>
                <a:lnTo>
                  <a:pt x="864424" y="884667"/>
                </a:lnTo>
                <a:lnTo>
                  <a:pt x="868631" y="885972"/>
                </a:lnTo>
                <a:lnTo>
                  <a:pt x="879694" y="889401"/>
                </a:lnTo>
                <a:lnTo>
                  <a:pt x="894949" y="892442"/>
                </a:lnTo>
                <a:lnTo>
                  <a:pt x="899926" y="893457"/>
                </a:lnTo>
                <a:lnTo>
                  <a:pt x="903244" y="894133"/>
                </a:lnTo>
                <a:lnTo>
                  <a:pt x="909879" y="895485"/>
                </a:lnTo>
                <a:lnTo>
                  <a:pt x="918354" y="897176"/>
                </a:lnTo>
                <a:lnTo>
                  <a:pt x="925135" y="898528"/>
                </a:lnTo>
                <a:lnTo>
                  <a:pt x="932597" y="900217"/>
                </a:lnTo>
                <a:lnTo>
                  <a:pt x="934464" y="900640"/>
                </a:lnTo>
                <a:lnTo>
                  <a:pt x="940064" y="901908"/>
                </a:lnTo>
                <a:lnTo>
                  <a:pt x="945150" y="902922"/>
                </a:lnTo>
                <a:lnTo>
                  <a:pt x="946845" y="903260"/>
                </a:lnTo>
                <a:lnTo>
                  <a:pt x="955320" y="904951"/>
                </a:lnTo>
                <a:lnTo>
                  <a:pt x="961956" y="906303"/>
                </a:lnTo>
                <a:lnTo>
                  <a:pt x="970250" y="907994"/>
                </a:lnTo>
                <a:lnTo>
                  <a:pt x="985506" y="911035"/>
                </a:lnTo>
                <a:lnTo>
                  <a:pt x="988048" y="911599"/>
                </a:lnTo>
                <a:lnTo>
                  <a:pt x="993134" y="912726"/>
                </a:lnTo>
                <a:lnTo>
                  <a:pt x="996185" y="913402"/>
                </a:lnTo>
                <a:lnTo>
                  <a:pt x="1000762" y="914416"/>
                </a:lnTo>
                <a:lnTo>
                  <a:pt x="1009719" y="915228"/>
                </a:lnTo>
                <a:lnTo>
                  <a:pt x="1015691" y="915769"/>
                </a:lnTo>
                <a:lnTo>
                  <a:pt x="1024170" y="917459"/>
                </a:lnTo>
                <a:lnTo>
                  <a:pt x="1030947" y="918810"/>
                </a:lnTo>
                <a:lnTo>
                  <a:pt x="1045877" y="920501"/>
                </a:lnTo>
                <a:lnTo>
                  <a:pt x="1054594" y="921467"/>
                </a:lnTo>
                <a:lnTo>
                  <a:pt x="1061132" y="922191"/>
                </a:lnTo>
                <a:lnTo>
                  <a:pt x="1072330" y="923205"/>
                </a:lnTo>
                <a:lnTo>
                  <a:pt x="1076062" y="923544"/>
                </a:lnTo>
                <a:lnTo>
                  <a:pt x="1078887" y="924107"/>
                </a:lnTo>
                <a:lnTo>
                  <a:pt x="1084537" y="925234"/>
                </a:lnTo>
                <a:lnTo>
                  <a:pt x="1087928" y="925910"/>
                </a:lnTo>
                <a:lnTo>
                  <a:pt x="1091318" y="926586"/>
                </a:lnTo>
                <a:lnTo>
                  <a:pt x="1098783" y="927431"/>
                </a:lnTo>
                <a:lnTo>
                  <a:pt x="1106247" y="928276"/>
                </a:lnTo>
                <a:lnTo>
                  <a:pt x="1121503" y="929966"/>
                </a:lnTo>
                <a:lnTo>
                  <a:pt x="1136759" y="931318"/>
                </a:lnTo>
                <a:lnTo>
                  <a:pt x="1212059" y="931318"/>
                </a:lnTo>
                <a:lnTo>
                  <a:pt x="1227315" y="933009"/>
                </a:lnTo>
                <a:lnTo>
                  <a:pt x="1242571" y="93131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5990019" y="4363907"/>
            <a:ext cx="1408758" cy="1076342"/>
          </a:xfrm>
          <a:custGeom>
            <a:avLst/>
            <a:gdLst/>
            <a:ahLst/>
            <a:cxnLst/>
            <a:rect l="l" t="t" r="r" b="b"/>
            <a:pathLst>
              <a:path w="1408758" h="1076342">
                <a:moveTo>
                  <a:pt x="190396" y="0"/>
                </a:moveTo>
                <a:lnTo>
                  <a:pt x="175140" y="0"/>
                </a:lnTo>
                <a:lnTo>
                  <a:pt x="168528" y="1344"/>
                </a:lnTo>
                <a:lnTo>
                  <a:pt x="160211" y="3034"/>
                </a:lnTo>
                <a:lnTo>
                  <a:pt x="146614" y="4725"/>
                </a:lnTo>
                <a:lnTo>
                  <a:pt x="131358" y="6083"/>
                </a:lnTo>
                <a:lnTo>
                  <a:pt x="119215" y="7457"/>
                </a:lnTo>
                <a:lnTo>
                  <a:pt x="116428" y="7773"/>
                </a:lnTo>
                <a:lnTo>
                  <a:pt x="101172" y="10808"/>
                </a:lnTo>
                <a:lnTo>
                  <a:pt x="86243" y="12498"/>
                </a:lnTo>
                <a:lnTo>
                  <a:pt x="82393" y="13607"/>
                </a:lnTo>
                <a:lnTo>
                  <a:pt x="75655" y="15547"/>
                </a:lnTo>
                <a:lnTo>
                  <a:pt x="70987" y="16891"/>
                </a:lnTo>
                <a:lnTo>
                  <a:pt x="66975" y="18581"/>
                </a:lnTo>
                <a:lnTo>
                  <a:pt x="62962" y="20272"/>
                </a:lnTo>
                <a:lnTo>
                  <a:pt x="61153" y="21034"/>
                </a:lnTo>
                <a:lnTo>
                  <a:pt x="55727" y="23320"/>
                </a:lnTo>
                <a:lnTo>
                  <a:pt x="51704" y="24594"/>
                </a:lnTo>
                <a:lnTo>
                  <a:pt x="51481" y="24664"/>
                </a:lnTo>
                <a:lnTo>
                  <a:pt x="46141" y="26355"/>
                </a:lnTo>
                <a:lnTo>
                  <a:pt x="40800" y="28045"/>
                </a:lnTo>
                <a:lnTo>
                  <a:pt x="26096" y="32612"/>
                </a:lnTo>
                <a:lnTo>
                  <a:pt x="25542" y="32784"/>
                </a:lnTo>
                <a:lnTo>
                  <a:pt x="24244" y="33166"/>
                </a:lnTo>
                <a:lnTo>
                  <a:pt x="10615" y="37177"/>
                </a:lnTo>
                <a:lnTo>
                  <a:pt x="7491" y="38571"/>
                </a:lnTo>
                <a:lnTo>
                  <a:pt x="0" y="41916"/>
                </a:lnTo>
                <a:lnTo>
                  <a:pt x="0" y="46641"/>
                </a:lnTo>
                <a:lnTo>
                  <a:pt x="0" y="49689"/>
                </a:lnTo>
              </a:path>
              <a:path w="1408758" h="1076342">
                <a:moveTo>
                  <a:pt x="205652" y="0"/>
                </a:moveTo>
                <a:lnTo>
                  <a:pt x="190396" y="0"/>
                </a:lnTo>
              </a:path>
              <a:path w="1408758" h="1076342">
                <a:moveTo>
                  <a:pt x="190396" y="1"/>
                </a:moveTo>
                <a:lnTo>
                  <a:pt x="205652" y="0"/>
                </a:lnTo>
              </a:path>
              <a:path w="1408758" h="1076342">
                <a:moveTo>
                  <a:pt x="220581" y="0"/>
                </a:moveTo>
                <a:lnTo>
                  <a:pt x="205652" y="0"/>
                </a:lnTo>
              </a:path>
              <a:path w="1408758" h="1076342">
                <a:moveTo>
                  <a:pt x="205652" y="1"/>
                </a:moveTo>
                <a:lnTo>
                  <a:pt x="220581" y="0"/>
                </a:lnTo>
              </a:path>
              <a:path w="1408758" h="1076342">
                <a:moveTo>
                  <a:pt x="235837" y="0"/>
                </a:moveTo>
                <a:lnTo>
                  <a:pt x="220581" y="0"/>
                </a:lnTo>
              </a:path>
              <a:path w="1408758" h="1076342">
                <a:moveTo>
                  <a:pt x="220581" y="1"/>
                </a:moveTo>
                <a:lnTo>
                  <a:pt x="235837" y="0"/>
                </a:lnTo>
              </a:path>
              <a:path w="1408758" h="1076342">
                <a:moveTo>
                  <a:pt x="250767" y="0"/>
                </a:moveTo>
                <a:lnTo>
                  <a:pt x="235837" y="0"/>
                </a:lnTo>
              </a:path>
              <a:path w="1408758" h="1076342">
                <a:moveTo>
                  <a:pt x="235837" y="1"/>
                </a:moveTo>
                <a:lnTo>
                  <a:pt x="250767" y="0"/>
                </a:lnTo>
              </a:path>
              <a:path w="1408758" h="1076342">
                <a:moveTo>
                  <a:pt x="339268" y="7508"/>
                </a:moveTo>
                <a:lnTo>
                  <a:pt x="326394" y="6083"/>
                </a:lnTo>
                <a:lnTo>
                  <a:pt x="311138" y="4725"/>
                </a:lnTo>
                <a:lnTo>
                  <a:pt x="296208" y="3034"/>
                </a:lnTo>
                <a:lnTo>
                  <a:pt x="288385" y="2167"/>
                </a:lnTo>
                <a:lnTo>
                  <a:pt x="280952" y="1344"/>
                </a:lnTo>
                <a:lnTo>
                  <a:pt x="266023" y="0"/>
                </a:lnTo>
                <a:lnTo>
                  <a:pt x="250767" y="0"/>
                </a:lnTo>
              </a:path>
              <a:path w="1408758" h="1076342">
                <a:moveTo>
                  <a:pt x="341663" y="7773"/>
                </a:moveTo>
                <a:lnTo>
                  <a:pt x="339268" y="7508"/>
                </a:lnTo>
              </a:path>
              <a:path w="1408758" h="1076342">
                <a:moveTo>
                  <a:pt x="408640" y="16891"/>
                </a:moveTo>
                <a:lnTo>
                  <a:pt x="402034" y="15547"/>
                </a:lnTo>
                <a:lnTo>
                  <a:pt x="388153" y="12775"/>
                </a:lnTo>
                <a:lnTo>
                  <a:pt x="371848" y="10808"/>
                </a:lnTo>
                <a:lnTo>
                  <a:pt x="356579" y="9117"/>
                </a:lnTo>
                <a:lnTo>
                  <a:pt x="341663" y="7773"/>
                </a:lnTo>
              </a:path>
              <a:path w="1408758" h="1076342">
                <a:moveTo>
                  <a:pt x="416950" y="18581"/>
                </a:moveTo>
                <a:lnTo>
                  <a:pt x="408640" y="16891"/>
                </a:lnTo>
              </a:path>
              <a:path w="1408758" h="1076342">
                <a:moveTo>
                  <a:pt x="1141073" y="172736"/>
                </a:moveTo>
                <a:lnTo>
                  <a:pt x="1125818" y="171378"/>
                </a:lnTo>
                <a:lnTo>
                  <a:pt x="1110888" y="169687"/>
                </a:lnTo>
                <a:lnTo>
                  <a:pt x="1097539" y="168208"/>
                </a:lnTo>
                <a:lnTo>
                  <a:pt x="1110888" y="169687"/>
                </a:lnTo>
                <a:lnTo>
                  <a:pt x="1125818" y="171378"/>
                </a:lnTo>
                <a:lnTo>
                  <a:pt x="1141073" y="172736"/>
                </a:lnTo>
                <a:lnTo>
                  <a:pt x="1156329" y="174426"/>
                </a:lnTo>
                <a:lnTo>
                  <a:pt x="1141073" y="172736"/>
                </a:lnTo>
              </a:path>
              <a:path w="1408758" h="1076342">
                <a:moveTo>
                  <a:pt x="1080703" y="166653"/>
                </a:moveTo>
                <a:lnTo>
                  <a:pt x="1073380" y="165841"/>
                </a:lnTo>
                <a:lnTo>
                  <a:pt x="1080703" y="166653"/>
                </a:lnTo>
                <a:lnTo>
                  <a:pt x="1094637" y="167907"/>
                </a:lnTo>
                <a:lnTo>
                  <a:pt x="1080703" y="166653"/>
                </a:lnTo>
              </a:path>
              <a:path w="1408758" h="1076342">
                <a:moveTo>
                  <a:pt x="1050517" y="163604"/>
                </a:moveTo>
                <a:lnTo>
                  <a:pt x="1042889" y="161914"/>
                </a:lnTo>
                <a:lnTo>
                  <a:pt x="1035261" y="160223"/>
                </a:lnTo>
                <a:lnTo>
                  <a:pt x="1028649" y="158879"/>
                </a:lnTo>
                <a:lnTo>
                  <a:pt x="1020332" y="157189"/>
                </a:lnTo>
                <a:lnTo>
                  <a:pt x="1013536" y="155831"/>
                </a:lnTo>
                <a:lnTo>
                  <a:pt x="1007896" y="154704"/>
                </a:lnTo>
                <a:lnTo>
                  <a:pt x="1020332" y="157189"/>
                </a:lnTo>
                <a:lnTo>
                  <a:pt x="1035261" y="160223"/>
                </a:lnTo>
                <a:lnTo>
                  <a:pt x="1050517" y="163604"/>
                </a:lnTo>
              </a:path>
              <a:path w="1408758" h="1076342">
                <a:moveTo>
                  <a:pt x="914520" y="135545"/>
                </a:moveTo>
                <a:lnTo>
                  <a:pt x="906892" y="133854"/>
                </a:lnTo>
                <a:lnTo>
                  <a:pt x="905197" y="133479"/>
                </a:lnTo>
                <a:lnTo>
                  <a:pt x="914520" y="135545"/>
                </a:lnTo>
              </a:path>
              <a:path w="1408758" h="1076342">
                <a:moveTo>
                  <a:pt x="883994" y="129129"/>
                </a:moveTo>
                <a:lnTo>
                  <a:pt x="874399" y="126081"/>
                </a:lnTo>
                <a:lnTo>
                  <a:pt x="869078" y="124390"/>
                </a:lnTo>
                <a:lnTo>
                  <a:pt x="862315" y="123046"/>
                </a:lnTo>
                <a:lnTo>
                  <a:pt x="869078" y="124390"/>
                </a:lnTo>
                <a:lnTo>
                  <a:pt x="883994" y="129129"/>
                </a:lnTo>
                <a:lnTo>
                  <a:pt x="892138" y="130748"/>
                </a:lnTo>
                <a:lnTo>
                  <a:pt x="883994" y="129129"/>
                </a:lnTo>
              </a:path>
              <a:path w="1408758" h="1076342">
                <a:moveTo>
                  <a:pt x="829086" y="115273"/>
                </a:moveTo>
                <a:lnTo>
                  <a:pt x="823623" y="113582"/>
                </a:lnTo>
                <a:lnTo>
                  <a:pt x="816979" y="112224"/>
                </a:lnTo>
                <a:lnTo>
                  <a:pt x="808708" y="110534"/>
                </a:lnTo>
                <a:lnTo>
                  <a:pt x="798901" y="107499"/>
                </a:lnTo>
                <a:lnTo>
                  <a:pt x="793438" y="105809"/>
                </a:lnTo>
                <a:lnTo>
                  <a:pt x="790054" y="105132"/>
                </a:lnTo>
                <a:lnTo>
                  <a:pt x="793438" y="105809"/>
                </a:lnTo>
                <a:lnTo>
                  <a:pt x="808708" y="110534"/>
                </a:lnTo>
                <a:lnTo>
                  <a:pt x="823623" y="113582"/>
                </a:lnTo>
                <a:lnTo>
                  <a:pt x="833009" y="116486"/>
                </a:lnTo>
                <a:lnTo>
                  <a:pt x="829086" y="115273"/>
                </a:lnTo>
              </a:path>
              <a:path w="1408758" h="1076342">
                <a:moveTo>
                  <a:pt x="747997" y="94987"/>
                </a:moveTo>
                <a:lnTo>
                  <a:pt x="739718" y="93296"/>
                </a:lnTo>
                <a:lnTo>
                  <a:pt x="733067" y="91938"/>
                </a:lnTo>
                <a:lnTo>
                  <a:pt x="726026" y="90378"/>
                </a:lnTo>
                <a:lnTo>
                  <a:pt x="733067" y="91938"/>
                </a:lnTo>
                <a:lnTo>
                  <a:pt x="747997" y="94987"/>
                </a:lnTo>
              </a:path>
              <a:path w="1408758" h="1076342">
                <a:moveTo>
                  <a:pt x="708418" y="85522"/>
                </a:moveTo>
                <a:lnTo>
                  <a:pt x="706316" y="84843"/>
                </a:lnTo>
                <a:lnTo>
                  <a:pt x="710505" y="86197"/>
                </a:lnTo>
                <a:lnTo>
                  <a:pt x="708418" y="85522"/>
                </a:lnTo>
              </a:path>
              <a:path w="1408758" h="1076342">
                <a:moveTo>
                  <a:pt x="658773" y="73010"/>
                </a:moveTo>
                <a:lnTo>
                  <a:pt x="652160" y="71666"/>
                </a:lnTo>
                <a:lnTo>
                  <a:pt x="643844" y="69975"/>
                </a:lnTo>
                <a:lnTo>
                  <a:pt x="634030" y="66927"/>
                </a:lnTo>
                <a:lnTo>
                  <a:pt x="631127" y="66025"/>
                </a:lnTo>
                <a:lnTo>
                  <a:pt x="643844" y="69975"/>
                </a:lnTo>
                <a:lnTo>
                  <a:pt x="658773" y="73010"/>
                </a:lnTo>
              </a:path>
              <a:path w="1408758" h="1076342">
                <a:moveTo>
                  <a:pt x="613658" y="62188"/>
                </a:moveTo>
                <a:lnTo>
                  <a:pt x="598402" y="59153"/>
                </a:lnTo>
              </a:path>
              <a:path w="1408758" h="1076342">
                <a:moveTo>
                  <a:pt x="583473" y="54414"/>
                </a:moveTo>
                <a:lnTo>
                  <a:pt x="574974" y="52724"/>
                </a:lnTo>
                <a:lnTo>
                  <a:pt x="568217" y="51380"/>
                </a:lnTo>
                <a:lnTo>
                  <a:pt x="562891" y="49689"/>
                </a:lnTo>
                <a:lnTo>
                  <a:pt x="555421" y="47318"/>
                </a:lnTo>
                <a:lnTo>
                  <a:pt x="568217" y="51380"/>
                </a:lnTo>
                <a:lnTo>
                  <a:pt x="583473" y="54414"/>
                </a:lnTo>
              </a:path>
              <a:path w="1408758" h="1076342">
                <a:moveTo>
                  <a:pt x="598402" y="59153"/>
                </a:moveTo>
                <a:lnTo>
                  <a:pt x="613658" y="62188"/>
                </a:lnTo>
              </a:path>
              <a:path w="1408758" h="1076342">
                <a:moveTo>
                  <a:pt x="553287" y="46641"/>
                </a:moveTo>
                <a:lnTo>
                  <a:pt x="546246" y="45240"/>
                </a:lnTo>
                <a:lnTo>
                  <a:pt x="539172" y="43833"/>
                </a:lnTo>
              </a:path>
              <a:path w="1408758" h="1076342">
                <a:moveTo>
                  <a:pt x="554267" y="46952"/>
                </a:moveTo>
                <a:lnTo>
                  <a:pt x="553287" y="46641"/>
                </a:lnTo>
              </a:path>
              <a:path w="1408758" h="1076342">
                <a:moveTo>
                  <a:pt x="539172" y="43833"/>
                </a:moveTo>
                <a:lnTo>
                  <a:pt x="538031" y="43606"/>
                </a:lnTo>
                <a:lnTo>
                  <a:pt x="529817" y="41965"/>
                </a:lnTo>
                <a:lnTo>
                  <a:pt x="538031" y="43606"/>
                </a:lnTo>
                <a:lnTo>
                  <a:pt x="539172" y="43833"/>
                </a:lnTo>
              </a:path>
              <a:path w="1408758" h="1076342">
                <a:moveTo>
                  <a:pt x="517434" y="38867"/>
                </a:moveTo>
                <a:lnTo>
                  <a:pt x="507846" y="35833"/>
                </a:lnTo>
                <a:lnTo>
                  <a:pt x="492590" y="32784"/>
                </a:lnTo>
                <a:lnTo>
                  <a:pt x="477661" y="29403"/>
                </a:lnTo>
                <a:lnTo>
                  <a:pt x="462405" y="26355"/>
                </a:lnTo>
                <a:lnTo>
                  <a:pt x="447475" y="24664"/>
                </a:lnTo>
                <a:lnTo>
                  <a:pt x="443614" y="23896"/>
                </a:lnTo>
                <a:lnTo>
                  <a:pt x="440718" y="23320"/>
                </a:lnTo>
                <a:lnTo>
                  <a:pt x="432219" y="21630"/>
                </a:lnTo>
                <a:lnTo>
                  <a:pt x="425417" y="20272"/>
                </a:lnTo>
                <a:lnTo>
                  <a:pt x="416950" y="18581"/>
                </a:lnTo>
              </a:path>
              <a:path w="1408758" h="1076342">
                <a:moveTo>
                  <a:pt x="521754" y="40234"/>
                </a:moveTo>
                <a:lnTo>
                  <a:pt x="517434" y="38867"/>
                </a:lnTo>
              </a:path>
              <a:path w="1408758" h="1076342">
                <a:moveTo>
                  <a:pt x="1216700" y="175784"/>
                </a:moveTo>
                <a:lnTo>
                  <a:pt x="1201444" y="175784"/>
                </a:lnTo>
                <a:lnTo>
                  <a:pt x="1193979" y="175105"/>
                </a:lnTo>
              </a:path>
              <a:path w="1408758" h="1076342">
                <a:moveTo>
                  <a:pt x="1193979" y="175105"/>
                </a:moveTo>
                <a:lnTo>
                  <a:pt x="1201444" y="175784"/>
                </a:lnTo>
                <a:lnTo>
                  <a:pt x="1216700" y="175784"/>
                </a:lnTo>
              </a:path>
              <a:path w="1408758" h="1076342">
                <a:moveTo>
                  <a:pt x="1186515" y="174426"/>
                </a:moveTo>
                <a:lnTo>
                  <a:pt x="1171259" y="174426"/>
                </a:lnTo>
              </a:path>
              <a:path w="1408758" h="1076342">
                <a:moveTo>
                  <a:pt x="1193979" y="175105"/>
                </a:moveTo>
                <a:lnTo>
                  <a:pt x="1186515" y="174426"/>
                </a:lnTo>
              </a:path>
              <a:path w="1408758" h="1076342">
                <a:moveTo>
                  <a:pt x="1231630" y="175784"/>
                </a:moveTo>
                <a:lnTo>
                  <a:pt x="1216700" y="175784"/>
                </a:lnTo>
              </a:path>
              <a:path w="1408758" h="1076342">
                <a:moveTo>
                  <a:pt x="1216700" y="175786"/>
                </a:moveTo>
                <a:lnTo>
                  <a:pt x="1231630" y="175784"/>
                </a:lnTo>
              </a:path>
              <a:path w="1408758" h="1076342">
                <a:moveTo>
                  <a:pt x="1262141" y="174426"/>
                </a:moveTo>
                <a:lnTo>
                  <a:pt x="1277071" y="172736"/>
                </a:lnTo>
                <a:lnTo>
                  <a:pt x="1290456" y="171548"/>
                </a:lnTo>
                <a:lnTo>
                  <a:pt x="1277071" y="172736"/>
                </a:lnTo>
                <a:lnTo>
                  <a:pt x="1262141" y="174426"/>
                </a:lnTo>
                <a:lnTo>
                  <a:pt x="1246886" y="175784"/>
                </a:lnTo>
                <a:lnTo>
                  <a:pt x="1231630" y="175784"/>
                </a:lnTo>
              </a:path>
              <a:path w="1408758" h="1076342">
                <a:moveTo>
                  <a:pt x="1231630" y="175784"/>
                </a:moveTo>
                <a:lnTo>
                  <a:pt x="1246886" y="175784"/>
                </a:lnTo>
                <a:lnTo>
                  <a:pt x="1262141" y="174426"/>
                </a:lnTo>
              </a:path>
              <a:path w="1408758" h="1076342">
                <a:moveTo>
                  <a:pt x="1322553" y="166653"/>
                </a:moveTo>
                <a:lnTo>
                  <a:pt x="1329408" y="165878"/>
                </a:lnTo>
                <a:lnTo>
                  <a:pt x="1322553" y="166653"/>
                </a:lnTo>
                <a:lnTo>
                  <a:pt x="1309355" y="167818"/>
                </a:lnTo>
                <a:lnTo>
                  <a:pt x="1322553" y="166653"/>
                </a:lnTo>
              </a:path>
              <a:path w="1408758" h="1076342">
                <a:moveTo>
                  <a:pt x="1364412" y="158292"/>
                </a:moveTo>
                <a:lnTo>
                  <a:pt x="1358830" y="160024"/>
                </a:lnTo>
                <a:lnTo>
                  <a:pt x="1364412" y="158292"/>
                </a:lnTo>
              </a:path>
              <a:path w="1408758" h="1076342">
                <a:moveTo>
                  <a:pt x="1408758" y="152450"/>
                </a:moveTo>
                <a:lnTo>
                  <a:pt x="1408758" y="151106"/>
                </a:lnTo>
                <a:lnTo>
                  <a:pt x="1408758" y="146367"/>
                </a:lnTo>
                <a:lnTo>
                  <a:pt x="1408758" y="143332"/>
                </a:lnTo>
                <a:lnTo>
                  <a:pt x="1402698" y="145066"/>
                </a:lnTo>
                <a:lnTo>
                  <a:pt x="1398153" y="146367"/>
                </a:lnTo>
                <a:lnTo>
                  <a:pt x="1382924" y="151106"/>
                </a:lnTo>
                <a:lnTo>
                  <a:pt x="1376290" y="153804"/>
                </a:lnTo>
                <a:lnTo>
                  <a:pt x="1367967" y="157189"/>
                </a:lnTo>
                <a:lnTo>
                  <a:pt x="1364412" y="158292"/>
                </a:lnTo>
              </a:path>
              <a:path w="1408758" h="1076342">
                <a:moveTo>
                  <a:pt x="1375181" y="1053776"/>
                </a:moveTo>
                <a:lnTo>
                  <a:pt x="1382924" y="1051326"/>
                </a:lnTo>
                <a:lnTo>
                  <a:pt x="1391989" y="1048509"/>
                </a:lnTo>
                <a:lnTo>
                  <a:pt x="1392714" y="1048283"/>
                </a:lnTo>
                <a:lnTo>
                  <a:pt x="1398153" y="1046593"/>
                </a:lnTo>
                <a:lnTo>
                  <a:pt x="1402866" y="1045241"/>
                </a:lnTo>
                <a:lnTo>
                  <a:pt x="1408758" y="1043550"/>
                </a:lnTo>
                <a:lnTo>
                  <a:pt x="1408758" y="1041861"/>
                </a:lnTo>
                <a:lnTo>
                  <a:pt x="1408758" y="1035775"/>
                </a:lnTo>
                <a:lnTo>
                  <a:pt x="1408758" y="1034085"/>
                </a:lnTo>
              </a:path>
              <a:path w="1408758" h="1076342">
                <a:moveTo>
                  <a:pt x="1367967" y="1056058"/>
                </a:moveTo>
                <a:lnTo>
                  <a:pt x="1375181" y="1053776"/>
                </a:lnTo>
              </a:path>
              <a:path w="1408758" h="1076342">
                <a:moveTo>
                  <a:pt x="1262141" y="1074651"/>
                </a:moveTo>
                <a:lnTo>
                  <a:pt x="1268777" y="1073299"/>
                </a:lnTo>
                <a:lnTo>
                  <a:pt x="1277071" y="1071608"/>
                </a:lnTo>
                <a:lnTo>
                  <a:pt x="1286249" y="1070595"/>
                </a:lnTo>
                <a:lnTo>
                  <a:pt x="1292368" y="1069919"/>
                </a:lnTo>
                <a:lnTo>
                  <a:pt x="1307324" y="1068567"/>
                </a:lnTo>
                <a:lnTo>
                  <a:pt x="1314939" y="1067722"/>
                </a:lnTo>
                <a:lnTo>
                  <a:pt x="1322553" y="1066876"/>
                </a:lnTo>
                <a:lnTo>
                  <a:pt x="1329200" y="1065524"/>
                </a:lnTo>
                <a:lnTo>
                  <a:pt x="1330862" y="1065186"/>
                </a:lnTo>
                <a:lnTo>
                  <a:pt x="1337510" y="1063833"/>
                </a:lnTo>
                <a:lnTo>
                  <a:pt x="1352738" y="1060792"/>
                </a:lnTo>
                <a:lnTo>
                  <a:pt x="1359628" y="1058651"/>
                </a:lnTo>
                <a:lnTo>
                  <a:pt x="1362528" y="1057749"/>
                </a:lnTo>
                <a:lnTo>
                  <a:pt x="1367967" y="1056058"/>
                </a:lnTo>
              </a:path>
              <a:path w="1408758" h="1076342">
                <a:moveTo>
                  <a:pt x="1216700" y="1074651"/>
                </a:moveTo>
                <a:lnTo>
                  <a:pt x="1231630" y="1074651"/>
                </a:lnTo>
                <a:lnTo>
                  <a:pt x="1246886" y="1076342"/>
                </a:lnTo>
                <a:lnTo>
                  <a:pt x="1262141" y="1074651"/>
                </a:lnTo>
              </a:path>
              <a:path w="1408758" h="1076342">
                <a:moveTo>
                  <a:pt x="914520" y="1035775"/>
                </a:moveTo>
                <a:lnTo>
                  <a:pt x="919496" y="1036789"/>
                </a:lnTo>
                <a:lnTo>
                  <a:pt x="922814" y="1037466"/>
                </a:lnTo>
                <a:lnTo>
                  <a:pt x="929449" y="1038818"/>
                </a:lnTo>
                <a:lnTo>
                  <a:pt x="937925" y="1040509"/>
                </a:lnTo>
                <a:lnTo>
                  <a:pt x="944705" y="1041861"/>
                </a:lnTo>
                <a:lnTo>
                  <a:pt x="952167" y="1043550"/>
                </a:lnTo>
                <a:lnTo>
                  <a:pt x="954034" y="1043973"/>
                </a:lnTo>
                <a:lnTo>
                  <a:pt x="959635" y="1045241"/>
                </a:lnTo>
                <a:lnTo>
                  <a:pt x="964720" y="1046255"/>
                </a:lnTo>
                <a:lnTo>
                  <a:pt x="966415" y="1046593"/>
                </a:lnTo>
                <a:lnTo>
                  <a:pt x="974890" y="1048283"/>
                </a:lnTo>
                <a:lnTo>
                  <a:pt x="981526" y="1049636"/>
                </a:lnTo>
                <a:lnTo>
                  <a:pt x="989820" y="1051326"/>
                </a:lnTo>
              </a:path>
              <a:path w="1408758" h="1076342">
                <a:moveTo>
                  <a:pt x="989820" y="1051326"/>
                </a:moveTo>
                <a:lnTo>
                  <a:pt x="1005076" y="1054368"/>
                </a:lnTo>
                <a:lnTo>
                  <a:pt x="1007619" y="1054931"/>
                </a:lnTo>
                <a:lnTo>
                  <a:pt x="1012704" y="1056058"/>
                </a:lnTo>
                <a:lnTo>
                  <a:pt x="1015755" y="1056735"/>
                </a:lnTo>
                <a:lnTo>
                  <a:pt x="1020332" y="1057749"/>
                </a:lnTo>
                <a:lnTo>
                  <a:pt x="1029289" y="1058560"/>
                </a:lnTo>
                <a:lnTo>
                  <a:pt x="1035261" y="1059101"/>
                </a:lnTo>
                <a:lnTo>
                  <a:pt x="1043741" y="1060792"/>
                </a:lnTo>
                <a:lnTo>
                  <a:pt x="1050517" y="1062143"/>
                </a:lnTo>
              </a:path>
              <a:path w="1408758" h="1076342">
                <a:moveTo>
                  <a:pt x="1050517" y="1062143"/>
                </a:moveTo>
                <a:lnTo>
                  <a:pt x="1065447" y="1063833"/>
                </a:lnTo>
                <a:lnTo>
                  <a:pt x="1074164" y="1064799"/>
                </a:lnTo>
                <a:lnTo>
                  <a:pt x="1080703" y="1065524"/>
                </a:lnTo>
                <a:lnTo>
                  <a:pt x="1091900" y="1066538"/>
                </a:lnTo>
                <a:lnTo>
                  <a:pt x="1095632" y="1066876"/>
                </a:lnTo>
                <a:lnTo>
                  <a:pt x="1098457" y="1067440"/>
                </a:lnTo>
                <a:lnTo>
                  <a:pt x="1104108" y="1068567"/>
                </a:lnTo>
                <a:lnTo>
                  <a:pt x="1107498" y="1069243"/>
                </a:lnTo>
                <a:lnTo>
                  <a:pt x="1110888" y="1069919"/>
                </a:lnTo>
                <a:lnTo>
                  <a:pt x="1118353" y="1070764"/>
                </a:lnTo>
                <a:lnTo>
                  <a:pt x="1125818" y="1071608"/>
                </a:lnTo>
                <a:lnTo>
                  <a:pt x="1141073" y="1073299"/>
                </a:lnTo>
                <a:lnTo>
                  <a:pt x="1156329" y="1074651"/>
                </a:lnTo>
                <a:lnTo>
                  <a:pt x="1171259" y="1074651"/>
                </a:lnTo>
              </a:path>
              <a:path w="1408758" h="1076342">
                <a:moveTo>
                  <a:pt x="889112" y="1029587"/>
                </a:moveTo>
                <a:lnTo>
                  <a:pt x="899264" y="1032734"/>
                </a:lnTo>
                <a:lnTo>
                  <a:pt x="914520" y="1035775"/>
                </a:lnTo>
              </a:path>
              <a:path w="1408758" h="1076342">
                <a:moveTo>
                  <a:pt x="888201" y="1029304"/>
                </a:moveTo>
                <a:lnTo>
                  <a:pt x="889112" y="1029587"/>
                </a:lnTo>
              </a:path>
              <a:path w="1408758" h="1076342">
                <a:moveTo>
                  <a:pt x="889112" y="1029587"/>
                </a:moveTo>
                <a:lnTo>
                  <a:pt x="888201" y="1029304"/>
                </a:lnTo>
              </a:path>
              <a:path w="1408758" h="1076342">
                <a:moveTo>
                  <a:pt x="865311" y="1023789"/>
                </a:moveTo>
                <a:lnTo>
                  <a:pt x="869078" y="1024959"/>
                </a:lnTo>
                <a:lnTo>
                  <a:pt x="875423" y="1026252"/>
                </a:lnTo>
              </a:path>
              <a:path w="1408758" h="1076342">
                <a:moveTo>
                  <a:pt x="853809" y="1020220"/>
                </a:moveTo>
                <a:lnTo>
                  <a:pt x="838893" y="1017185"/>
                </a:lnTo>
                <a:lnTo>
                  <a:pt x="831230" y="1015488"/>
                </a:lnTo>
              </a:path>
              <a:path w="1408758" h="1076342">
                <a:moveTo>
                  <a:pt x="831230" y="1015488"/>
                </a:moveTo>
                <a:lnTo>
                  <a:pt x="838893" y="1017185"/>
                </a:lnTo>
                <a:lnTo>
                  <a:pt x="845500" y="1018529"/>
                </a:lnTo>
                <a:lnTo>
                  <a:pt x="853809" y="1020220"/>
                </a:lnTo>
                <a:lnTo>
                  <a:pt x="863631" y="1023268"/>
                </a:lnTo>
              </a:path>
              <a:path w="1408758" h="1076342">
                <a:moveTo>
                  <a:pt x="863631" y="1023268"/>
                </a:moveTo>
                <a:lnTo>
                  <a:pt x="853809" y="1020220"/>
                </a:lnTo>
              </a:path>
              <a:path w="1408758" h="1076342">
                <a:moveTo>
                  <a:pt x="820315" y="1012830"/>
                </a:moveTo>
                <a:lnTo>
                  <a:pt x="823623" y="1013804"/>
                </a:lnTo>
                <a:lnTo>
                  <a:pt x="831230" y="1015488"/>
                </a:lnTo>
              </a:path>
              <a:path w="1408758" h="1076342">
                <a:moveTo>
                  <a:pt x="820165" y="1012786"/>
                </a:moveTo>
                <a:lnTo>
                  <a:pt x="820315" y="1012830"/>
                </a:lnTo>
              </a:path>
              <a:path w="1408758" h="1076342">
                <a:moveTo>
                  <a:pt x="820315" y="1012830"/>
                </a:moveTo>
                <a:lnTo>
                  <a:pt x="820165" y="1012786"/>
                </a:lnTo>
              </a:path>
              <a:path w="1408758" h="1076342">
                <a:moveTo>
                  <a:pt x="808708" y="1009412"/>
                </a:moveTo>
                <a:lnTo>
                  <a:pt x="794711" y="1006312"/>
                </a:lnTo>
                <a:lnTo>
                  <a:pt x="801073" y="1007721"/>
                </a:lnTo>
                <a:lnTo>
                  <a:pt x="808708" y="1009412"/>
                </a:lnTo>
                <a:lnTo>
                  <a:pt x="816436" y="1011687"/>
                </a:lnTo>
                <a:lnTo>
                  <a:pt x="808708" y="1009412"/>
                </a:lnTo>
              </a:path>
              <a:path w="1408758" h="1076342">
                <a:moveTo>
                  <a:pt x="772498" y="1001183"/>
                </a:moveTo>
                <a:lnTo>
                  <a:pt x="773935" y="1001638"/>
                </a:lnTo>
                <a:lnTo>
                  <a:pt x="778182" y="1002982"/>
                </a:lnTo>
                <a:lnTo>
                  <a:pt x="786642" y="1004673"/>
                </a:lnTo>
                <a:lnTo>
                  <a:pt x="787657" y="1004875"/>
                </a:lnTo>
              </a:path>
              <a:path w="1408758" h="1076342">
                <a:moveTo>
                  <a:pt x="763253" y="998257"/>
                </a:moveTo>
                <a:lnTo>
                  <a:pt x="757816" y="997171"/>
                </a:lnTo>
                <a:lnTo>
                  <a:pt x="763253" y="998257"/>
                </a:lnTo>
                <a:lnTo>
                  <a:pt x="772498" y="1001183"/>
                </a:lnTo>
              </a:path>
              <a:path w="1408758" h="1076342">
                <a:moveTo>
                  <a:pt x="772498" y="1001183"/>
                </a:moveTo>
                <a:lnTo>
                  <a:pt x="763253" y="998257"/>
                </a:lnTo>
              </a:path>
              <a:path w="1408758" h="1076342">
                <a:moveTo>
                  <a:pt x="717811" y="987435"/>
                </a:moveTo>
                <a:lnTo>
                  <a:pt x="706956" y="985001"/>
                </a:lnTo>
                <a:lnTo>
                  <a:pt x="711755" y="986077"/>
                </a:lnTo>
                <a:lnTo>
                  <a:pt x="717811" y="987435"/>
                </a:lnTo>
                <a:lnTo>
                  <a:pt x="722746" y="988421"/>
                </a:lnTo>
                <a:lnTo>
                  <a:pt x="717811" y="987435"/>
                </a:lnTo>
              </a:path>
              <a:path w="1408758" h="1076342">
                <a:moveTo>
                  <a:pt x="689285" y="979661"/>
                </a:moveTo>
                <a:lnTo>
                  <a:pt x="674029" y="976613"/>
                </a:lnTo>
                <a:lnTo>
                  <a:pt x="660904" y="974002"/>
                </a:lnTo>
              </a:path>
              <a:path w="1408758" h="1076342">
                <a:moveTo>
                  <a:pt x="660904" y="974002"/>
                </a:moveTo>
                <a:lnTo>
                  <a:pt x="665530" y="974922"/>
                </a:lnTo>
                <a:lnTo>
                  <a:pt x="674029" y="976613"/>
                </a:lnTo>
                <a:lnTo>
                  <a:pt x="682489" y="978303"/>
                </a:lnTo>
                <a:lnTo>
                  <a:pt x="689285" y="979661"/>
                </a:lnTo>
                <a:lnTo>
                  <a:pt x="696476" y="981937"/>
                </a:lnTo>
                <a:lnTo>
                  <a:pt x="689285" y="979661"/>
                </a:lnTo>
              </a:path>
              <a:path w="1408758" h="1076342">
                <a:moveTo>
                  <a:pt x="657485" y="973169"/>
                </a:moveTo>
                <a:lnTo>
                  <a:pt x="658773" y="973578"/>
                </a:lnTo>
              </a:path>
              <a:path w="1408758" h="1076342">
                <a:moveTo>
                  <a:pt x="658773" y="973578"/>
                </a:moveTo>
                <a:lnTo>
                  <a:pt x="660904" y="974002"/>
                </a:lnTo>
              </a:path>
              <a:path w="1408758" h="1076342">
                <a:moveTo>
                  <a:pt x="628588" y="965805"/>
                </a:moveTo>
                <a:lnTo>
                  <a:pt x="613658" y="962424"/>
                </a:lnTo>
                <a:lnTo>
                  <a:pt x="621123" y="964114"/>
                </a:lnTo>
                <a:lnTo>
                  <a:pt x="628588" y="965805"/>
                </a:lnTo>
                <a:lnTo>
                  <a:pt x="635345" y="967149"/>
                </a:lnTo>
                <a:lnTo>
                  <a:pt x="639877" y="968051"/>
                </a:lnTo>
                <a:lnTo>
                  <a:pt x="628588" y="965805"/>
                </a:lnTo>
              </a:path>
              <a:path w="1408758" h="1076342">
                <a:moveTo>
                  <a:pt x="583473" y="954650"/>
                </a:moveTo>
                <a:lnTo>
                  <a:pt x="568217" y="950244"/>
                </a:lnTo>
                <a:lnTo>
                  <a:pt x="563240" y="949117"/>
                </a:lnTo>
                <a:lnTo>
                  <a:pt x="568217" y="950244"/>
                </a:lnTo>
                <a:lnTo>
                  <a:pt x="578771" y="953292"/>
                </a:lnTo>
                <a:lnTo>
                  <a:pt x="583473" y="954650"/>
                </a:lnTo>
                <a:lnTo>
                  <a:pt x="590968" y="956341"/>
                </a:lnTo>
              </a:path>
              <a:path w="1408758" h="1076342">
                <a:moveTo>
                  <a:pt x="590968" y="956341"/>
                </a:moveTo>
                <a:lnTo>
                  <a:pt x="583473" y="954650"/>
                </a:lnTo>
              </a:path>
              <a:path w="1408758" h="1076342">
                <a:moveTo>
                  <a:pt x="522776" y="939089"/>
                </a:moveTo>
                <a:lnTo>
                  <a:pt x="508886" y="936266"/>
                </a:lnTo>
                <a:lnTo>
                  <a:pt x="516163" y="937745"/>
                </a:lnTo>
                <a:lnTo>
                  <a:pt x="522776" y="939089"/>
                </a:lnTo>
                <a:lnTo>
                  <a:pt x="526617" y="940283"/>
                </a:lnTo>
                <a:lnTo>
                  <a:pt x="522776" y="939089"/>
                </a:lnTo>
              </a:path>
              <a:path w="1408758" h="1076342">
                <a:moveTo>
                  <a:pt x="497687" y="934025"/>
                </a:moveTo>
                <a:lnTo>
                  <a:pt x="499386" y="934364"/>
                </a:lnTo>
                <a:lnTo>
                  <a:pt x="503616" y="935209"/>
                </a:lnTo>
                <a:lnTo>
                  <a:pt x="497687" y="934025"/>
                </a:lnTo>
              </a:path>
              <a:path w="1408758" h="1076342">
                <a:moveTo>
                  <a:pt x="462405" y="926591"/>
                </a:moveTo>
                <a:lnTo>
                  <a:pt x="456006" y="925284"/>
                </a:lnTo>
                <a:lnTo>
                  <a:pt x="462405" y="926591"/>
                </a:lnTo>
                <a:lnTo>
                  <a:pt x="471558" y="928619"/>
                </a:lnTo>
                <a:lnTo>
                  <a:pt x="462405" y="926591"/>
                </a:lnTo>
              </a:path>
              <a:path w="1408758" h="1076342">
                <a:moveTo>
                  <a:pt x="432219" y="920508"/>
                </a:moveTo>
                <a:lnTo>
                  <a:pt x="416950" y="917459"/>
                </a:lnTo>
                <a:lnTo>
                  <a:pt x="432219" y="920508"/>
                </a:lnTo>
                <a:lnTo>
                  <a:pt x="435270" y="921114"/>
                </a:lnTo>
                <a:lnTo>
                  <a:pt x="432219" y="920508"/>
                </a:lnTo>
              </a:path>
              <a:path w="1408758" h="1076342">
                <a:moveTo>
                  <a:pt x="341663" y="906637"/>
                </a:moveTo>
                <a:lnTo>
                  <a:pt x="348307" y="907995"/>
                </a:lnTo>
                <a:lnTo>
                  <a:pt x="356579" y="909686"/>
                </a:lnTo>
                <a:lnTo>
                  <a:pt x="361683" y="910135"/>
                </a:lnTo>
              </a:path>
              <a:path w="1408758" h="1076342">
                <a:moveTo>
                  <a:pt x="326394" y="904947"/>
                </a:moveTo>
                <a:lnTo>
                  <a:pt x="333519" y="905736"/>
                </a:lnTo>
                <a:lnTo>
                  <a:pt x="326394" y="904947"/>
                </a:lnTo>
              </a:path>
              <a:path w="1408758" h="1076342">
                <a:moveTo>
                  <a:pt x="311138" y="903256"/>
                </a:moveTo>
                <a:lnTo>
                  <a:pt x="296208" y="901912"/>
                </a:lnTo>
                <a:lnTo>
                  <a:pt x="286038" y="900785"/>
                </a:lnTo>
                <a:lnTo>
                  <a:pt x="296208" y="901912"/>
                </a:lnTo>
                <a:lnTo>
                  <a:pt x="311138" y="903256"/>
                </a:lnTo>
                <a:lnTo>
                  <a:pt x="326394" y="904947"/>
                </a:lnTo>
              </a:path>
              <a:path w="1408758" h="1076342">
                <a:moveTo>
                  <a:pt x="326394" y="904947"/>
                </a:moveTo>
                <a:lnTo>
                  <a:pt x="311138" y="903256"/>
                </a:lnTo>
              </a:path>
              <a:path w="1408758" h="1076342">
                <a:moveTo>
                  <a:pt x="70987" y="917459"/>
                </a:moveTo>
                <a:lnTo>
                  <a:pt x="76429" y="915769"/>
                </a:lnTo>
                <a:lnTo>
                  <a:pt x="83223" y="913658"/>
                </a:lnTo>
                <a:lnTo>
                  <a:pt x="70987" y="917459"/>
                </a:lnTo>
              </a:path>
              <a:path w="1408758" h="1076342">
                <a:moveTo>
                  <a:pt x="146614" y="903256"/>
                </a:moveTo>
                <a:lnTo>
                  <a:pt x="160211" y="901912"/>
                </a:lnTo>
                <a:lnTo>
                  <a:pt x="175140" y="900222"/>
                </a:lnTo>
                <a:lnTo>
                  <a:pt x="180225" y="899769"/>
                </a:lnTo>
                <a:lnTo>
                  <a:pt x="175140" y="900222"/>
                </a:lnTo>
                <a:lnTo>
                  <a:pt x="160211" y="901912"/>
                </a:lnTo>
                <a:lnTo>
                  <a:pt x="146614" y="903256"/>
                </a:lnTo>
                <a:lnTo>
                  <a:pt x="138292" y="905100"/>
                </a:lnTo>
                <a:lnTo>
                  <a:pt x="146614" y="903256"/>
                </a:lnTo>
              </a:path>
              <a:path w="1408758" h="1076342">
                <a:moveTo>
                  <a:pt x="212542" y="899490"/>
                </a:moveTo>
                <a:lnTo>
                  <a:pt x="220581" y="900222"/>
                </a:lnTo>
                <a:lnTo>
                  <a:pt x="212542" y="899490"/>
                </a:lnTo>
              </a:path>
              <a:path w="1408758" h="1076342">
                <a:moveTo>
                  <a:pt x="1895" y="940238"/>
                </a:moveTo>
                <a:lnTo>
                  <a:pt x="10615" y="937745"/>
                </a:lnTo>
                <a:lnTo>
                  <a:pt x="25542" y="933006"/>
                </a:lnTo>
                <a:lnTo>
                  <a:pt x="27049" y="932372"/>
                </a:lnTo>
                <a:lnTo>
                  <a:pt x="40800" y="926591"/>
                </a:lnTo>
                <a:lnTo>
                  <a:pt x="49886" y="923908"/>
                </a:lnTo>
                <a:lnTo>
                  <a:pt x="55727" y="922184"/>
                </a:lnTo>
                <a:lnTo>
                  <a:pt x="65537" y="919147"/>
                </a:lnTo>
                <a:lnTo>
                  <a:pt x="70987" y="917459"/>
                </a:lnTo>
              </a:path>
              <a:path w="1408758" h="1076342">
                <a:moveTo>
                  <a:pt x="0" y="931316"/>
                </a:moveTo>
                <a:lnTo>
                  <a:pt x="0" y="933006"/>
                </a:lnTo>
                <a:lnTo>
                  <a:pt x="0" y="937745"/>
                </a:lnTo>
                <a:lnTo>
                  <a:pt x="0" y="940780"/>
                </a:lnTo>
                <a:lnTo>
                  <a:pt x="1895" y="940238"/>
                </a:lnTo>
              </a:path>
              <a:path w="1408758" h="1076342">
                <a:moveTo>
                  <a:pt x="0" y="49689"/>
                </a:moveTo>
                <a:lnTo>
                  <a:pt x="0" y="49689"/>
                </a:lnTo>
                <a:lnTo>
                  <a:pt x="0" y="926591"/>
                </a:lnTo>
                <a:lnTo>
                  <a:pt x="0" y="931316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6009589" y="4380798"/>
            <a:ext cx="1367977" cy="1040858"/>
          </a:xfrm>
          <a:custGeom>
            <a:avLst/>
            <a:gdLst/>
            <a:ahLst/>
            <a:cxnLst/>
            <a:rect l="l" t="t" r="r" b="b"/>
            <a:pathLst>
              <a:path w="1367977" h="1040858">
                <a:moveTo>
                  <a:pt x="181445" y="864735"/>
                </a:moveTo>
                <a:lnTo>
                  <a:pt x="166189" y="864735"/>
                </a:lnTo>
                <a:lnTo>
                  <a:pt x="157002" y="865570"/>
                </a:lnTo>
                <a:lnTo>
                  <a:pt x="151260" y="866093"/>
                </a:lnTo>
                <a:lnTo>
                  <a:pt x="143632" y="866938"/>
                </a:lnTo>
                <a:lnTo>
                  <a:pt x="136004" y="867783"/>
                </a:lnTo>
                <a:lnTo>
                  <a:pt x="121074" y="869460"/>
                </a:lnTo>
                <a:lnTo>
                  <a:pt x="105818" y="870818"/>
                </a:lnTo>
                <a:lnTo>
                  <a:pt x="101658" y="871649"/>
                </a:lnTo>
                <a:lnTo>
                  <a:pt x="90563" y="873866"/>
                </a:lnTo>
                <a:lnTo>
                  <a:pt x="75633" y="875557"/>
                </a:lnTo>
                <a:lnTo>
                  <a:pt x="74273" y="875827"/>
                </a:lnTo>
                <a:lnTo>
                  <a:pt x="60377" y="878591"/>
                </a:lnTo>
                <a:lnTo>
                  <a:pt x="50704" y="882757"/>
                </a:lnTo>
                <a:lnTo>
                  <a:pt x="49373" y="883330"/>
                </a:lnTo>
                <a:lnTo>
                  <a:pt x="45448" y="885021"/>
                </a:lnTo>
                <a:lnTo>
                  <a:pt x="41106" y="886365"/>
                </a:lnTo>
                <a:lnTo>
                  <a:pt x="30185" y="889746"/>
                </a:lnTo>
                <a:lnTo>
                  <a:pt x="25570" y="891104"/>
                </a:lnTo>
                <a:lnTo>
                  <a:pt x="19826" y="892794"/>
                </a:lnTo>
                <a:lnTo>
                  <a:pt x="17288" y="893541"/>
                </a:lnTo>
                <a:lnTo>
                  <a:pt x="15258" y="894138"/>
                </a:lnTo>
                <a:lnTo>
                  <a:pt x="12653" y="894948"/>
                </a:lnTo>
                <a:lnTo>
                  <a:pt x="9815" y="895829"/>
                </a:lnTo>
                <a:lnTo>
                  <a:pt x="0" y="898877"/>
                </a:lnTo>
              </a:path>
              <a:path w="1367977" h="1040858">
                <a:moveTo>
                  <a:pt x="196375" y="864735"/>
                </a:moveTo>
                <a:lnTo>
                  <a:pt x="181445" y="864735"/>
                </a:lnTo>
              </a:path>
              <a:path w="1367977" h="1040858">
                <a:moveTo>
                  <a:pt x="181445" y="864736"/>
                </a:moveTo>
                <a:lnTo>
                  <a:pt x="196375" y="864735"/>
                </a:lnTo>
              </a:path>
              <a:path w="1367977" h="1040858">
                <a:moveTo>
                  <a:pt x="211631" y="864735"/>
                </a:moveTo>
                <a:lnTo>
                  <a:pt x="196375" y="864735"/>
                </a:lnTo>
              </a:path>
              <a:path w="1367977" h="1040858">
                <a:moveTo>
                  <a:pt x="196375" y="864736"/>
                </a:moveTo>
                <a:lnTo>
                  <a:pt x="211631" y="864735"/>
                </a:lnTo>
              </a:path>
              <a:path w="1367977" h="1040858">
                <a:moveTo>
                  <a:pt x="225228" y="864735"/>
                </a:moveTo>
                <a:lnTo>
                  <a:pt x="211631" y="864735"/>
                </a:lnTo>
              </a:path>
              <a:path w="1367977" h="1040858">
                <a:moveTo>
                  <a:pt x="211631" y="864736"/>
                </a:moveTo>
                <a:lnTo>
                  <a:pt x="225228" y="864735"/>
                </a:lnTo>
              </a:path>
              <a:path w="1367977" h="1040858">
                <a:moveTo>
                  <a:pt x="240483" y="864735"/>
                </a:moveTo>
                <a:lnTo>
                  <a:pt x="225228" y="864735"/>
                </a:lnTo>
              </a:path>
              <a:path w="1367977" h="1040858">
                <a:moveTo>
                  <a:pt x="225228" y="864736"/>
                </a:moveTo>
                <a:lnTo>
                  <a:pt x="240483" y="864735"/>
                </a:lnTo>
              </a:path>
              <a:path w="1367977" h="1040858">
                <a:moveTo>
                  <a:pt x="290684" y="868342"/>
                </a:moveTo>
                <a:lnTo>
                  <a:pt x="285598" y="867783"/>
                </a:lnTo>
                <a:lnTo>
                  <a:pt x="275645" y="866656"/>
                </a:lnTo>
                <a:lnTo>
                  <a:pt x="270669" y="866093"/>
                </a:lnTo>
                <a:lnTo>
                  <a:pt x="268126" y="865866"/>
                </a:lnTo>
                <a:lnTo>
                  <a:pt x="255413" y="864735"/>
                </a:lnTo>
                <a:lnTo>
                  <a:pt x="240483" y="864735"/>
                </a:lnTo>
              </a:path>
              <a:path w="1367977" h="1040858">
                <a:moveTo>
                  <a:pt x="300854" y="869460"/>
                </a:moveTo>
                <a:lnTo>
                  <a:pt x="290684" y="868342"/>
                </a:lnTo>
              </a:path>
              <a:path w="1367977" h="1040858">
                <a:moveTo>
                  <a:pt x="413287" y="886365"/>
                </a:moveTo>
                <a:lnTo>
                  <a:pt x="406680" y="885021"/>
                </a:lnTo>
              </a:path>
              <a:path w="1367977" h="1040858">
                <a:moveTo>
                  <a:pt x="406680" y="885021"/>
                </a:moveTo>
                <a:lnTo>
                  <a:pt x="391411" y="881972"/>
                </a:lnTo>
                <a:lnTo>
                  <a:pt x="376495" y="878591"/>
                </a:lnTo>
                <a:lnTo>
                  <a:pt x="361225" y="877247"/>
                </a:lnTo>
                <a:lnTo>
                  <a:pt x="354833" y="876523"/>
                </a:lnTo>
                <a:lnTo>
                  <a:pt x="346309" y="875557"/>
                </a:lnTo>
                <a:lnTo>
                  <a:pt x="331040" y="873866"/>
                </a:lnTo>
                <a:lnTo>
                  <a:pt x="315784" y="870818"/>
                </a:lnTo>
                <a:lnTo>
                  <a:pt x="300854" y="869460"/>
                </a:lnTo>
              </a:path>
              <a:path w="1367977" h="1040858">
                <a:moveTo>
                  <a:pt x="421596" y="888055"/>
                </a:moveTo>
                <a:lnTo>
                  <a:pt x="413287" y="886365"/>
                </a:lnTo>
              </a:path>
              <a:path w="1367977" h="1040858">
                <a:moveTo>
                  <a:pt x="601716" y="928628"/>
                </a:moveTo>
                <a:lnTo>
                  <a:pt x="593256" y="926937"/>
                </a:lnTo>
                <a:lnTo>
                  <a:pt x="590167" y="926320"/>
                </a:lnTo>
                <a:lnTo>
                  <a:pt x="601716" y="928628"/>
                </a:lnTo>
              </a:path>
              <a:path w="1367977" h="1040858">
                <a:moveTo>
                  <a:pt x="575544" y="922198"/>
                </a:moveTo>
                <a:lnTo>
                  <a:pt x="571204" y="920854"/>
                </a:lnTo>
                <a:lnTo>
                  <a:pt x="563739" y="919163"/>
                </a:lnTo>
                <a:lnTo>
                  <a:pt x="556275" y="917473"/>
                </a:lnTo>
                <a:lnTo>
                  <a:pt x="541019" y="914425"/>
                </a:lnTo>
                <a:lnTo>
                  <a:pt x="533211" y="911953"/>
                </a:lnTo>
                <a:lnTo>
                  <a:pt x="526089" y="909699"/>
                </a:lnTo>
                <a:lnTo>
                  <a:pt x="512492" y="906651"/>
                </a:lnTo>
                <a:lnTo>
                  <a:pt x="497236" y="903616"/>
                </a:lnTo>
                <a:lnTo>
                  <a:pt x="487632" y="900568"/>
                </a:lnTo>
                <a:lnTo>
                  <a:pt x="484082" y="899441"/>
                </a:lnTo>
                <a:lnTo>
                  <a:pt x="482307" y="898877"/>
                </a:lnTo>
                <a:lnTo>
                  <a:pt x="476204" y="897658"/>
                </a:lnTo>
                <a:lnTo>
                  <a:pt x="467051" y="895829"/>
                </a:lnTo>
                <a:lnTo>
                  <a:pt x="458545" y="894138"/>
                </a:lnTo>
                <a:lnTo>
                  <a:pt x="451781" y="892794"/>
                </a:lnTo>
                <a:lnTo>
                  <a:pt x="436865" y="891104"/>
                </a:lnTo>
                <a:lnTo>
                  <a:pt x="430064" y="889746"/>
                </a:lnTo>
                <a:lnTo>
                  <a:pt x="421596" y="888055"/>
                </a:lnTo>
              </a:path>
              <a:path w="1367977" h="1040858">
                <a:moveTo>
                  <a:pt x="581867" y="924157"/>
                </a:moveTo>
                <a:lnTo>
                  <a:pt x="575544" y="922198"/>
                </a:lnTo>
              </a:path>
              <a:path w="1367977" h="1040858">
                <a:moveTo>
                  <a:pt x="961289" y="1014152"/>
                </a:moveTo>
                <a:lnTo>
                  <a:pt x="946034" y="1011109"/>
                </a:lnTo>
                <a:lnTo>
                  <a:pt x="932436" y="1009425"/>
                </a:lnTo>
                <a:lnTo>
                  <a:pt x="925786" y="1008067"/>
                </a:lnTo>
                <a:lnTo>
                  <a:pt x="917507" y="1006377"/>
                </a:lnTo>
                <a:lnTo>
                  <a:pt x="907693" y="1003328"/>
                </a:lnTo>
                <a:lnTo>
                  <a:pt x="904972" y="1002483"/>
                </a:lnTo>
                <a:lnTo>
                  <a:pt x="917507" y="1006377"/>
                </a:lnTo>
                <a:lnTo>
                  <a:pt x="932436" y="1009425"/>
                </a:lnTo>
                <a:lnTo>
                  <a:pt x="946034" y="1011109"/>
                </a:lnTo>
                <a:lnTo>
                  <a:pt x="961289" y="1014152"/>
                </a:lnTo>
              </a:path>
              <a:path w="1367977" h="1040858">
                <a:moveTo>
                  <a:pt x="887322" y="998603"/>
                </a:moveTo>
                <a:lnTo>
                  <a:pt x="878861" y="996913"/>
                </a:lnTo>
                <a:lnTo>
                  <a:pt x="872066" y="995555"/>
                </a:lnTo>
                <a:lnTo>
                  <a:pt x="865674" y="993532"/>
                </a:lnTo>
                <a:lnTo>
                  <a:pt x="872066" y="995555"/>
                </a:lnTo>
                <a:lnTo>
                  <a:pt x="887322" y="998603"/>
                </a:lnTo>
                <a:lnTo>
                  <a:pt x="889401" y="999026"/>
                </a:lnTo>
                <a:lnTo>
                  <a:pt x="887322" y="998603"/>
                </a:lnTo>
              </a:path>
              <a:path w="1367977" h="1040858">
                <a:moveTo>
                  <a:pt x="796425" y="976959"/>
                </a:moveTo>
                <a:lnTo>
                  <a:pt x="785796" y="973592"/>
                </a:lnTo>
                <a:lnTo>
                  <a:pt x="781509" y="972234"/>
                </a:lnTo>
                <a:lnTo>
                  <a:pt x="775864" y="971107"/>
                </a:lnTo>
                <a:lnTo>
                  <a:pt x="781509" y="972234"/>
                </a:lnTo>
                <a:lnTo>
                  <a:pt x="796425" y="976959"/>
                </a:lnTo>
                <a:lnTo>
                  <a:pt x="797937" y="977261"/>
                </a:lnTo>
                <a:lnTo>
                  <a:pt x="796425" y="976959"/>
                </a:lnTo>
              </a:path>
              <a:path w="1367977" h="1040858">
                <a:moveTo>
                  <a:pt x="736055" y="961412"/>
                </a:moveTo>
                <a:lnTo>
                  <a:pt x="728597" y="959722"/>
                </a:lnTo>
                <a:lnTo>
                  <a:pt x="721139" y="958031"/>
                </a:lnTo>
                <a:lnTo>
                  <a:pt x="714375" y="956687"/>
                </a:lnTo>
                <a:lnTo>
                  <a:pt x="707996" y="955419"/>
                </a:lnTo>
                <a:lnTo>
                  <a:pt x="721139" y="958031"/>
                </a:lnTo>
                <a:lnTo>
                  <a:pt x="736055" y="961412"/>
                </a:lnTo>
                <a:lnTo>
                  <a:pt x="739595" y="962431"/>
                </a:lnTo>
                <a:lnTo>
                  <a:pt x="736055" y="961412"/>
                </a:lnTo>
              </a:path>
              <a:path w="1367977" h="1040858">
                <a:moveTo>
                  <a:pt x="662087" y="944175"/>
                </a:moveTo>
                <a:lnTo>
                  <a:pt x="652244" y="941126"/>
                </a:lnTo>
                <a:lnTo>
                  <a:pt x="646831" y="939450"/>
                </a:lnTo>
                <a:lnTo>
                  <a:pt x="642315" y="938527"/>
                </a:lnTo>
                <a:lnTo>
                  <a:pt x="646831" y="939450"/>
                </a:lnTo>
                <a:lnTo>
                  <a:pt x="662087" y="944175"/>
                </a:lnTo>
                <a:lnTo>
                  <a:pt x="665412" y="944854"/>
                </a:lnTo>
                <a:lnTo>
                  <a:pt x="662087" y="944175"/>
                </a:lnTo>
              </a:path>
              <a:path w="1367977" h="1040858">
                <a:moveTo>
                  <a:pt x="622088" y="933353"/>
                </a:moveTo>
                <a:lnTo>
                  <a:pt x="616645" y="931662"/>
                </a:lnTo>
              </a:path>
              <a:path w="1367977" h="1040858">
                <a:moveTo>
                  <a:pt x="616645" y="931662"/>
                </a:moveTo>
                <a:lnTo>
                  <a:pt x="601716" y="928628"/>
                </a:lnTo>
              </a:path>
              <a:path w="1367977" h="1040858">
                <a:moveTo>
                  <a:pt x="623740" y="933866"/>
                </a:moveTo>
                <a:lnTo>
                  <a:pt x="622088" y="933353"/>
                </a:lnTo>
              </a:path>
              <a:path w="1367977" h="1040858">
                <a:moveTo>
                  <a:pt x="1124486" y="1038829"/>
                </a:moveTo>
                <a:lnTo>
                  <a:pt x="1127472" y="1039167"/>
                </a:lnTo>
                <a:lnTo>
                  <a:pt x="1124486" y="1038829"/>
                </a:lnTo>
              </a:path>
              <a:path w="1367977" h="1040858">
                <a:moveTo>
                  <a:pt x="1082357" y="1032745"/>
                </a:moveTo>
                <a:lnTo>
                  <a:pt x="1067101" y="1031392"/>
                </a:lnTo>
                <a:lnTo>
                  <a:pt x="1062016" y="1030829"/>
                </a:lnTo>
                <a:lnTo>
                  <a:pt x="1067101" y="1031392"/>
                </a:lnTo>
                <a:lnTo>
                  <a:pt x="1082357" y="1032745"/>
                </a:lnTo>
                <a:lnTo>
                  <a:pt x="1087334" y="1033308"/>
                </a:lnTo>
                <a:lnTo>
                  <a:pt x="1082357" y="1032745"/>
                </a:lnTo>
              </a:path>
              <a:path w="1367977" h="1040858">
                <a:moveTo>
                  <a:pt x="1021660" y="1026659"/>
                </a:moveTo>
                <a:lnTo>
                  <a:pt x="1019587" y="1026237"/>
                </a:lnTo>
                <a:lnTo>
                  <a:pt x="1021660" y="1026659"/>
                </a:lnTo>
                <a:lnTo>
                  <a:pt x="1029288" y="1027504"/>
                </a:lnTo>
                <a:lnTo>
                  <a:pt x="1021660" y="1026659"/>
                </a:lnTo>
              </a:path>
              <a:path w="1367977" h="1040858">
                <a:moveTo>
                  <a:pt x="976545" y="1017193"/>
                </a:moveTo>
                <a:lnTo>
                  <a:pt x="969769" y="1015842"/>
                </a:lnTo>
                <a:lnTo>
                  <a:pt x="961289" y="1014152"/>
                </a:lnTo>
              </a:path>
              <a:path w="1367977" h="1040858">
                <a:moveTo>
                  <a:pt x="961289" y="1014152"/>
                </a:moveTo>
                <a:lnTo>
                  <a:pt x="976545" y="1017193"/>
                </a:lnTo>
                <a:lnTo>
                  <a:pt x="980278" y="1018039"/>
                </a:lnTo>
                <a:lnTo>
                  <a:pt x="976545" y="1017193"/>
                </a:lnTo>
              </a:path>
              <a:path w="1367977" h="1040858">
                <a:moveTo>
                  <a:pt x="1157658" y="1039167"/>
                </a:moveTo>
                <a:lnTo>
                  <a:pt x="1142728" y="1039167"/>
                </a:lnTo>
              </a:path>
              <a:path w="1367977" h="1040858">
                <a:moveTo>
                  <a:pt x="1142728" y="1039168"/>
                </a:moveTo>
                <a:lnTo>
                  <a:pt x="1157658" y="1039167"/>
                </a:lnTo>
              </a:path>
              <a:path w="1367977" h="1040858">
                <a:moveTo>
                  <a:pt x="1180634" y="1040022"/>
                </a:moveTo>
                <a:lnTo>
                  <a:pt x="1182075" y="1040182"/>
                </a:lnTo>
                <a:lnTo>
                  <a:pt x="1180634" y="1040022"/>
                </a:lnTo>
              </a:path>
              <a:path w="1367977" h="1040858">
                <a:moveTo>
                  <a:pt x="1172914" y="1039167"/>
                </a:moveTo>
                <a:lnTo>
                  <a:pt x="1157658" y="1039167"/>
                </a:lnTo>
              </a:path>
              <a:path w="1367977" h="1040858">
                <a:moveTo>
                  <a:pt x="1180634" y="1040022"/>
                </a:moveTo>
                <a:lnTo>
                  <a:pt x="1172914" y="1039167"/>
                </a:lnTo>
              </a:path>
              <a:path w="1367977" h="1040858">
                <a:moveTo>
                  <a:pt x="1216710" y="1040858"/>
                </a:moveTo>
                <a:lnTo>
                  <a:pt x="1203099" y="1040858"/>
                </a:lnTo>
              </a:path>
              <a:path w="1367977" h="1040858">
                <a:moveTo>
                  <a:pt x="1203099" y="1040859"/>
                </a:moveTo>
                <a:lnTo>
                  <a:pt x="1216710" y="1040858"/>
                </a:lnTo>
              </a:path>
              <a:path w="1367977" h="1040858">
                <a:moveTo>
                  <a:pt x="1246895" y="1039167"/>
                </a:moveTo>
                <a:lnTo>
                  <a:pt x="1262151" y="1036124"/>
                </a:lnTo>
                <a:lnTo>
                  <a:pt x="1267105" y="1035561"/>
                </a:lnTo>
                <a:lnTo>
                  <a:pt x="1262151" y="1036124"/>
                </a:lnTo>
                <a:lnTo>
                  <a:pt x="1246895" y="1039167"/>
                </a:lnTo>
              </a:path>
              <a:path w="1367977" h="1040858">
                <a:moveTo>
                  <a:pt x="1307198" y="1031392"/>
                </a:moveTo>
                <a:lnTo>
                  <a:pt x="1322563" y="1028349"/>
                </a:lnTo>
                <a:lnTo>
                  <a:pt x="1327133" y="1027335"/>
                </a:lnTo>
                <a:lnTo>
                  <a:pt x="1322563" y="1028349"/>
                </a:lnTo>
                <a:lnTo>
                  <a:pt x="1315734" y="1029702"/>
                </a:lnTo>
                <a:lnTo>
                  <a:pt x="1307198" y="1031392"/>
                </a:lnTo>
                <a:lnTo>
                  <a:pt x="1296082" y="1032407"/>
                </a:lnTo>
                <a:lnTo>
                  <a:pt x="1307198" y="1031392"/>
                </a:lnTo>
              </a:path>
              <a:path w="1367977" h="1040858">
                <a:moveTo>
                  <a:pt x="1246895" y="174773"/>
                </a:moveTo>
                <a:lnTo>
                  <a:pt x="1231966" y="176131"/>
                </a:lnTo>
                <a:lnTo>
                  <a:pt x="1216710" y="176131"/>
                </a:lnTo>
              </a:path>
              <a:path w="1367977" h="1040858">
                <a:moveTo>
                  <a:pt x="1216710" y="176131"/>
                </a:moveTo>
                <a:lnTo>
                  <a:pt x="1231966" y="176131"/>
                </a:lnTo>
                <a:lnTo>
                  <a:pt x="1246895" y="174773"/>
                </a:lnTo>
              </a:path>
              <a:path w="1367977" h="1040858">
                <a:moveTo>
                  <a:pt x="1332343" y="162274"/>
                </a:moveTo>
                <a:lnTo>
                  <a:pt x="1337791" y="160584"/>
                </a:lnTo>
                <a:lnTo>
                  <a:pt x="1343127" y="158893"/>
                </a:lnTo>
                <a:lnTo>
                  <a:pt x="1345698" y="158078"/>
                </a:lnTo>
                <a:lnTo>
                  <a:pt x="1337791" y="160584"/>
                </a:lnTo>
                <a:lnTo>
                  <a:pt x="1330899" y="162722"/>
                </a:lnTo>
                <a:lnTo>
                  <a:pt x="1332343" y="162274"/>
                </a:lnTo>
              </a:path>
              <a:path w="1367977" h="1040858">
                <a:moveTo>
                  <a:pt x="1357112" y="154487"/>
                </a:moveTo>
                <a:lnTo>
                  <a:pt x="1367977" y="151106"/>
                </a:lnTo>
                <a:lnTo>
                  <a:pt x="1356021" y="154826"/>
                </a:lnTo>
                <a:lnTo>
                  <a:pt x="1357112" y="154487"/>
                </a:lnTo>
              </a:path>
              <a:path w="1367977" h="1040858">
                <a:moveTo>
                  <a:pt x="1216710" y="176131"/>
                </a:moveTo>
                <a:lnTo>
                  <a:pt x="1203099" y="176131"/>
                </a:lnTo>
                <a:lnTo>
                  <a:pt x="1216710" y="176131"/>
                </a:lnTo>
              </a:path>
              <a:path w="1367977" h="1040858">
                <a:moveTo>
                  <a:pt x="1203099" y="176131"/>
                </a:moveTo>
                <a:lnTo>
                  <a:pt x="1188183" y="176131"/>
                </a:lnTo>
                <a:lnTo>
                  <a:pt x="1203099" y="176131"/>
                </a:lnTo>
              </a:path>
              <a:path w="1367977" h="1040858">
                <a:moveTo>
                  <a:pt x="1188183" y="176131"/>
                </a:moveTo>
                <a:lnTo>
                  <a:pt x="1172914" y="176131"/>
                </a:lnTo>
                <a:lnTo>
                  <a:pt x="1188183" y="176131"/>
                </a:lnTo>
              </a:path>
              <a:path w="1367977" h="1040858">
                <a:moveTo>
                  <a:pt x="1172914" y="176131"/>
                </a:moveTo>
                <a:lnTo>
                  <a:pt x="1157658" y="176131"/>
                </a:lnTo>
                <a:lnTo>
                  <a:pt x="1172914" y="176131"/>
                </a:lnTo>
              </a:path>
              <a:path w="1367977" h="1040858">
                <a:moveTo>
                  <a:pt x="1067101" y="168357"/>
                </a:moveTo>
                <a:lnTo>
                  <a:pt x="1082357" y="170048"/>
                </a:lnTo>
                <a:lnTo>
                  <a:pt x="1097287" y="171392"/>
                </a:lnTo>
                <a:lnTo>
                  <a:pt x="1106995" y="172468"/>
                </a:lnTo>
                <a:lnTo>
                  <a:pt x="1112543" y="173082"/>
                </a:lnTo>
                <a:lnTo>
                  <a:pt x="1124486" y="174435"/>
                </a:lnTo>
                <a:lnTo>
                  <a:pt x="1127472" y="174773"/>
                </a:lnTo>
                <a:lnTo>
                  <a:pt x="1128646" y="174877"/>
                </a:lnTo>
                <a:lnTo>
                  <a:pt x="1142728" y="176131"/>
                </a:lnTo>
                <a:lnTo>
                  <a:pt x="1157658" y="176131"/>
                </a:lnTo>
              </a:path>
              <a:path w="1367977" h="1040858">
                <a:moveTo>
                  <a:pt x="515874" y="43437"/>
                </a:moveTo>
                <a:lnTo>
                  <a:pt x="522197" y="45635"/>
                </a:lnTo>
                <a:lnTo>
                  <a:pt x="526089" y="46987"/>
                </a:lnTo>
                <a:lnTo>
                  <a:pt x="532740" y="48345"/>
                </a:lnTo>
                <a:lnTo>
                  <a:pt x="541019" y="50036"/>
                </a:lnTo>
                <a:lnTo>
                  <a:pt x="549524" y="52678"/>
                </a:lnTo>
                <a:lnTo>
                  <a:pt x="556275" y="54775"/>
                </a:lnTo>
                <a:lnTo>
                  <a:pt x="571204" y="57809"/>
                </a:lnTo>
                <a:lnTo>
                  <a:pt x="586460" y="60858"/>
                </a:lnTo>
                <a:lnTo>
                  <a:pt x="592992" y="62881"/>
                </a:lnTo>
                <a:lnTo>
                  <a:pt x="596258" y="63892"/>
                </a:lnTo>
                <a:lnTo>
                  <a:pt x="601716" y="65583"/>
                </a:lnTo>
                <a:lnTo>
                  <a:pt x="609995" y="67273"/>
                </a:lnTo>
                <a:lnTo>
                  <a:pt x="616645" y="68631"/>
                </a:lnTo>
              </a:path>
              <a:path w="1367977" h="1040858">
                <a:moveTo>
                  <a:pt x="616645" y="68631"/>
                </a:moveTo>
                <a:lnTo>
                  <a:pt x="631901" y="71666"/>
                </a:lnTo>
                <a:lnTo>
                  <a:pt x="646831" y="76405"/>
                </a:lnTo>
                <a:lnTo>
                  <a:pt x="650608" y="77156"/>
                </a:lnTo>
                <a:lnTo>
                  <a:pt x="655329" y="78095"/>
                </a:lnTo>
                <a:lnTo>
                  <a:pt x="662087" y="79439"/>
                </a:lnTo>
                <a:lnTo>
                  <a:pt x="665819" y="80285"/>
                </a:lnTo>
                <a:lnTo>
                  <a:pt x="677016" y="82820"/>
                </a:lnTo>
                <a:lnTo>
                  <a:pt x="692272" y="87227"/>
                </a:lnTo>
                <a:lnTo>
                  <a:pt x="702470" y="89763"/>
                </a:lnTo>
                <a:lnTo>
                  <a:pt x="705869" y="90608"/>
                </a:lnTo>
                <a:lnTo>
                  <a:pt x="715676" y="93642"/>
                </a:lnTo>
                <a:lnTo>
                  <a:pt x="721139" y="95333"/>
                </a:lnTo>
                <a:lnTo>
                  <a:pt x="727783" y="96691"/>
                </a:lnTo>
                <a:lnTo>
                  <a:pt x="736055" y="98381"/>
                </a:lnTo>
                <a:lnTo>
                  <a:pt x="740635" y="99292"/>
                </a:lnTo>
                <a:lnTo>
                  <a:pt x="751324" y="101416"/>
                </a:lnTo>
                <a:lnTo>
                  <a:pt x="766240" y="106155"/>
                </a:lnTo>
                <a:lnTo>
                  <a:pt x="773570" y="107612"/>
                </a:lnTo>
                <a:lnTo>
                  <a:pt x="781509" y="109190"/>
                </a:lnTo>
                <a:lnTo>
                  <a:pt x="796425" y="112238"/>
                </a:lnTo>
                <a:lnTo>
                  <a:pt x="802460" y="114105"/>
                </a:lnTo>
                <a:lnTo>
                  <a:pt x="811695" y="116963"/>
                </a:lnTo>
                <a:lnTo>
                  <a:pt x="826951" y="120012"/>
                </a:lnTo>
                <a:lnTo>
                  <a:pt x="841880" y="123060"/>
                </a:lnTo>
                <a:lnTo>
                  <a:pt x="857136" y="127785"/>
                </a:lnTo>
                <a:lnTo>
                  <a:pt x="862656" y="128912"/>
                </a:lnTo>
                <a:lnTo>
                  <a:pt x="865415" y="129476"/>
                </a:lnTo>
                <a:lnTo>
                  <a:pt x="872066" y="130834"/>
                </a:lnTo>
                <a:lnTo>
                  <a:pt x="879694" y="132524"/>
                </a:lnTo>
                <a:lnTo>
                  <a:pt x="887322" y="134215"/>
                </a:lnTo>
                <a:lnTo>
                  <a:pt x="896910" y="137249"/>
                </a:lnTo>
                <a:lnTo>
                  <a:pt x="899580" y="138094"/>
                </a:lnTo>
                <a:lnTo>
                  <a:pt x="902251" y="138940"/>
                </a:lnTo>
                <a:lnTo>
                  <a:pt x="909047" y="140298"/>
                </a:lnTo>
                <a:lnTo>
                  <a:pt x="917507" y="141988"/>
                </a:lnTo>
                <a:lnTo>
                  <a:pt x="921286" y="142756"/>
                </a:lnTo>
                <a:lnTo>
                  <a:pt x="932436" y="145023"/>
                </a:lnTo>
                <a:lnTo>
                  <a:pt x="946034" y="148071"/>
                </a:lnTo>
                <a:lnTo>
                  <a:pt x="959037" y="150658"/>
                </a:lnTo>
                <a:lnTo>
                  <a:pt x="961289" y="151106"/>
                </a:lnTo>
                <a:lnTo>
                  <a:pt x="968917" y="152796"/>
                </a:lnTo>
                <a:lnTo>
                  <a:pt x="976545" y="154487"/>
                </a:lnTo>
                <a:lnTo>
                  <a:pt x="991475" y="155845"/>
                </a:lnTo>
                <a:lnTo>
                  <a:pt x="995705" y="156690"/>
                </a:lnTo>
                <a:lnTo>
                  <a:pt x="1004465" y="158441"/>
                </a:lnTo>
                <a:lnTo>
                  <a:pt x="1006731" y="158893"/>
                </a:lnTo>
                <a:lnTo>
                  <a:pt x="1014195" y="160584"/>
                </a:lnTo>
                <a:lnTo>
                  <a:pt x="1021660" y="162274"/>
                </a:lnTo>
                <a:lnTo>
                  <a:pt x="1029288" y="162946"/>
                </a:lnTo>
                <a:lnTo>
                  <a:pt x="1036916" y="163618"/>
                </a:lnTo>
                <a:lnTo>
                  <a:pt x="1051846" y="166667"/>
                </a:lnTo>
                <a:lnTo>
                  <a:pt x="1055914" y="167118"/>
                </a:lnTo>
                <a:lnTo>
                  <a:pt x="1067101" y="168357"/>
                </a:lnTo>
                <a:lnTo>
                  <a:pt x="515874" y="43437"/>
                </a:lnTo>
              </a:path>
              <a:path w="1367977" h="1040858">
                <a:moveTo>
                  <a:pt x="512492" y="42262"/>
                </a:moveTo>
                <a:lnTo>
                  <a:pt x="497236" y="39214"/>
                </a:lnTo>
              </a:path>
              <a:path w="1367977" h="1040858">
                <a:moveTo>
                  <a:pt x="497236" y="39214"/>
                </a:moveTo>
                <a:lnTo>
                  <a:pt x="512492" y="42262"/>
                </a:lnTo>
                <a:lnTo>
                  <a:pt x="515874" y="43437"/>
                </a:lnTo>
              </a:path>
              <a:path w="1367977" h="1040858">
                <a:moveTo>
                  <a:pt x="515874" y="43437"/>
                </a:moveTo>
                <a:lnTo>
                  <a:pt x="512492" y="42262"/>
                </a:lnTo>
              </a:path>
              <a:path w="1367977" h="1040858">
                <a:moveTo>
                  <a:pt x="489771" y="37523"/>
                </a:moveTo>
                <a:lnTo>
                  <a:pt x="497236" y="39214"/>
                </a:lnTo>
              </a:path>
              <a:path w="1367977" h="1040858">
                <a:moveTo>
                  <a:pt x="497236" y="39214"/>
                </a:moveTo>
                <a:lnTo>
                  <a:pt x="489771" y="37523"/>
                </a:lnTo>
              </a:path>
              <a:path w="1367977" h="1040858">
                <a:moveTo>
                  <a:pt x="467051" y="32798"/>
                </a:moveTo>
                <a:lnTo>
                  <a:pt x="451781" y="29750"/>
                </a:lnTo>
                <a:lnTo>
                  <a:pt x="436865" y="26715"/>
                </a:lnTo>
              </a:path>
              <a:path w="1367977" h="1040858">
                <a:moveTo>
                  <a:pt x="436865" y="26715"/>
                </a:moveTo>
                <a:lnTo>
                  <a:pt x="451781" y="29750"/>
                </a:lnTo>
                <a:lnTo>
                  <a:pt x="467051" y="32798"/>
                </a:lnTo>
                <a:lnTo>
                  <a:pt x="471300" y="33643"/>
                </a:lnTo>
                <a:lnTo>
                  <a:pt x="467051" y="32798"/>
                </a:lnTo>
              </a:path>
              <a:path w="1367977" h="1040858">
                <a:moveTo>
                  <a:pt x="421596" y="23667"/>
                </a:moveTo>
                <a:lnTo>
                  <a:pt x="406680" y="20286"/>
                </a:lnTo>
                <a:lnTo>
                  <a:pt x="399286" y="19635"/>
                </a:lnTo>
                <a:lnTo>
                  <a:pt x="406680" y="20286"/>
                </a:lnTo>
                <a:lnTo>
                  <a:pt x="421596" y="23667"/>
                </a:lnTo>
                <a:lnTo>
                  <a:pt x="436865" y="26715"/>
                </a:lnTo>
              </a:path>
              <a:path w="1367977" h="1040858">
                <a:moveTo>
                  <a:pt x="436865" y="26715"/>
                </a:moveTo>
                <a:lnTo>
                  <a:pt x="421596" y="23667"/>
                </a:lnTo>
              </a:path>
              <a:path w="1367977" h="1040858">
                <a:moveTo>
                  <a:pt x="346309" y="11154"/>
                </a:moveTo>
                <a:lnTo>
                  <a:pt x="337230" y="10149"/>
                </a:lnTo>
                <a:lnTo>
                  <a:pt x="346309" y="11154"/>
                </a:lnTo>
                <a:lnTo>
                  <a:pt x="359682" y="12372"/>
                </a:lnTo>
                <a:lnTo>
                  <a:pt x="346309" y="11154"/>
                </a:lnTo>
              </a:path>
              <a:path w="1367977" h="1040858">
                <a:moveTo>
                  <a:pt x="315784" y="7773"/>
                </a:moveTo>
                <a:lnTo>
                  <a:pt x="300854" y="6429"/>
                </a:lnTo>
                <a:lnTo>
                  <a:pt x="285598" y="4738"/>
                </a:lnTo>
                <a:lnTo>
                  <a:pt x="270669" y="3381"/>
                </a:lnTo>
                <a:lnTo>
                  <a:pt x="255413" y="1690"/>
                </a:lnTo>
                <a:lnTo>
                  <a:pt x="240483" y="1690"/>
                </a:lnTo>
              </a:path>
              <a:path w="1367977" h="1040858">
                <a:moveTo>
                  <a:pt x="240483" y="1690"/>
                </a:moveTo>
                <a:lnTo>
                  <a:pt x="255413" y="1690"/>
                </a:lnTo>
                <a:lnTo>
                  <a:pt x="270669" y="3381"/>
                </a:lnTo>
                <a:lnTo>
                  <a:pt x="285598" y="4738"/>
                </a:lnTo>
                <a:lnTo>
                  <a:pt x="300854" y="6429"/>
                </a:lnTo>
                <a:lnTo>
                  <a:pt x="315784" y="7773"/>
                </a:lnTo>
                <a:lnTo>
                  <a:pt x="316737" y="7879"/>
                </a:lnTo>
                <a:lnTo>
                  <a:pt x="315784" y="7773"/>
                </a:lnTo>
              </a:path>
              <a:path w="1367977" h="1040858">
                <a:moveTo>
                  <a:pt x="240483" y="1690"/>
                </a:moveTo>
                <a:lnTo>
                  <a:pt x="225228" y="1690"/>
                </a:lnTo>
                <a:lnTo>
                  <a:pt x="240483" y="1690"/>
                </a:lnTo>
              </a:path>
              <a:path w="1367977" h="1040858">
                <a:moveTo>
                  <a:pt x="204359" y="884"/>
                </a:moveTo>
                <a:lnTo>
                  <a:pt x="211631" y="1690"/>
                </a:lnTo>
                <a:lnTo>
                  <a:pt x="225228" y="1690"/>
                </a:lnTo>
              </a:path>
              <a:path w="1367977" h="1040858">
                <a:moveTo>
                  <a:pt x="198191" y="201"/>
                </a:moveTo>
                <a:lnTo>
                  <a:pt x="204359" y="884"/>
                </a:lnTo>
              </a:path>
              <a:path w="1367977" h="1040858">
                <a:moveTo>
                  <a:pt x="204359" y="884"/>
                </a:moveTo>
                <a:lnTo>
                  <a:pt x="198191" y="201"/>
                </a:lnTo>
              </a:path>
              <a:path w="1367977" h="1040858">
                <a:moveTo>
                  <a:pt x="45448" y="20286"/>
                </a:moveTo>
                <a:lnTo>
                  <a:pt x="55954" y="17195"/>
                </a:lnTo>
                <a:lnTo>
                  <a:pt x="45448" y="20286"/>
                </a:lnTo>
                <a:lnTo>
                  <a:pt x="36176" y="23164"/>
                </a:lnTo>
                <a:lnTo>
                  <a:pt x="45448" y="20286"/>
                </a:lnTo>
              </a:path>
              <a:path w="1367977" h="1040858">
                <a:moveTo>
                  <a:pt x="75633" y="11154"/>
                </a:moveTo>
                <a:lnTo>
                  <a:pt x="83752" y="10235"/>
                </a:lnTo>
                <a:lnTo>
                  <a:pt x="75633" y="11154"/>
                </a:lnTo>
                <a:lnTo>
                  <a:pt x="65684" y="14245"/>
                </a:lnTo>
                <a:lnTo>
                  <a:pt x="75633" y="11154"/>
                </a:lnTo>
              </a:path>
              <a:path w="1367977" h="1040858">
                <a:moveTo>
                  <a:pt x="151260" y="1690"/>
                </a:moveTo>
                <a:lnTo>
                  <a:pt x="163727" y="278"/>
                </a:lnTo>
                <a:lnTo>
                  <a:pt x="151260" y="1690"/>
                </a:lnTo>
                <a:lnTo>
                  <a:pt x="137662" y="3197"/>
                </a:lnTo>
                <a:lnTo>
                  <a:pt x="151260" y="1690"/>
                </a:lnTo>
              </a:path>
              <a:path w="1367977" h="1040858">
                <a:moveTo>
                  <a:pt x="0" y="898877"/>
                </a:moveTo>
                <a:lnTo>
                  <a:pt x="0" y="35833"/>
                </a:lnTo>
                <a:lnTo>
                  <a:pt x="15258" y="29750"/>
                </a:lnTo>
                <a:lnTo>
                  <a:pt x="21847" y="27664"/>
                </a:lnTo>
                <a:lnTo>
                  <a:pt x="15258" y="29750"/>
                </a:lnTo>
                <a:lnTo>
                  <a:pt x="0" y="35833"/>
                </a:lnTo>
                <a:lnTo>
                  <a:pt x="0" y="898877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5990019" y="4363907"/>
            <a:ext cx="1410118" cy="1076342"/>
          </a:xfrm>
          <a:custGeom>
            <a:avLst/>
            <a:gdLst/>
            <a:ahLst/>
            <a:cxnLst/>
            <a:rect l="l" t="t" r="r" b="b"/>
            <a:pathLst>
              <a:path w="1410118" h="1076342">
                <a:moveTo>
                  <a:pt x="0" y="41916"/>
                </a:moveTo>
                <a:lnTo>
                  <a:pt x="0" y="942470"/>
                </a:lnTo>
                <a:lnTo>
                  <a:pt x="14926" y="937745"/>
                </a:lnTo>
                <a:lnTo>
                  <a:pt x="30185" y="931316"/>
                </a:lnTo>
                <a:lnTo>
                  <a:pt x="45444" y="926591"/>
                </a:lnTo>
                <a:lnTo>
                  <a:pt x="60368" y="922184"/>
                </a:lnTo>
                <a:lnTo>
                  <a:pt x="75623" y="917459"/>
                </a:lnTo>
                <a:lnTo>
                  <a:pt x="90553" y="912720"/>
                </a:lnTo>
                <a:lnTo>
                  <a:pt x="104150" y="911030"/>
                </a:lnTo>
                <a:lnTo>
                  <a:pt x="119420" y="907995"/>
                </a:lnTo>
                <a:lnTo>
                  <a:pt x="134335" y="906637"/>
                </a:lnTo>
                <a:lnTo>
                  <a:pt x="149605" y="904947"/>
                </a:lnTo>
                <a:lnTo>
                  <a:pt x="164521" y="903256"/>
                </a:lnTo>
                <a:lnTo>
                  <a:pt x="179790" y="900222"/>
                </a:lnTo>
                <a:lnTo>
                  <a:pt x="225232" y="900222"/>
                </a:lnTo>
                <a:lnTo>
                  <a:pt x="240161" y="901912"/>
                </a:lnTo>
                <a:lnTo>
                  <a:pt x="285602" y="901912"/>
                </a:lnTo>
                <a:lnTo>
                  <a:pt x="299200" y="903256"/>
                </a:lnTo>
                <a:lnTo>
                  <a:pt x="314455" y="904947"/>
                </a:lnTo>
                <a:lnTo>
                  <a:pt x="329385" y="906637"/>
                </a:lnTo>
                <a:lnTo>
                  <a:pt x="344641" y="909686"/>
                </a:lnTo>
                <a:lnTo>
                  <a:pt x="359570" y="911030"/>
                </a:lnTo>
                <a:lnTo>
                  <a:pt x="374826" y="912720"/>
                </a:lnTo>
                <a:lnTo>
                  <a:pt x="389756" y="914411"/>
                </a:lnTo>
                <a:lnTo>
                  <a:pt x="405012" y="917459"/>
                </a:lnTo>
                <a:lnTo>
                  <a:pt x="420267" y="920508"/>
                </a:lnTo>
                <a:lnTo>
                  <a:pt x="435197" y="922184"/>
                </a:lnTo>
                <a:lnTo>
                  <a:pt x="450453" y="925233"/>
                </a:lnTo>
                <a:lnTo>
                  <a:pt x="465382" y="928281"/>
                </a:lnTo>
                <a:lnTo>
                  <a:pt x="480638" y="931316"/>
                </a:lnTo>
                <a:lnTo>
                  <a:pt x="495568" y="934364"/>
                </a:lnTo>
                <a:lnTo>
                  <a:pt x="509165" y="937745"/>
                </a:lnTo>
                <a:lnTo>
                  <a:pt x="524434" y="940780"/>
                </a:lnTo>
                <a:lnTo>
                  <a:pt x="539690" y="945519"/>
                </a:lnTo>
                <a:lnTo>
                  <a:pt x="554620" y="948553"/>
                </a:lnTo>
                <a:lnTo>
                  <a:pt x="569876" y="951602"/>
                </a:lnTo>
                <a:lnTo>
                  <a:pt x="584805" y="956341"/>
                </a:lnTo>
                <a:lnTo>
                  <a:pt x="600061" y="959375"/>
                </a:lnTo>
                <a:lnTo>
                  <a:pt x="614991" y="964114"/>
                </a:lnTo>
                <a:lnTo>
                  <a:pt x="630246" y="967149"/>
                </a:lnTo>
                <a:lnTo>
                  <a:pt x="645176" y="970197"/>
                </a:lnTo>
                <a:lnTo>
                  <a:pt x="660432" y="974922"/>
                </a:lnTo>
                <a:lnTo>
                  <a:pt x="675688" y="978303"/>
                </a:lnTo>
                <a:lnTo>
                  <a:pt x="690617" y="981352"/>
                </a:lnTo>
                <a:lnTo>
                  <a:pt x="705873" y="986077"/>
                </a:lnTo>
                <a:lnTo>
                  <a:pt x="719470" y="989125"/>
                </a:lnTo>
                <a:lnTo>
                  <a:pt x="734400" y="992174"/>
                </a:lnTo>
                <a:lnTo>
                  <a:pt x="749656" y="996899"/>
                </a:lnTo>
                <a:lnTo>
                  <a:pt x="764585" y="999947"/>
                </a:lnTo>
                <a:lnTo>
                  <a:pt x="779841" y="1002982"/>
                </a:lnTo>
                <a:lnTo>
                  <a:pt x="795097" y="1007721"/>
                </a:lnTo>
                <a:lnTo>
                  <a:pt x="810026" y="1010756"/>
                </a:lnTo>
                <a:lnTo>
                  <a:pt x="823623" y="1015495"/>
                </a:lnTo>
                <a:lnTo>
                  <a:pt x="838893" y="1018529"/>
                </a:lnTo>
                <a:lnTo>
                  <a:pt x="853809" y="1021910"/>
                </a:lnTo>
                <a:lnTo>
                  <a:pt x="869078" y="1026317"/>
                </a:lnTo>
                <a:lnTo>
                  <a:pt x="883994" y="1029691"/>
                </a:lnTo>
                <a:lnTo>
                  <a:pt x="899264" y="1032734"/>
                </a:lnTo>
                <a:lnTo>
                  <a:pt x="914520" y="1037466"/>
                </a:lnTo>
                <a:lnTo>
                  <a:pt x="929449" y="1040509"/>
                </a:lnTo>
                <a:lnTo>
                  <a:pt x="944705" y="1043550"/>
                </a:lnTo>
                <a:lnTo>
                  <a:pt x="959635" y="1046593"/>
                </a:lnTo>
                <a:lnTo>
                  <a:pt x="974890" y="1049636"/>
                </a:lnTo>
                <a:lnTo>
                  <a:pt x="989820" y="1053016"/>
                </a:lnTo>
                <a:lnTo>
                  <a:pt x="1005076" y="1054368"/>
                </a:lnTo>
                <a:lnTo>
                  <a:pt x="1018673" y="1057749"/>
                </a:lnTo>
                <a:lnTo>
                  <a:pt x="1033929" y="1060792"/>
                </a:lnTo>
                <a:lnTo>
                  <a:pt x="1048858" y="1063833"/>
                </a:lnTo>
                <a:lnTo>
                  <a:pt x="1064114" y="1065524"/>
                </a:lnTo>
                <a:lnTo>
                  <a:pt x="1079044" y="1066876"/>
                </a:lnTo>
                <a:lnTo>
                  <a:pt x="1094300" y="1068567"/>
                </a:lnTo>
                <a:lnTo>
                  <a:pt x="1109229" y="1069919"/>
                </a:lnTo>
                <a:lnTo>
                  <a:pt x="1124485" y="1071608"/>
                </a:lnTo>
                <a:lnTo>
                  <a:pt x="1139415" y="1074651"/>
                </a:lnTo>
                <a:lnTo>
                  <a:pt x="1154670" y="1076342"/>
                </a:lnTo>
                <a:lnTo>
                  <a:pt x="1258824" y="1076342"/>
                </a:lnTo>
                <a:lnTo>
                  <a:pt x="1274093" y="1073299"/>
                </a:lnTo>
                <a:lnTo>
                  <a:pt x="1289376" y="1071608"/>
                </a:lnTo>
                <a:lnTo>
                  <a:pt x="1304333" y="1069919"/>
                </a:lnTo>
                <a:lnTo>
                  <a:pt x="1319562" y="1068567"/>
                </a:lnTo>
                <a:lnTo>
                  <a:pt x="1334518" y="1065524"/>
                </a:lnTo>
                <a:lnTo>
                  <a:pt x="1349747" y="1063833"/>
                </a:lnTo>
                <a:lnTo>
                  <a:pt x="1364704" y="1059101"/>
                </a:lnTo>
                <a:lnTo>
                  <a:pt x="1379933" y="1053016"/>
                </a:lnTo>
                <a:lnTo>
                  <a:pt x="1395161" y="1048283"/>
                </a:lnTo>
                <a:lnTo>
                  <a:pt x="1410118" y="1043550"/>
                </a:lnTo>
                <a:lnTo>
                  <a:pt x="1410118" y="143332"/>
                </a:lnTo>
                <a:lnTo>
                  <a:pt x="1395161" y="147725"/>
                </a:lnTo>
                <a:lnTo>
                  <a:pt x="1379933" y="152450"/>
                </a:lnTo>
                <a:lnTo>
                  <a:pt x="1364704" y="157189"/>
                </a:lnTo>
                <a:lnTo>
                  <a:pt x="1349747" y="161914"/>
                </a:lnTo>
                <a:lnTo>
                  <a:pt x="1334518" y="164962"/>
                </a:lnTo>
                <a:lnTo>
                  <a:pt x="1319562" y="166653"/>
                </a:lnTo>
                <a:lnTo>
                  <a:pt x="1304333" y="169687"/>
                </a:lnTo>
                <a:lnTo>
                  <a:pt x="1289376" y="171378"/>
                </a:lnTo>
                <a:lnTo>
                  <a:pt x="1274093" y="172736"/>
                </a:lnTo>
                <a:lnTo>
                  <a:pt x="1258824" y="174426"/>
                </a:lnTo>
                <a:lnTo>
                  <a:pt x="1243908" y="175784"/>
                </a:lnTo>
                <a:lnTo>
                  <a:pt x="1200112" y="175784"/>
                </a:lnTo>
                <a:lnTo>
                  <a:pt x="1184856" y="174426"/>
                </a:lnTo>
                <a:lnTo>
                  <a:pt x="1154670" y="174426"/>
                </a:lnTo>
                <a:lnTo>
                  <a:pt x="1139415" y="172736"/>
                </a:lnTo>
                <a:lnTo>
                  <a:pt x="1124485" y="171378"/>
                </a:lnTo>
                <a:lnTo>
                  <a:pt x="1109229" y="169687"/>
                </a:lnTo>
                <a:lnTo>
                  <a:pt x="1094300" y="167997"/>
                </a:lnTo>
                <a:lnTo>
                  <a:pt x="1079044" y="166653"/>
                </a:lnTo>
                <a:lnTo>
                  <a:pt x="1064114" y="164962"/>
                </a:lnTo>
                <a:lnTo>
                  <a:pt x="1048858" y="161914"/>
                </a:lnTo>
                <a:lnTo>
                  <a:pt x="1033929" y="160223"/>
                </a:lnTo>
                <a:lnTo>
                  <a:pt x="1018673" y="157189"/>
                </a:lnTo>
                <a:lnTo>
                  <a:pt x="1005076" y="154140"/>
                </a:lnTo>
                <a:lnTo>
                  <a:pt x="989820" y="151106"/>
                </a:lnTo>
                <a:lnTo>
                  <a:pt x="974890" y="147725"/>
                </a:lnTo>
                <a:lnTo>
                  <a:pt x="959635" y="146367"/>
                </a:lnTo>
                <a:lnTo>
                  <a:pt x="944705" y="143332"/>
                </a:lnTo>
                <a:lnTo>
                  <a:pt x="929449" y="139951"/>
                </a:lnTo>
                <a:lnTo>
                  <a:pt x="914520" y="135545"/>
                </a:lnTo>
                <a:lnTo>
                  <a:pt x="899264" y="132164"/>
                </a:lnTo>
                <a:lnTo>
                  <a:pt x="883994" y="129129"/>
                </a:lnTo>
                <a:lnTo>
                  <a:pt x="869078" y="124390"/>
                </a:lnTo>
                <a:lnTo>
                  <a:pt x="853809" y="121356"/>
                </a:lnTo>
                <a:lnTo>
                  <a:pt x="838893" y="118307"/>
                </a:lnTo>
                <a:lnTo>
                  <a:pt x="823623" y="113582"/>
                </a:lnTo>
                <a:lnTo>
                  <a:pt x="810026" y="110534"/>
                </a:lnTo>
                <a:lnTo>
                  <a:pt x="795097" y="105809"/>
                </a:lnTo>
                <a:lnTo>
                  <a:pt x="779841" y="102760"/>
                </a:lnTo>
                <a:lnTo>
                  <a:pt x="764585" y="99712"/>
                </a:lnTo>
                <a:lnTo>
                  <a:pt x="749656" y="94987"/>
                </a:lnTo>
                <a:lnTo>
                  <a:pt x="734400" y="91938"/>
                </a:lnTo>
                <a:lnTo>
                  <a:pt x="719470" y="88557"/>
                </a:lnTo>
                <a:lnTo>
                  <a:pt x="705873" y="84165"/>
                </a:lnTo>
                <a:lnTo>
                  <a:pt x="690617" y="80784"/>
                </a:lnTo>
                <a:lnTo>
                  <a:pt x="675688" y="77749"/>
                </a:lnTo>
                <a:lnTo>
                  <a:pt x="660432" y="73010"/>
                </a:lnTo>
                <a:lnTo>
                  <a:pt x="645176" y="69975"/>
                </a:lnTo>
                <a:lnTo>
                  <a:pt x="630246" y="66927"/>
                </a:lnTo>
                <a:lnTo>
                  <a:pt x="614991" y="62188"/>
                </a:lnTo>
                <a:lnTo>
                  <a:pt x="600061" y="59153"/>
                </a:lnTo>
                <a:lnTo>
                  <a:pt x="584805" y="54414"/>
                </a:lnTo>
                <a:lnTo>
                  <a:pt x="569876" y="51380"/>
                </a:lnTo>
                <a:lnTo>
                  <a:pt x="554620" y="48331"/>
                </a:lnTo>
                <a:lnTo>
                  <a:pt x="539690" y="43606"/>
                </a:lnTo>
                <a:lnTo>
                  <a:pt x="524434" y="40558"/>
                </a:lnTo>
                <a:lnTo>
                  <a:pt x="509165" y="37177"/>
                </a:lnTo>
                <a:lnTo>
                  <a:pt x="495568" y="32784"/>
                </a:lnTo>
                <a:lnTo>
                  <a:pt x="480638" y="31094"/>
                </a:lnTo>
                <a:lnTo>
                  <a:pt x="465382" y="28045"/>
                </a:lnTo>
                <a:lnTo>
                  <a:pt x="450453" y="24664"/>
                </a:lnTo>
                <a:lnTo>
                  <a:pt x="435197" y="21630"/>
                </a:lnTo>
                <a:lnTo>
                  <a:pt x="420267" y="18581"/>
                </a:lnTo>
                <a:lnTo>
                  <a:pt x="405012" y="15547"/>
                </a:lnTo>
                <a:lnTo>
                  <a:pt x="389756" y="13856"/>
                </a:lnTo>
                <a:lnTo>
                  <a:pt x="374826" y="10808"/>
                </a:lnTo>
                <a:lnTo>
                  <a:pt x="359570" y="9117"/>
                </a:lnTo>
                <a:lnTo>
                  <a:pt x="344641" y="7773"/>
                </a:lnTo>
                <a:lnTo>
                  <a:pt x="329385" y="6083"/>
                </a:lnTo>
                <a:lnTo>
                  <a:pt x="314455" y="4725"/>
                </a:lnTo>
                <a:lnTo>
                  <a:pt x="299200" y="3034"/>
                </a:lnTo>
                <a:lnTo>
                  <a:pt x="285602" y="1344"/>
                </a:lnTo>
                <a:lnTo>
                  <a:pt x="270347" y="0"/>
                </a:lnTo>
                <a:lnTo>
                  <a:pt x="179790" y="0"/>
                </a:lnTo>
                <a:lnTo>
                  <a:pt x="164521" y="1344"/>
                </a:lnTo>
                <a:lnTo>
                  <a:pt x="149605" y="3034"/>
                </a:lnTo>
                <a:lnTo>
                  <a:pt x="134335" y="6083"/>
                </a:lnTo>
                <a:lnTo>
                  <a:pt x="119420" y="7773"/>
                </a:lnTo>
                <a:lnTo>
                  <a:pt x="104150" y="9117"/>
                </a:lnTo>
                <a:lnTo>
                  <a:pt x="90553" y="12498"/>
                </a:lnTo>
                <a:lnTo>
                  <a:pt x="75623" y="16891"/>
                </a:lnTo>
                <a:lnTo>
                  <a:pt x="60368" y="21630"/>
                </a:lnTo>
                <a:lnTo>
                  <a:pt x="45444" y="26355"/>
                </a:lnTo>
                <a:lnTo>
                  <a:pt x="30185" y="31094"/>
                </a:lnTo>
                <a:lnTo>
                  <a:pt x="14926" y="35833"/>
                </a:lnTo>
                <a:lnTo>
                  <a:pt x="0" y="41916"/>
                </a:lnTo>
                <a:close/>
              </a:path>
            </a:pathLst>
          </a:custGeom>
          <a:solidFill>
            <a:srgbClr val="5E9E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70345" y="886032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67040" y="917459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42667" y="936055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8678" y="968853"/>
                </a:lnTo>
                <a:lnTo>
                  <a:pt x="692275" y="973246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9711" y="1043557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lnTo>
                  <a:pt x="1251562" y="1052684"/>
                </a:lnTo>
                <a:lnTo>
                  <a:pt x="1266518" y="1051332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42118" y="103409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57346" y="147725"/>
                </a:lnTo>
                <a:lnTo>
                  <a:pt x="1342118" y="152464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66518" y="169701"/>
                </a:lnTo>
                <a:lnTo>
                  <a:pt x="1251562" y="171045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85012" y="171045"/>
                </a:lnTo>
                <a:lnTo>
                  <a:pt x="1070082" y="169701"/>
                </a:lnTo>
                <a:lnTo>
                  <a:pt x="1054826" y="168011"/>
                </a:lnTo>
                <a:lnTo>
                  <a:pt x="1039897" y="166653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22460" y="98035"/>
                </a:lnTo>
                <a:lnTo>
                  <a:pt x="707204" y="94987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27411" y="49689"/>
                </a:lnTo>
                <a:lnTo>
                  <a:pt x="512155" y="46655"/>
                </a:lnTo>
                <a:lnTo>
                  <a:pt x="497225" y="43606"/>
                </a:lnTo>
                <a:lnTo>
                  <a:pt x="481969" y="38881"/>
                </a:lnTo>
                <a:lnTo>
                  <a:pt x="467040" y="35500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19418" y="3048"/>
                </a:lnTo>
                <a:lnTo>
                  <a:pt x="105808" y="4392"/>
                </a:lnTo>
                <a:lnTo>
                  <a:pt x="90552" y="6083"/>
                </a:lnTo>
                <a:lnTo>
                  <a:pt x="75622" y="9131"/>
                </a:lnTo>
                <a:lnTo>
                  <a:pt x="60366" y="10822"/>
                </a:lnTo>
                <a:lnTo>
                  <a:pt x="45110" y="13856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  <a:lnTo>
                  <a:pt x="1350095" y="103161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80051" y="166992"/>
                </a:lnTo>
                <a:lnTo>
                  <a:pt x="1266518" y="169701"/>
                </a:ln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91114" y="171722"/>
                </a:lnTo>
                <a:lnTo>
                  <a:pt x="1085012" y="171045"/>
                </a:lnTo>
                <a:lnTo>
                  <a:pt x="1081030" y="170687"/>
                </a:lnTo>
                <a:lnTo>
                  <a:pt x="1070082" y="169701"/>
                </a:lnTo>
                <a:lnTo>
                  <a:pt x="1056352" y="168180"/>
                </a:lnTo>
                <a:lnTo>
                  <a:pt x="1054826" y="168011"/>
                </a:lnTo>
                <a:lnTo>
                  <a:pt x="1051094" y="167671"/>
                </a:lnTo>
                <a:lnTo>
                  <a:pt x="1039897" y="166653"/>
                </a:lnTo>
                <a:lnTo>
                  <a:pt x="1035736" y="166192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1007677" y="161702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43042" y="149554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11719" y="143885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81015" y="13690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9304" y="129334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20644" y="122880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22460" y="98035"/>
                </a:lnTo>
                <a:lnTo>
                  <a:pt x="707204" y="94987"/>
                </a:lnTo>
                <a:lnTo>
                  <a:pt x="702228" y="93860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82183" y="64098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34530" y="51901"/>
                </a:lnTo>
                <a:lnTo>
                  <a:pt x="527411" y="49689"/>
                </a:lnTo>
                <a:lnTo>
                  <a:pt x="512155" y="46655"/>
                </a:lnTo>
                <a:lnTo>
                  <a:pt x="505520" y="45300"/>
                </a:lnTo>
                <a:lnTo>
                  <a:pt x="497225" y="43606"/>
                </a:lnTo>
                <a:lnTo>
                  <a:pt x="481969" y="38881"/>
                </a:ln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12517" y="881852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67040" y="917459"/>
                </a:ln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05520" y="926926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37230" y="1007859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4926" y="904960"/>
                </a:move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164533" y="881626"/>
                </a:lnTo>
              </a:path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</a:path>
              <a:path w="1387532" h="1057416">
                <a:moveTo>
                  <a:pt x="217602" y="882305"/>
                </a:moveTo>
                <a:lnTo>
                  <a:pt x="225230" y="882984"/>
                </a:lnTo>
                <a:lnTo>
                  <a:pt x="240160" y="882984"/>
                </a:lnTo>
              </a:path>
              <a:path w="1387532" h="1057416">
                <a:moveTo>
                  <a:pt x="212517" y="881852"/>
                </a:moveTo>
                <a:lnTo>
                  <a:pt x="217602" y="882305"/>
                </a:lnTo>
              </a:path>
              <a:path w="1387532" h="1057416">
                <a:moveTo>
                  <a:pt x="217602" y="882305"/>
                </a:moveTo>
                <a:lnTo>
                  <a:pt x="212517" y="881852"/>
                </a:lnTo>
              </a:path>
              <a:path w="1387532" h="1057416">
                <a:moveTo>
                  <a:pt x="277109" y="886782"/>
                </a:move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</a:path>
              <a:path w="1387532" h="1057416">
                <a:moveTo>
                  <a:pt x="270345" y="886032"/>
                </a:moveTo>
                <a:lnTo>
                  <a:pt x="263695" y="884674"/>
                </a:lnTo>
                <a:lnTo>
                  <a:pt x="270345" y="886032"/>
                </a:lnTo>
                <a:lnTo>
                  <a:pt x="277109" y="886782"/>
                </a:lnTo>
              </a:path>
              <a:path w="1387532" h="1057416">
                <a:moveTo>
                  <a:pt x="277109" y="886782"/>
                </a:moveTo>
                <a:lnTo>
                  <a:pt x="270345" y="886032"/>
                </a:lnTo>
              </a:path>
              <a:path w="1387532" h="1057416">
                <a:moveTo>
                  <a:pt x="386203" y="902229"/>
                </a:moveTo>
                <a:lnTo>
                  <a:pt x="391413" y="903270"/>
                </a:lnTo>
                <a:lnTo>
                  <a:pt x="395285" y="903708"/>
                </a:lnTo>
              </a:path>
              <a:path w="1387532" h="1057416">
                <a:moveTo>
                  <a:pt x="376157" y="900222"/>
                </a:moveTo>
                <a:lnTo>
                  <a:pt x="361228" y="897187"/>
                </a:lnTo>
                <a:lnTo>
                  <a:pt x="345972" y="893806"/>
                </a:lnTo>
                <a:lnTo>
                  <a:pt x="331042" y="892448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76157" y="900222"/>
                </a:lnTo>
              </a:path>
              <a:path w="1387532" h="1057416">
                <a:moveTo>
                  <a:pt x="481969" y="920508"/>
                </a:move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</a:path>
              <a:path w="1387532" h="1057416">
                <a:moveTo>
                  <a:pt x="497225" y="925233"/>
                </a:moveTo>
                <a:lnTo>
                  <a:pt x="481969" y="920508"/>
                </a:lnTo>
              </a:path>
              <a:path w="1387532" h="1057416">
                <a:moveTo>
                  <a:pt x="451784" y="914078"/>
                </a:moveTo>
                <a:lnTo>
                  <a:pt x="436855" y="911044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51784" y="914078"/>
                </a:lnTo>
              </a:path>
              <a:path w="1387532" h="1057416">
                <a:moveTo>
                  <a:pt x="603037" y="949911"/>
                </a:moveTo>
                <a:lnTo>
                  <a:pt x="587782" y="946877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03037" y="949911"/>
                </a:lnTo>
              </a:path>
              <a:path w="1387532" h="1057416">
                <a:moveTo>
                  <a:pt x="572826" y="943820"/>
                </a:moveTo>
                <a:lnTo>
                  <a:pt x="572852" y="943828"/>
                </a:lnTo>
                <a:lnTo>
                  <a:pt x="572892" y="943836"/>
                </a:lnTo>
              </a:path>
              <a:path w="1387532" h="1057416">
                <a:moveTo>
                  <a:pt x="542667" y="936055"/>
                </a:moveTo>
                <a:lnTo>
                  <a:pt x="535204" y="934570"/>
                </a:lnTo>
              </a:path>
              <a:path w="1387532" h="1057416">
                <a:moveTo>
                  <a:pt x="535204" y="934570"/>
                </a:moveTo>
                <a:lnTo>
                  <a:pt x="542667" y="936055"/>
                </a:lnTo>
                <a:lnTo>
                  <a:pt x="545653" y="936664"/>
                </a:lnTo>
                <a:lnTo>
                  <a:pt x="542667" y="936055"/>
                </a:lnTo>
              </a:path>
              <a:path w="1387532" h="1057416">
                <a:moveTo>
                  <a:pt x="521761" y="931265"/>
                </a:moveTo>
                <a:lnTo>
                  <a:pt x="527411" y="933020"/>
                </a:lnTo>
                <a:lnTo>
                  <a:pt x="532496" y="934032"/>
                </a:lnTo>
                <a:lnTo>
                  <a:pt x="535204" y="934570"/>
                </a:lnTo>
              </a:path>
              <a:path w="1387532" h="1057416">
                <a:moveTo>
                  <a:pt x="497225" y="925233"/>
                </a:moveTo>
                <a:lnTo>
                  <a:pt x="505520" y="926926"/>
                </a:lnTo>
                <a:lnTo>
                  <a:pt x="497225" y="925233"/>
                </a:lnTo>
              </a:path>
              <a:path w="1387532" h="1057416">
                <a:moveTo>
                  <a:pt x="873387" y="1016851"/>
                </a:move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73387" y="1016851"/>
                </a:lnTo>
              </a:path>
              <a:path w="1387532" h="1057416">
                <a:moveTo>
                  <a:pt x="828272" y="1006033"/>
                </a:moveTo>
                <a:lnTo>
                  <a:pt x="819188" y="1004221"/>
                </a:lnTo>
              </a:path>
              <a:path w="1387532" h="1057416">
                <a:moveTo>
                  <a:pt x="819188" y="1004221"/>
                </a:moveTo>
                <a:lnTo>
                  <a:pt x="828272" y="1006033"/>
                </a:lnTo>
                <a:lnTo>
                  <a:pt x="837230" y="1007859"/>
                </a:lnTo>
                <a:lnTo>
                  <a:pt x="828272" y="1006033"/>
                </a:lnTo>
              </a:path>
              <a:path w="1387532" h="1057416">
                <a:moveTo>
                  <a:pt x="809129" y="1001758"/>
                </a:moveTo>
                <a:lnTo>
                  <a:pt x="813016" y="1002990"/>
                </a:lnTo>
                <a:lnTo>
                  <a:pt x="819188" y="1004221"/>
                </a:lnTo>
              </a:path>
              <a:path w="1387532" h="1057416">
                <a:moveTo>
                  <a:pt x="805552" y="1000624"/>
                </a:moveTo>
                <a:lnTo>
                  <a:pt x="809129" y="1001758"/>
                </a:lnTo>
              </a:path>
              <a:path w="1387532" h="1057416">
                <a:moveTo>
                  <a:pt x="809129" y="1001758"/>
                </a:moveTo>
                <a:lnTo>
                  <a:pt x="805552" y="1000624"/>
                </a:lnTo>
              </a:path>
              <a:path w="1387532" h="1057416">
                <a:moveTo>
                  <a:pt x="734514" y="983488"/>
                </a:moveTo>
                <a:lnTo>
                  <a:pt x="737390" y="984400"/>
                </a:lnTo>
                <a:lnTo>
                  <a:pt x="741930" y="985303"/>
                </a:lnTo>
              </a:path>
              <a:path w="1387532" h="1057416">
                <a:moveTo>
                  <a:pt x="722460" y="979661"/>
                </a:moveTo>
                <a:lnTo>
                  <a:pt x="707204" y="976627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22460" y="979661"/>
                </a:lnTo>
              </a:path>
              <a:path w="1387532" h="1057416">
                <a:moveTo>
                  <a:pt x="690981" y="972828"/>
                </a:moveTo>
                <a:lnTo>
                  <a:pt x="692275" y="973246"/>
                </a:lnTo>
                <a:lnTo>
                  <a:pt x="697773" y="974491"/>
                </a:lnTo>
              </a:path>
              <a:path w="1387532" h="1057416">
                <a:moveTo>
                  <a:pt x="678678" y="968853"/>
                </a:move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78678" y="968853"/>
                </a:lnTo>
              </a:path>
              <a:path w="1387532" h="1057416">
                <a:moveTo>
                  <a:pt x="964270" y="1035782"/>
                </a:moveTo>
                <a:lnTo>
                  <a:pt x="979199" y="1038824"/>
                </a:lnTo>
              </a:path>
              <a:path w="1387532" h="1057416">
                <a:moveTo>
                  <a:pt x="979199" y="1038824"/>
                </a:moveTo>
                <a:lnTo>
                  <a:pt x="964270" y="1035782"/>
                </a:lnTo>
              </a:path>
              <a:path w="1387532" h="1057416">
                <a:moveTo>
                  <a:pt x="934084" y="1029358"/>
                </a:moveTo>
                <a:lnTo>
                  <a:pt x="921918" y="1028281"/>
                </a:lnTo>
              </a:path>
              <a:path w="1387532" h="1057416">
                <a:moveTo>
                  <a:pt x="921918" y="1028281"/>
                </a:moveTo>
                <a:lnTo>
                  <a:pt x="934084" y="1029358"/>
                </a:lnTo>
                <a:lnTo>
                  <a:pt x="943042" y="1031387"/>
                </a:lnTo>
                <a:lnTo>
                  <a:pt x="934084" y="1029358"/>
                </a:lnTo>
              </a:path>
              <a:path w="1387532" h="1057416">
                <a:moveTo>
                  <a:pt x="903899" y="1024964"/>
                </a:moveTo>
                <a:lnTo>
                  <a:pt x="913852" y="1026993"/>
                </a:lnTo>
                <a:lnTo>
                  <a:pt x="918829" y="1028007"/>
                </a:lnTo>
                <a:lnTo>
                  <a:pt x="921918" y="1028281"/>
                </a:lnTo>
              </a:path>
              <a:path w="1387532" h="1057416">
                <a:moveTo>
                  <a:pt x="979199" y="1038824"/>
                </a:move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160638" y="1057416"/>
                </a:lnTo>
              </a:path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</a:path>
              <a:path w="1387532" h="1057416">
                <a:moveTo>
                  <a:pt x="1206093" y="1057416"/>
                </a:moveTo>
                <a:lnTo>
                  <a:pt x="1221009" y="1057416"/>
                </a:lnTo>
                <a:lnTo>
                  <a:pt x="1236278" y="1054375"/>
                </a:lnTo>
              </a:path>
              <a:path w="1387532" h="1057416">
                <a:moveTo>
                  <a:pt x="1350095" y="1031612"/>
                </a:move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</a:path>
              <a:path w="1387532" h="1057416">
                <a:moveTo>
                  <a:pt x="1342118" y="1034092"/>
                </a:moveTo>
                <a:lnTo>
                  <a:pt x="1350095" y="1031612"/>
                </a:lnTo>
              </a:path>
              <a:path w="1387532" h="1057416">
                <a:moveTo>
                  <a:pt x="1251562" y="171045"/>
                </a:move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51562" y="171045"/>
                </a:lnTo>
              </a:path>
              <a:path w="1387532" h="1057416">
                <a:moveTo>
                  <a:pt x="1281747" y="166653"/>
                </a:moveTo>
                <a:lnTo>
                  <a:pt x="1280051" y="166992"/>
                </a:lnTo>
                <a:lnTo>
                  <a:pt x="1281747" y="166653"/>
                </a:lnTo>
              </a:path>
              <a:path w="1387532" h="1057416">
                <a:moveTo>
                  <a:pt x="1190824" y="175784"/>
                </a:moveTo>
                <a:lnTo>
                  <a:pt x="1175908" y="175784"/>
                </a:lnTo>
                <a:lnTo>
                  <a:pt x="1190824" y="175786"/>
                </a:lnTo>
              </a:path>
              <a:path w="1387532" h="1057416">
                <a:moveTo>
                  <a:pt x="1175908" y="175784"/>
                </a:moveTo>
                <a:lnTo>
                  <a:pt x="1160638" y="175784"/>
                </a:lnTo>
                <a:lnTo>
                  <a:pt x="1175908" y="175786"/>
                </a:lnTo>
              </a:path>
              <a:path w="1387532" h="1057416">
                <a:moveTo>
                  <a:pt x="1085012" y="171045"/>
                </a:moveTo>
                <a:lnTo>
                  <a:pt x="1081030" y="170687"/>
                </a:lnTo>
                <a:lnTo>
                  <a:pt x="1085012" y="171045"/>
                </a:lnTo>
                <a:lnTo>
                  <a:pt x="1091114" y="171722"/>
                </a:lnTo>
                <a:lnTo>
                  <a:pt x="1085012" y="171045"/>
                </a:lnTo>
              </a:path>
              <a:path w="1387532" h="1057416">
                <a:moveTo>
                  <a:pt x="1054826" y="168011"/>
                </a:moveTo>
                <a:lnTo>
                  <a:pt x="1051094" y="167671"/>
                </a:lnTo>
                <a:lnTo>
                  <a:pt x="1054826" y="168011"/>
                </a:lnTo>
                <a:lnTo>
                  <a:pt x="1056352" y="168180"/>
                </a:lnTo>
                <a:lnTo>
                  <a:pt x="1054826" y="168011"/>
                </a:lnTo>
              </a:path>
              <a:path w="1387532" h="1057416">
                <a:moveTo>
                  <a:pt x="1024641" y="164962"/>
                </a:moveTo>
                <a:lnTo>
                  <a:pt x="1009711" y="161928"/>
                </a:lnTo>
                <a:lnTo>
                  <a:pt x="1007677" y="161702"/>
                </a:lnTo>
                <a:lnTo>
                  <a:pt x="1009711" y="161928"/>
                </a:lnTo>
                <a:lnTo>
                  <a:pt x="1024641" y="164962"/>
                </a:lnTo>
                <a:lnTo>
                  <a:pt x="1035736" y="166192"/>
                </a:lnTo>
                <a:lnTo>
                  <a:pt x="1024641" y="164962"/>
                </a:lnTo>
              </a:path>
              <a:path w="1387532" h="1057416">
                <a:moveTo>
                  <a:pt x="964270" y="154154"/>
                </a:moveTo>
                <a:lnTo>
                  <a:pt x="949014" y="150773"/>
                </a:lnTo>
                <a:lnTo>
                  <a:pt x="943042" y="149554"/>
                </a:lnTo>
                <a:lnTo>
                  <a:pt x="949014" y="150773"/>
                </a:lnTo>
                <a:lnTo>
                  <a:pt x="964270" y="154154"/>
                </a:lnTo>
              </a:path>
              <a:path w="1387532" h="1057416">
                <a:moveTo>
                  <a:pt x="903899" y="143000"/>
                </a:moveTo>
                <a:lnTo>
                  <a:pt x="888643" y="138593"/>
                </a:lnTo>
                <a:lnTo>
                  <a:pt x="881015" y="136903"/>
                </a:lnTo>
                <a:lnTo>
                  <a:pt x="888643" y="138593"/>
                </a:lnTo>
                <a:lnTo>
                  <a:pt x="903899" y="143000"/>
                </a:lnTo>
                <a:lnTo>
                  <a:pt x="911719" y="143885"/>
                </a:lnTo>
                <a:lnTo>
                  <a:pt x="903899" y="143000"/>
                </a:lnTo>
              </a:path>
              <a:path w="1387532" h="1057416">
                <a:moveTo>
                  <a:pt x="843202" y="127439"/>
                </a:moveTo>
                <a:lnTo>
                  <a:pt x="828272" y="124404"/>
                </a:lnTo>
                <a:lnTo>
                  <a:pt x="820644" y="122880"/>
                </a:lnTo>
                <a:lnTo>
                  <a:pt x="828272" y="124404"/>
                </a:lnTo>
                <a:lnTo>
                  <a:pt x="843202" y="127439"/>
                </a:lnTo>
                <a:lnTo>
                  <a:pt x="849304" y="129334"/>
                </a:lnTo>
                <a:lnTo>
                  <a:pt x="843202" y="127439"/>
                </a:lnTo>
              </a:path>
              <a:path w="1387532" h="1057416">
                <a:moveTo>
                  <a:pt x="767575" y="108857"/>
                </a:move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37390" y="102760"/>
                </a:lnTo>
                <a:lnTo>
                  <a:pt x="752646" y="105809"/>
                </a:lnTo>
                <a:lnTo>
                  <a:pt x="767575" y="108857"/>
                </a:lnTo>
              </a:path>
              <a:path w="1387532" h="1057416">
                <a:moveTo>
                  <a:pt x="692275" y="91606"/>
                </a:move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17967" y="73024"/>
                </a:lnTo>
                <a:lnTo>
                  <a:pt x="633223" y="76058"/>
                </a:lnTo>
                <a:lnTo>
                  <a:pt x="648492" y="79439"/>
                </a:lnTo>
                <a:lnTo>
                  <a:pt x="663408" y="83832"/>
                </a:lnTo>
                <a:lnTo>
                  <a:pt x="678678" y="87213"/>
                </a:lnTo>
                <a:lnTo>
                  <a:pt x="692275" y="91606"/>
                </a:lnTo>
                <a:lnTo>
                  <a:pt x="702228" y="93860"/>
                </a:lnTo>
                <a:lnTo>
                  <a:pt x="692275" y="91606"/>
                </a:lnTo>
              </a:path>
              <a:path w="1387532" h="1057416">
                <a:moveTo>
                  <a:pt x="572852" y="62202"/>
                </a:moveTo>
                <a:lnTo>
                  <a:pt x="582183" y="64098"/>
                </a:lnTo>
                <a:lnTo>
                  <a:pt x="572852" y="62202"/>
                </a:lnTo>
              </a:path>
              <a:path w="1387532" h="1057416">
                <a:moveTo>
                  <a:pt x="527411" y="49689"/>
                </a:moveTo>
                <a:lnTo>
                  <a:pt x="512155" y="46655"/>
                </a:lnTo>
                <a:lnTo>
                  <a:pt x="505520" y="45300"/>
                </a:lnTo>
                <a:lnTo>
                  <a:pt x="512155" y="46655"/>
                </a:lnTo>
                <a:lnTo>
                  <a:pt x="527411" y="49689"/>
                </a:lnTo>
                <a:lnTo>
                  <a:pt x="534530" y="51901"/>
                </a:lnTo>
                <a:lnTo>
                  <a:pt x="527411" y="49689"/>
                </a:lnTo>
              </a:path>
              <a:path w="1387532" h="1057416">
                <a:moveTo>
                  <a:pt x="467040" y="35500"/>
                </a:moveTo>
                <a:lnTo>
                  <a:pt x="470772" y="36345"/>
                </a:lnTo>
                <a:lnTo>
                  <a:pt x="467040" y="35500"/>
                </a:lnTo>
              </a:path>
              <a:path w="1387532" h="1057416">
                <a:moveTo>
                  <a:pt x="467040" y="35500"/>
                </a:moveTo>
                <a:lnTo>
                  <a:pt x="454835" y="33061"/>
                </a:lnTo>
                <a:lnTo>
                  <a:pt x="467040" y="35500"/>
                </a:lnTo>
              </a:path>
              <a:path w="1387532" h="1057416">
                <a:moveTo>
                  <a:pt x="436855" y="29403"/>
                </a:moveTo>
                <a:lnTo>
                  <a:pt x="426684" y="27380"/>
                </a:lnTo>
                <a:lnTo>
                  <a:pt x="421599" y="26369"/>
                </a:lnTo>
              </a:path>
              <a:path w="1387532" h="1057416">
                <a:moveTo>
                  <a:pt x="446459" y="31364"/>
                </a:moveTo>
                <a:lnTo>
                  <a:pt x="436855" y="29403"/>
                </a:lnTo>
              </a:path>
              <a:path w="1387532" h="1057416">
                <a:moveTo>
                  <a:pt x="406343" y="23320"/>
                </a:moveTo>
                <a:lnTo>
                  <a:pt x="395006" y="22036"/>
                </a:lnTo>
              </a:path>
              <a:path w="1387532" h="1057416">
                <a:moveTo>
                  <a:pt x="421599" y="26369"/>
                </a:moveTo>
                <a:lnTo>
                  <a:pt x="406343" y="23320"/>
                </a:lnTo>
              </a:path>
              <a:path w="1387532" h="1057416">
                <a:moveTo>
                  <a:pt x="395006" y="22036"/>
                </a:moveTo>
                <a:lnTo>
                  <a:pt x="391413" y="21630"/>
                </a:lnTo>
                <a:lnTo>
                  <a:pt x="386456" y="20644"/>
                </a:lnTo>
              </a:path>
              <a:path w="1387532" h="1057416">
                <a:moveTo>
                  <a:pt x="386456" y="20644"/>
                </a:moveTo>
                <a:lnTo>
                  <a:pt x="391413" y="21630"/>
                </a:lnTo>
                <a:lnTo>
                  <a:pt x="395006" y="22036"/>
                </a:lnTo>
              </a:path>
              <a:path w="1387532" h="1057416">
                <a:moveTo>
                  <a:pt x="376157" y="18595"/>
                </a:move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</a:path>
              <a:path w="1387532" h="1057416">
                <a:moveTo>
                  <a:pt x="386456" y="20644"/>
                </a:moveTo>
                <a:lnTo>
                  <a:pt x="376157" y="18595"/>
                </a:lnTo>
              </a:path>
              <a:path w="1387532" h="1057416">
                <a:moveTo>
                  <a:pt x="300531" y="7773"/>
                </a:move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209974" y="0"/>
                </a:lnTo>
              </a:path>
              <a:path w="1387532" h="1057416">
                <a:moveTo>
                  <a:pt x="315787" y="9131"/>
                </a:moveTo>
                <a:lnTo>
                  <a:pt x="300531" y="7773"/>
                </a:lnTo>
              </a:path>
              <a:path w="1387532" h="1057416">
                <a:moveTo>
                  <a:pt x="209974" y="0"/>
                </a:moveTo>
                <a:lnTo>
                  <a:pt x="195045" y="0"/>
                </a:lnTo>
                <a:lnTo>
                  <a:pt x="209974" y="1"/>
                </a:lnTo>
              </a:path>
              <a:path w="1387532" h="1057416">
                <a:moveTo>
                  <a:pt x="195045" y="0"/>
                </a:moveTo>
                <a:lnTo>
                  <a:pt x="179789" y="0"/>
                </a:lnTo>
                <a:lnTo>
                  <a:pt x="195045" y="1"/>
                </a:lnTo>
              </a:path>
              <a:path w="1387532" h="1057416">
                <a:moveTo>
                  <a:pt x="179789" y="0"/>
                </a:moveTo>
                <a:lnTo>
                  <a:pt x="164533" y="0"/>
                </a:lnTo>
                <a:lnTo>
                  <a:pt x="179789" y="1"/>
                </a:lnTo>
              </a:path>
              <a:path w="1387532" h="1057416">
                <a:moveTo>
                  <a:pt x="164533" y="0"/>
                </a:move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  <a:lnTo>
                  <a:pt x="1350095" y="103161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80051" y="166992"/>
                </a:lnTo>
                <a:lnTo>
                  <a:pt x="1266518" y="169701"/>
                </a:ln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91114" y="171722"/>
                </a:lnTo>
                <a:lnTo>
                  <a:pt x="1085012" y="171045"/>
                </a:lnTo>
                <a:lnTo>
                  <a:pt x="1081030" y="170687"/>
                </a:lnTo>
                <a:lnTo>
                  <a:pt x="1070082" y="169701"/>
                </a:lnTo>
                <a:lnTo>
                  <a:pt x="1056352" y="168180"/>
                </a:lnTo>
                <a:lnTo>
                  <a:pt x="1054826" y="168011"/>
                </a:lnTo>
                <a:lnTo>
                  <a:pt x="1051094" y="167671"/>
                </a:lnTo>
                <a:lnTo>
                  <a:pt x="1039897" y="166653"/>
                </a:lnTo>
                <a:lnTo>
                  <a:pt x="1035736" y="166192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1007677" y="161702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43042" y="149554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11719" y="143885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81015" y="13690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9304" y="129334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20644" y="122880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22460" y="98035"/>
                </a:lnTo>
                <a:lnTo>
                  <a:pt x="707204" y="94987"/>
                </a:lnTo>
                <a:lnTo>
                  <a:pt x="702228" y="93860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82183" y="64098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34530" y="51901"/>
                </a:lnTo>
                <a:lnTo>
                  <a:pt x="527411" y="49689"/>
                </a:lnTo>
                <a:lnTo>
                  <a:pt x="512155" y="46655"/>
                </a:lnTo>
                <a:lnTo>
                  <a:pt x="505520" y="45300"/>
                </a:lnTo>
                <a:lnTo>
                  <a:pt x="497225" y="43606"/>
                </a:lnTo>
                <a:lnTo>
                  <a:pt x="481969" y="38881"/>
                </a:ln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29589" y="10661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12517" y="881852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85311" y="902051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26684" y="909011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54835" y="914754"/>
                </a:lnTo>
                <a:lnTo>
                  <a:pt x="467040" y="917459"/>
                </a:lnTo>
                <a:lnTo>
                  <a:pt x="475571" y="919201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05520" y="926926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37230" y="1007859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164533" y="0"/>
                </a:moveTo>
                <a:lnTo>
                  <a:pt x="149604" y="0"/>
                </a:lnTo>
                <a:lnTo>
                  <a:pt x="134348" y="1357"/>
                </a:lnTo>
                <a:lnTo>
                  <a:pt x="127589" y="2123"/>
                </a:lnTo>
                <a:lnTo>
                  <a:pt x="119418" y="3048"/>
                </a:lnTo>
                <a:lnTo>
                  <a:pt x="111957" y="3785"/>
                </a:lnTo>
                <a:lnTo>
                  <a:pt x="105808" y="4392"/>
                </a:lnTo>
                <a:lnTo>
                  <a:pt x="98180" y="5237"/>
                </a:lnTo>
                <a:lnTo>
                  <a:pt x="90552" y="6083"/>
                </a:lnTo>
                <a:lnTo>
                  <a:pt x="75622" y="9131"/>
                </a:lnTo>
                <a:lnTo>
                  <a:pt x="62756" y="10557"/>
                </a:lnTo>
                <a:lnTo>
                  <a:pt x="60366" y="10822"/>
                </a:lnTo>
                <a:lnTo>
                  <a:pt x="45110" y="13856"/>
                </a:lnTo>
                <a:lnTo>
                  <a:pt x="40311" y="15380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</a:path>
              <a:path w="1387532" h="1057416">
                <a:moveTo>
                  <a:pt x="179789" y="0"/>
                </a:moveTo>
                <a:lnTo>
                  <a:pt x="164533" y="0"/>
                </a:lnTo>
              </a:path>
              <a:path w="1387532" h="1057416">
                <a:moveTo>
                  <a:pt x="164533" y="1"/>
                </a:moveTo>
                <a:lnTo>
                  <a:pt x="179789" y="0"/>
                </a:lnTo>
              </a:path>
              <a:path w="1387532" h="1057416">
                <a:moveTo>
                  <a:pt x="195045" y="0"/>
                </a:moveTo>
                <a:lnTo>
                  <a:pt x="179789" y="0"/>
                </a:lnTo>
              </a:path>
              <a:path w="1387532" h="1057416">
                <a:moveTo>
                  <a:pt x="179789" y="1"/>
                </a:moveTo>
                <a:lnTo>
                  <a:pt x="195045" y="0"/>
                </a:lnTo>
              </a:path>
              <a:path w="1387532" h="1057416">
                <a:moveTo>
                  <a:pt x="209974" y="0"/>
                </a:moveTo>
                <a:lnTo>
                  <a:pt x="195045" y="0"/>
                </a:lnTo>
              </a:path>
              <a:path w="1387532" h="1057416">
                <a:moveTo>
                  <a:pt x="195045" y="1"/>
                </a:moveTo>
                <a:lnTo>
                  <a:pt x="209974" y="0"/>
                </a:lnTo>
              </a:path>
              <a:path w="1387532" h="1057416">
                <a:moveTo>
                  <a:pt x="329589" y="10661"/>
                </a:move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7973" y="5237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209974" y="0"/>
                </a:lnTo>
              </a:path>
              <a:path w="1387532" h="1057416">
                <a:moveTo>
                  <a:pt x="331042" y="10822"/>
                </a:moveTo>
                <a:lnTo>
                  <a:pt x="329589" y="10661"/>
                </a:lnTo>
              </a:path>
              <a:path w="1387532" h="1057416">
                <a:moveTo>
                  <a:pt x="436855" y="29403"/>
                </a:moveTo>
                <a:lnTo>
                  <a:pt x="426684" y="27380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5707" y="16461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</a:path>
              <a:path w="1387532" h="1057416">
                <a:moveTo>
                  <a:pt x="451784" y="32452"/>
                </a:moveTo>
                <a:lnTo>
                  <a:pt x="436855" y="29403"/>
                </a:lnTo>
              </a:path>
              <a:path w="1387532" h="1057416">
                <a:moveTo>
                  <a:pt x="481969" y="38881"/>
                </a:moveTo>
                <a:lnTo>
                  <a:pt x="470772" y="36345"/>
                </a:lnTo>
                <a:lnTo>
                  <a:pt x="467040" y="35500"/>
                </a:lnTo>
                <a:lnTo>
                  <a:pt x="454835" y="33061"/>
                </a:lnTo>
                <a:lnTo>
                  <a:pt x="451784" y="32452"/>
                </a:lnTo>
              </a:path>
              <a:path w="1387532" h="1057416">
                <a:moveTo>
                  <a:pt x="497225" y="43606"/>
                </a:moveTo>
                <a:lnTo>
                  <a:pt x="481969" y="38881"/>
                </a:lnTo>
              </a:path>
              <a:path w="1387532" h="1057416">
                <a:moveTo>
                  <a:pt x="1085012" y="171045"/>
                </a:moveTo>
                <a:lnTo>
                  <a:pt x="1081030" y="170687"/>
                </a:lnTo>
                <a:lnTo>
                  <a:pt x="1085012" y="171045"/>
                </a:lnTo>
                <a:lnTo>
                  <a:pt x="1091114" y="171722"/>
                </a:lnTo>
                <a:lnTo>
                  <a:pt x="1085012" y="171045"/>
                </a:lnTo>
              </a:path>
              <a:path w="1387532" h="1057416">
                <a:moveTo>
                  <a:pt x="1054826" y="168011"/>
                </a:moveTo>
                <a:lnTo>
                  <a:pt x="1051094" y="167671"/>
                </a:lnTo>
                <a:lnTo>
                  <a:pt x="1054826" y="168011"/>
                </a:lnTo>
                <a:lnTo>
                  <a:pt x="1056352" y="168180"/>
                </a:lnTo>
                <a:lnTo>
                  <a:pt x="1054826" y="168011"/>
                </a:lnTo>
              </a:path>
              <a:path w="1387532" h="1057416">
                <a:moveTo>
                  <a:pt x="1024641" y="164962"/>
                </a:moveTo>
                <a:lnTo>
                  <a:pt x="1009711" y="161928"/>
                </a:lnTo>
                <a:lnTo>
                  <a:pt x="1007677" y="161702"/>
                </a:lnTo>
                <a:lnTo>
                  <a:pt x="1009711" y="161928"/>
                </a:lnTo>
                <a:lnTo>
                  <a:pt x="1024641" y="164962"/>
                </a:lnTo>
                <a:lnTo>
                  <a:pt x="1035736" y="166192"/>
                </a:lnTo>
                <a:lnTo>
                  <a:pt x="1024641" y="164962"/>
                </a:lnTo>
              </a:path>
              <a:path w="1387532" h="1057416">
                <a:moveTo>
                  <a:pt x="964270" y="154154"/>
                </a:moveTo>
                <a:lnTo>
                  <a:pt x="949014" y="150773"/>
                </a:lnTo>
                <a:lnTo>
                  <a:pt x="943042" y="149554"/>
                </a:lnTo>
                <a:lnTo>
                  <a:pt x="949014" y="150773"/>
                </a:lnTo>
                <a:lnTo>
                  <a:pt x="964270" y="154154"/>
                </a:lnTo>
              </a:path>
              <a:path w="1387532" h="1057416">
                <a:moveTo>
                  <a:pt x="903899" y="143000"/>
                </a:moveTo>
                <a:lnTo>
                  <a:pt x="888643" y="138593"/>
                </a:lnTo>
                <a:lnTo>
                  <a:pt x="881015" y="136903"/>
                </a:lnTo>
                <a:lnTo>
                  <a:pt x="888643" y="138593"/>
                </a:lnTo>
                <a:lnTo>
                  <a:pt x="903899" y="143000"/>
                </a:lnTo>
                <a:lnTo>
                  <a:pt x="911719" y="143885"/>
                </a:lnTo>
                <a:lnTo>
                  <a:pt x="903899" y="143000"/>
                </a:lnTo>
              </a:path>
              <a:path w="1387532" h="1057416">
                <a:moveTo>
                  <a:pt x="843202" y="127439"/>
                </a:moveTo>
                <a:lnTo>
                  <a:pt x="828272" y="124404"/>
                </a:lnTo>
                <a:lnTo>
                  <a:pt x="820644" y="122880"/>
                </a:lnTo>
                <a:lnTo>
                  <a:pt x="828272" y="124404"/>
                </a:lnTo>
                <a:lnTo>
                  <a:pt x="843202" y="127439"/>
                </a:lnTo>
                <a:lnTo>
                  <a:pt x="849304" y="129334"/>
                </a:lnTo>
                <a:lnTo>
                  <a:pt x="843202" y="127439"/>
                </a:lnTo>
              </a:path>
              <a:path w="1387532" h="1057416">
                <a:moveTo>
                  <a:pt x="767575" y="108857"/>
                </a:moveTo>
                <a:lnTo>
                  <a:pt x="752646" y="105809"/>
                </a:lnTo>
                <a:lnTo>
                  <a:pt x="737390" y="102760"/>
                </a:lnTo>
                <a:lnTo>
                  <a:pt x="731418" y="100870"/>
                </a:lnTo>
                <a:lnTo>
                  <a:pt x="737390" y="102760"/>
                </a:lnTo>
                <a:lnTo>
                  <a:pt x="752646" y="105809"/>
                </a:lnTo>
                <a:lnTo>
                  <a:pt x="767575" y="108857"/>
                </a:lnTo>
                <a:lnTo>
                  <a:pt x="782831" y="113582"/>
                </a:lnTo>
              </a:path>
              <a:path w="1387532" h="1057416">
                <a:moveTo>
                  <a:pt x="782831" y="113582"/>
                </a:moveTo>
                <a:lnTo>
                  <a:pt x="767575" y="108857"/>
                </a:lnTo>
              </a:path>
              <a:path w="1387532" h="1057416">
                <a:moveTo>
                  <a:pt x="692275" y="91606"/>
                </a:move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12990" y="71444"/>
                </a:lnTo>
                <a:lnTo>
                  <a:pt x="617967" y="73024"/>
                </a:lnTo>
                <a:lnTo>
                  <a:pt x="633223" y="76058"/>
                </a:lnTo>
                <a:lnTo>
                  <a:pt x="648492" y="79439"/>
                </a:lnTo>
                <a:lnTo>
                  <a:pt x="663408" y="83832"/>
                </a:lnTo>
                <a:lnTo>
                  <a:pt x="678678" y="87213"/>
                </a:lnTo>
                <a:lnTo>
                  <a:pt x="692275" y="91606"/>
                </a:lnTo>
                <a:lnTo>
                  <a:pt x="702228" y="93860"/>
                </a:lnTo>
                <a:lnTo>
                  <a:pt x="692275" y="91606"/>
                </a:lnTo>
              </a:path>
              <a:path w="1387532" h="1057416">
                <a:moveTo>
                  <a:pt x="572852" y="62202"/>
                </a:moveTo>
                <a:lnTo>
                  <a:pt x="557596" y="57463"/>
                </a:lnTo>
              </a:path>
              <a:path w="1387532" h="1057416">
                <a:moveTo>
                  <a:pt x="557596" y="57463"/>
                </a:moveTo>
                <a:lnTo>
                  <a:pt x="572852" y="62202"/>
                </a:lnTo>
                <a:lnTo>
                  <a:pt x="582183" y="64098"/>
                </a:lnTo>
                <a:lnTo>
                  <a:pt x="572852" y="62202"/>
                </a:lnTo>
              </a:path>
              <a:path w="1387532" h="1057416">
                <a:moveTo>
                  <a:pt x="527411" y="49689"/>
                </a:moveTo>
                <a:lnTo>
                  <a:pt x="512155" y="46655"/>
                </a:lnTo>
                <a:lnTo>
                  <a:pt x="505520" y="45300"/>
                </a:lnTo>
                <a:lnTo>
                  <a:pt x="512155" y="46655"/>
                </a:lnTo>
                <a:lnTo>
                  <a:pt x="527411" y="49689"/>
                </a:lnTo>
                <a:lnTo>
                  <a:pt x="534530" y="51901"/>
                </a:lnTo>
                <a:lnTo>
                  <a:pt x="527411" y="49689"/>
                </a:lnTo>
              </a:path>
              <a:path w="1387532" h="1057416">
                <a:moveTo>
                  <a:pt x="1175908" y="175784"/>
                </a:moveTo>
                <a:lnTo>
                  <a:pt x="1160638" y="175784"/>
                </a:lnTo>
              </a:path>
              <a:path w="1387532" h="1057416">
                <a:moveTo>
                  <a:pt x="1160638" y="175786"/>
                </a:moveTo>
                <a:lnTo>
                  <a:pt x="1175908" y="175784"/>
                </a:lnTo>
              </a:path>
              <a:path w="1387532" h="1057416">
                <a:moveTo>
                  <a:pt x="1190824" y="175784"/>
                </a:moveTo>
                <a:lnTo>
                  <a:pt x="1175908" y="175784"/>
                </a:lnTo>
              </a:path>
              <a:path w="1387532" h="1057416">
                <a:moveTo>
                  <a:pt x="1175908" y="175786"/>
                </a:moveTo>
                <a:lnTo>
                  <a:pt x="1190824" y="175784"/>
                </a:lnTo>
              </a:path>
              <a:path w="1387532" h="1057416">
                <a:moveTo>
                  <a:pt x="1251562" y="171045"/>
                </a:moveTo>
                <a:lnTo>
                  <a:pt x="1254885" y="170747"/>
                </a:lnTo>
                <a:lnTo>
                  <a:pt x="1251562" y="171045"/>
                </a:lnTo>
                <a:lnTo>
                  <a:pt x="1247741" y="171468"/>
                </a:lnTo>
                <a:lnTo>
                  <a:pt x="1251562" y="171045"/>
                </a:lnTo>
              </a:path>
              <a:path w="1387532" h="1057416">
                <a:moveTo>
                  <a:pt x="1296704" y="164962"/>
                </a:moveTo>
                <a:lnTo>
                  <a:pt x="1281747" y="166653"/>
                </a:lnTo>
                <a:lnTo>
                  <a:pt x="1280051" y="166992"/>
                </a:lnTo>
                <a:lnTo>
                  <a:pt x="1278481" y="167307"/>
                </a:lnTo>
              </a:path>
              <a:path w="1387532" h="1057416">
                <a:moveTo>
                  <a:pt x="1350095" y="1031612"/>
                </a:moveTo>
                <a:lnTo>
                  <a:pt x="1357346" y="1029358"/>
                </a:lnTo>
                <a:lnTo>
                  <a:pt x="1372303" y="1024964"/>
                </a:lnTo>
                <a:lnTo>
                  <a:pt x="1376110" y="1023781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63750" y="145702"/>
                </a:lnTo>
                <a:lnTo>
                  <a:pt x="1357346" y="147725"/>
                </a:lnTo>
                <a:lnTo>
                  <a:pt x="1353428" y="148944"/>
                </a:lnTo>
                <a:lnTo>
                  <a:pt x="1342118" y="152464"/>
                </a:lnTo>
                <a:lnTo>
                  <a:pt x="1329334" y="156430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306856" y="162939"/>
                </a:lnTo>
                <a:lnTo>
                  <a:pt x="1296704" y="164962"/>
                </a:lnTo>
              </a:path>
              <a:path w="1387532" h="1057416">
                <a:moveTo>
                  <a:pt x="1342118" y="1034092"/>
                </a:moveTo>
                <a:lnTo>
                  <a:pt x="1350095" y="1031612"/>
                </a:lnTo>
              </a:path>
              <a:path w="1387532" h="1057416">
                <a:moveTo>
                  <a:pt x="1236278" y="1054375"/>
                </a:moveTo>
                <a:lnTo>
                  <a:pt x="1242828" y="1053650"/>
                </a:lnTo>
                <a:lnTo>
                  <a:pt x="1251562" y="1052684"/>
                </a:lnTo>
                <a:lnTo>
                  <a:pt x="1260108" y="1051912"/>
                </a:lnTo>
                <a:lnTo>
                  <a:pt x="1266518" y="1051332"/>
                </a:lnTo>
                <a:lnTo>
                  <a:pt x="1274979" y="1049641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00511" y="1045838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31783" y="1037303"/>
                </a:lnTo>
                <a:lnTo>
                  <a:pt x="1342118" y="1034092"/>
                </a:lnTo>
              </a:path>
              <a:path w="1387532" h="1057416">
                <a:moveTo>
                  <a:pt x="1206093" y="1057416"/>
                </a:moveTo>
                <a:lnTo>
                  <a:pt x="1221009" y="1057416"/>
                </a:lnTo>
                <a:lnTo>
                  <a:pt x="1236278" y="1054375"/>
                </a:lnTo>
              </a:path>
              <a:path w="1387532" h="1057416">
                <a:moveTo>
                  <a:pt x="964270" y="1035782"/>
                </a:moveTo>
                <a:lnTo>
                  <a:pt x="979199" y="1038824"/>
                </a:lnTo>
                <a:lnTo>
                  <a:pt x="994455" y="1041866"/>
                </a:lnTo>
                <a:lnTo>
                  <a:pt x="1004626" y="1042993"/>
                </a:lnTo>
                <a:lnTo>
                  <a:pt x="1009711" y="1043557"/>
                </a:lnTo>
                <a:lnTo>
                  <a:pt x="1019664" y="1045585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1094" y="1049303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1465" y="1055642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38088" y="1056740"/>
                </a:lnTo>
                <a:lnTo>
                  <a:pt x="1145722" y="1057416"/>
                </a:lnTo>
                <a:lnTo>
                  <a:pt x="1160638" y="1057416"/>
                </a:lnTo>
              </a:path>
              <a:path w="1387532" h="1057416">
                <a:moveTo>
                  <a:pt x="845639" y="1009832"/>
                </a:moveTo>
                <a:lnTo>
                  <a:pt x="858458" y="1013808"/>
                </a:lnTo>
              </a:path>
              <a:path w="1387532" h="1057416">
                <a:moveTo>
                  <a:pt x="858458" y="1013808"/>
                </a:moveTo>
                <a:lnTo>
                  <a:pt x="873387" y="1016851"/>
                </a:lnTo>
                <a:lnTo>
                  <a:pt x="881015" y="101854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3852" y="1026993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3042" y="1031387"/>
                </a:lnTo>
                <a:lnTo>
                  <a:pt x="949014" y="1032739"/>
                </a:lnTo>
                <a:lnTo>
                  <a:pt x="964270" y="1035782"/>
                </a:lnTo>
              </a:path>
              <a:path w="1387532" h="1057416">
                <a:moveTo>
                  <a:pt x="828272" y="1006033"/>
                </a:moveTo>
                <a:lnTo>
                  <a:pt x="837230" y="1007859"/>
                </a:lnTo>
                <a:lnTo>
                  <a:pt x="828272" y="1006033"/>
                </a:lnTo>
              </a:path>
              <a:path w="1387532" h="1057416">
                <a:moveTo>
                  <a:pt x="801828" y="999444"/>
                </a:moveTo>
                <a:lnTo>
                  <a:pt x="805552" y="1000624"/>
                </a:lnTo>
                <a:lnTo>
                  <a:pt x="813016" y="1002990"/>
                </a:lnTo>
                <a:lnTo>
                  <a:pt x="828272" y="1006033"/>
                </a:lnTo>
              </a:path>
              <a:path w="1387532" h="1057416">
                <a:moveTo>
                  <a:pt x="782831" y="995215"/>
                </a:moveTo>
                <a:lnTo>
                  <a:pt x="792985" y="997241"/>
                </a:lnTo>
              </a:path>
              <a:path w="1387532" h="1057416">
                <a:moveTo>
                  <a:pt x="722556" y="979692"/>
                </a:moveTo>
                <a:lnTo>
                  <a:pt x="733657" y="983216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58107" y="988550"/>
                </a:lnTo>
              </a:path>
              <a:path w="1387532" h="1057416">
                <a:moveTo>
                  <a:pt x="722460" y="979661"/>
                </a:moveTo>
                <a:lnTo>
                  <a:pt x="722330" y="979635"/>
                </a:lnTo>
              </a:path>
              <a:path w="1387532" h="1057416">
                <a:moveTo>
                  <a:pt x="722330" y="979635"/>
                </a:moveTo>
                <a:lnTo>
                  <a:pt x="722460" y="979661"/>
                </a:lnTo>
                <a:lnTo>
                  <a:pt x="722556" y="979692"/>
                </a:lnTo>
              </a:path>
              <a:path w="1387532" h="1057416">
                <a:moveTo>
                  <a:pt x="722556" y="979692"/>
                </a:moveTo>
                <a:lnTo>
                  <a:pt x="722460" y="979661"/>
                </a:lnTo>
              </a:path>
              <a:path w="1387532" h="1057416">
                <a:moveTo>
                  <a:pt x="603037" y="949911"/>
                </a:moveTo>
                <a:lnTo>
                  <a:pt x="612990" y="95307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6769" y="968431"/>
                </a:lnTo>
                <a:lnTo>
                  <a:pt x="678678" y="968853"/>
                </a:lnTo>
                <a:lnTo>
                  <a:pt x="681397" y="969732"/>
                </a:lnTo>
                <a:lnTo>
                  <a:pt x="692275" y="973246"/>
                </a:lnTo>
                <a:lnTo>
                  <a:pt x="702228" y="975500"/>
                </a:lnTo>
                <a:lnTo>
                  <a:pt x="707204" y="976627"/>
                </a:lnTo>
                <a:lnTo>
                  <a:pt x="722330" y="979635"/>
                </a:lnTo>
              </a:path>
              <a:path w="1387532" h="1057416">
                <a:moveTo>
                  <a:pt x="559971" y="939839"/>
                </a:moveTo>
                <a:lnTo>
                  <a:pt x="572852" y="943828"/>
                </a:lnTo>
                <a:lnTo>
                  <a:pt x="582183" y="945734"/>
                </a:lnTo>
                <a:lnTo>
                  <a:pt x="587782" y="946877"/>
                </a:lnTo>
                <a:lnTo>
                  <a:pt x="603037" y="949911"/>
                </a:lnTo>
              </a:path>
              <a:path w="1387532" h="1057416">
                <a:moveTo>
                  <a:pt x="517029" y="929795"/>
                </a:moveTo>
                <a:lnTo>
                  <a:pt x="527411" y="933020"/>
                </a:lnTo>
                <a:lnTo>
                  <a:pt x="532496" y="934032"/>
                </a:lnTo>
                <a:lnTo>
                  <a:pt x="542667" y="936055"/>
                </a:lnTo>
                <a:lnTo>
                  <a:pt x="545653" y="936664"/>
                </a:lnTo>
                <a:lnTo>
                  <a:pt x="551532" y="937865"/>
                </a:lnTo>
              </a:path>
              <a:path w="1387532" h="1057416">
                <a:moveTo>
                  <a:pt x="499559" y="925709"/>
                </a:moveTo>
                <a:lnTo>
                  <a:pt x="505520" y="926926"/>
                </a:lnTo>
                <a:lnTo>
                  <a:pt x="499559" y="925709"/>
                </a:lnTo>
              </a:path>
              <a:path w="1387532" h="1057416">
                <a:moveTo>
                  <a:pt x="496312" y="924950"/>
                </a:moveTo>
                <a:lnTo>
                  <a:pt x="497225" y="925233"/>
                </a:lnTo>
                <a:lnTo>
                  <a:pt x="499559" y="925709"/>
                </a:lnTo>
              </a:path>
              <a:path w="1387532" h="1057416">
                <a:moveTo>
                  <a:pt x="481969" y="920508"/>
                </a:moveTo>
                <a:lnTo>
                  <a:pt x="475571" y="919201"/>
                </a:lnTo>
                <a:lnTo>
                  <a:pt x="481969" y="920508"/>
                </a:lnTo>
                <a:lnTo>
                  <a:pt x="496312" y="924950"/>
                </a:lnTo>
              </a:path>
              <a:path w="1387532" h="1057416">
                <a:moveTo>
                  <a:pt x="496312" y="924950"/>
                </a:moveTo>
                <a:lnTo>
                  <a:pt x="481969" y="920508"/>
                </a:lnTo>
              </a:path>
              <a:path w="1387532" h="1057416">
                <a:moveTo>
                  <a:pt x="451784" y="914078"/>
                </a:moveTo>
                <a:lnTo>
                  <a:pt x="436855" y="911044"/>
                </a:lnTo>
              </a:path>
              <a:path w="1387532" h="1057416">
                <a:moveTo>
                  <a:pt x="436855" y="911044"/>
                </a:moveTo>
                <a:lnTo>
                  <a:pt x="451784" y="914078"/>
                </a:lnTo>
                <a:lnTo>
                  <a:pt x="454835" y="914754"/>
                </a:lnTo>
                <a:lnTo>
                  <a:pt x="451784" y="914078"/>
                </a:lnTo>
              </a:path>
              <a:path w="1387532" h="1057416">
                <a:moveTo>
                  <a:pt x="426684" y="909011"/>
                </a:moveTo>
                <a:lnTo>
                  <a:pt x="436855" y="911044"/>
                </a:lnTo>
              </a:path>
              <a:path w="1387532" h="1057416">
                <a:moveTo>
                  <a:pt x="436855" y="911044"/>
                </a:moveTo>
                <a:lnTo>
                  <a:pt x="426684" y="909011"/>
                </a:lnTo>
              </a:path>
              <a:path w="1387532" h="1057416">
                <a:moveTo>
                  <a:pt x="376157" y="900222"/>
                </a:moveTo>
                <a:lnTo>
                  <a:pt x="385311" y="902051"/>
                </a:lnTo>
                <a:lnTo>
                  <a:pt x="391413" y="903270"/>
                </a:lnTo>
                <a:lnTo>
                  <a:pt x="396461" y="903842"/>
                </a:lnTo>
              </a:path>
              <a:path w="1387532" h="1057416">
                <a:moveTo>
                  <a:pt x="361228" y="897187"/>
                </a:moveTo>
                <a:lnTo>
                  <a:pt x="345972" y="893806"/>
                </a:lnTo>
                <a:lnTo>
                  <a:pt x="331042" y="892448"/>
                </a:lnTo>
                <a:lnTo>
                  <a:pt x="320872" y="891321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</a:path>
              <a:path w="1387532" h="1057416">
                <a:moveTo>
                  <a:pt x="376157" y="900222"/>
                </a:moveTo>
                <a:lnTo>
                  <a:pt x="361228" y="897187"/>
                </a:lnTo>
              </a:path>
              <a:path w="1387532" h="1057416">
                <a:moveTo>
                  <a:pt x="270345" y="886032"/>
                </a:moveTo>
                <a:lnTo>
                  <a:pt x="263695" y="884674"/>
                </a:lnTo>
                <a:lnTo>
                  <a:pt x="270345" y="886032"/>
                </a:lnTo>
                <a:lnTo>
                  <a:pt x="277973" y="886878"/>
                </a:lnTo>
                <a:lnTo>
                  <a:pt x="270345" y="886032"/>
                </a:lnTo>
              </a:path>
              <a:path w="1387532" h="1057416">
                <a:moveTo>
                  <a:pt x="217602" y="882305"/>
                </a:moveTo>
                <a:lnTo>
                  <a:pt x="225230" y="882984"/>
                </a:lnTo>
                <a:lnTo>
                  <a:pt x="240160" y="882984"/>
                </a:lnTo>
              </a:path>
              <a:path w="1387532" h="1057416">
                <a:moveTo>
                  <a:pt x="212517" y="881852"/>
                </a:moveTo>
                <a:lnTo>
                  <a:pt x="217602" y="882305"/>
                </a:lnTo>
              </a:path>
              <a:path w="1387532" h="1057416">
                <a:moveTo>
                  <a:pt x="217602" y="882305"/>
                </a:moveTo>
                <a:lnTo>
                  <a:pt x="212517" y="881852"/>
                </a:lnTo>
              </a:path>
              <a:path w="1387532" h="1057416">
                <a:moveTo>
                  <a:pt x="14926" y="904960"/>
                </a:moveTo>
                <a:lnTo>
                  <a:pt x="30181" y="900222"/>
                </a:lnTo>
                <a:lnTo>
                  <a:pt x="45110" y="895496"/>
                </a:lnTo>
                <a:lnTo>
                  <a:pt x="50260" y="894467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98180" y="886878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37399" y="882712"/>
                </a:lnTo>
                <a:lnTo>
                  <a:pt x="149604" y="881626"/>
                </a:lnTo>
                <a:lnTo>
                  <a:pt x="164533" y="881626"/>
                </a:lnTo>
              </a:path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6027834" y="4396691"/>
            <a:ext cx="1387532" cy="1057416"/>
          </a:xfrm>
          <a:custGeom>
            <a:avLst/>
            <a:gdLst/>
            <a:ahLst/>
            <a:cxnLst/>
            <a:rect l="l" t="t" r="r" b="b"/>
            <a:pathLst>
              <a:path w="1387532" h="1057416">
                <a:moveTo>
                  <a:pt x="0" y="29403"/>
                </a:moveTo>
                <a:lnTo>
                  <a:pt x="0" y="911044"/>
                </a:lnTo>
                <a:lnTo>
                  <a:pt x="14926" y="904960"/>
                </a:lnTo>
                <a:lnTo>
                  <a:pt x="30181" y="900222"/>
                </a:lnTo>
                <a:lnTo>
                  <a:pt x="45110" y="895496"/>
                </a:lnTo>
                <a:lnTo>
                  <a:pt x="60366" y="892448"/>
                </a:lnTo>
                <a:lnTo>
                  <a:pt x="75622" y="890757"/>
                </a:lnTo>
                <a:lnTo>
                  <a:pt x="90552" y="887723"/>
                </a:lnTo>
                <a:lnTo>
                  <a:pt x="105808" y="886032"/>
                </a:lnTo>
                <a:lnTo>
                  <a:pt x="119418" y="884674"/>
                </a:lnTo>
                <a:lnTo>
                  <a:pt x="134348" y="882984"/>
                </a:lnTo>
                <a:lnTo>
                  <a:pt x="149604" y="881626"/>
                </a:lnTo>
                <a:lnTo>
                  <a:pt x="209974" y="881626"/>
                </a:lnTo>
                <a:lnTo>
                  <a:pt x="225230" y="882984"/>
                </a:lnTo>
                <a:lnTo>
                  <a:pt x="255416" y="882984"/>
                </a:lnTo>
                <a:lnTo>
                  <a:pt x="270345" y="886032"/>
                </a:lnTo>
                <a:lnTo>
                  <a:pt x="285601" y="887723"/>
                </a:lnTo>
                <a:lnTo>
                  <a:pt x="300531" y="889399"/>
                </a:lnTo>
                <a:lnTo>
                  <a:pt x="315787" y="890757"/>
                </a:lnTo>
                <a:lnTo>
                  <a:pt x="331042" y="892448"/>
                </a:lnTo>
                <a:lnTo>
                  <a:pt x="345972" y="893806"/>
                </a:lnTo>
                <a:lnTo>
                  <a:pt x="361228" y="897187"/>
                </a:lnTo>
                <a:lnTo>
                  <a:pt x="376157" y="900222"/>
                </a:lnTo>
                <a:lnTo>
                  <a:pt x="391413" y="903270"/>
                </a:lnTo>
                <a:lnTo>
                  <a:pt x="406343" y="904960"/>
                </a:lnTo>
                <a:lnTo>
                  <a:pt x="421599" y="907995"/>
                </a:lnTo>
                <a:lnTo>
                  <a:pt x="436855" y="911044"/>
                </a:lnTo>
                <a:lnTo>
                  <a:pt x="451784" y="914078"/>
                </a:lnTo>
                <a:lnTo>
                  <a:pt x="467040" y="917459"/>
                </a:lnTo>
                <a:lnTo>
                  <a:pt x="481969" y="920508"/>
                </a:lnTo>
                <a:lnTo>
                  <a:pt x="497225" y="925233"/>
                </a:lnTo>
                <a:lnTo>
                  <a:pt x="512155" y="928281"/>
                </a:lnTo>
                <a:lnTo>
                  <a:pt x="527411" y="933020"/>
                </a:lnTo>
                <a:lnTo>
                  <a:pt x="542667" y="936055"/>
                </a:lnTo>
                <a:lnTo>
                  <a:pt x="557596" y="939103"/>
                </a:lnTo>
                <a:lnTo>
                  <a:pt x="572852" y="943828"/>
                </a:lnTo>
                <a:lnTo>
                  <a:pt x="587782" y="946877"/>
                </a:lnTo>
                <a:lnTo>
                  <a:pt x="603037" y="949911"/>
                </a:lnTo>
                <a:lnTo>
                  <a:pt x="617967" y="954650"/>
                </a:lnTo>
                <a:lnTo>
                  <a:pt x="633223" y="957699"/>
                </a:lnTo>
                <a:lnTo>
                  <a:pt x="648492" y="962424"/>
                </a:lnTo>
                <a:lnTo>
                  <a:pt x="663408" y="965472"/>
                </a:lnTo>
                <a:lnTo>
                  <a:pt x="678678" y="968853"/>
                </a:lnTo>
                <a:lnTo>
                  <a:pt x="692275" y="973246"/>
                </a:lnTo>
                <a:lnTo>
                  <a:pt x="707204" y="976627"/>
                </a:lnTo>
                <a:lnTo>
                  <a:pt x="722460" y="979661"/>
                </a:lnTo>
                <a:lnTo>
                  <a:pt x="737390" y="984400"/>
                </a:lnTo>
                <a:lnTo>
                  <a:pt x="752646" y="987435"/>
                </a:lnTo>
                <a:lnTo>
                  <a:pt x="767575" y="990483"/>
                </a:lnTo>
                <a:lnTo>
                  <a:pt x="782831" y="995215"/>
                </a:lnTo>
                <a:lnTo>
                  <a:pt x="798087" y="998258"/>
                </a:lnTo>
                <a:lnTo>
                  <a:pt x="813016" y="1002990"/>
                </a:lnTo>
                <a:lnTo>
                  <a:pt x="828272" y="1006033"/>
                </a:lnTo>
                <a:lnTo>
                  <a:pt x="843202" y="1009076"/>
                </a:lnTo>
                <a:lnTo>
                  <a:pt x="858458" y="1013808"/>
                </a:lnTo>
                <a:lnTo>
                  <a:pt x="873387" y="1016851"/>
                </a:lnTo>
                <a:lnTo>
                  <a:pt x="888643" y="1020231"/>
                </a:lnTo>
                <a:lnTo>
                  <a:pt x="903899" y="1024964"/>
                </a:lnTo>
                <a:lnTo>
                  <a:pt x="918829" y="1028007"/>
                </a:lnTo>
                <a:lnTo>
                  <a:pt x="934084" y="1029358"/>
                </a:lnTo>
                <a:lnTo>
                  <a:pt x="949014" y="1032739"/>
                </a:lnTo>
                <a:lnTo>
                  <a:pt x="964270" y="1035782"/>
                </a:lnTo>
                <a:lnTo>
                  <a:pt x="979199" y="1038824"/>
                </a:lnTo>
                <a:lnTo>
                  <a:pt x="994455" y="1041866"/>
                </a:lnTo>
                <a:lnTo>
                  <a:pt x="1009711" y="1043557"/>
                </a:lnTo>
                <a:lnTo>
                  <a:pt x="1024641" y="1046599"/>
                </a:lnTo>
                <a:lnTo>
                  <a:pt x="1039897" y="1048289"/>
                </a:lnTo>
                <a:lnTo>
                  <a:pt x="1054826" y="1049641"/>
                </a:lnTo>
                <a:lnTo>
                  <a:pt x="1070082" y="1051332"/>
                </a:lnTo>
                <a:lnTo>
                  <a:pt x="1085012" y="1052684"/>
                </a:lnTo>
                <a:lnTo>
                  <a:pt x="1100267" y="1054375"/>
                </a:lnTo>
                <a:lnTo>
                  <a:pt x="1115197" y="1056064"/>
                </a:lnTo>
                <a:lnTo>
                  <a:pt x="1130453" y="1056064"/>
                </a:lnTo>
                <a:lnTo>
                  <a:pt x="1145722" y="1057416"/>
                </a:lnTo>
                <a:lnTo>
                  <a:pt x="1221009" y="1057416"/>
                </a:lnTo>
                <a:lnTo>
                  <a:pt x="1236278" y="1054375"/>
                </a:lnTo>
                <a:lnTo>
                  <a:pt x="1251562" y="1052684"/>
                </a:lnTo>
                <a:lnTo>
                  <a:pt x="1266518" y="1051332"/>
                </a:lnTo>
                <a:lnTo>
                  <a:pt x="1281747" y="1048289"/>
                </a:lnTo>
                <a:lnTo>
                  <a:pt x="1296704" y="1046599"/>
                </a:lnTo>
                <a:lnTo>
                  <a:pt x="1311932" y="1043557"/>
                </a:lnTo>
                <a:lnTo>
                  <a:pt x="1326889" y="1038824"/>
                </a:lnTo>
                <a:lnTo>
                  <a:pt x="1342118" y="1034092"/>
                </a:lnTo>
                <a:lnTo>
                  <a:pt x="1357346" y="1029358"/>
                </a:lnTo>
                <a:lnTo>
                  <a:pt x="1372303" y="1024964"/>
                </a:lnTo>
                <a:lnTo>
                  <a:pt x="1387532" y="1020231"/>
                </a:lnTo>
                <a:lnTo>
                  <a:pt x="1387532" y="138593"/>
                </a:lnTo>
                <a:lnTo>
                  <a:pt x="1372303" y="143000"/>
                </a:lnTo>
                <a:lnTo>
                  <a:pt x="1357346" y="147725"/>
                </a:lnTo>
                <a:lnTo>
                  <a:pt x="1342118" y="152464"/>
                </a:lnTo>
                <a:lnTo>
                  <a:pt x="1326889" y="157189"/>
                </a:lnTo>
                <a:lnTo>
                  <a:pt x="1311932" y="161928"/>
                </a:lnTo>
                <a:lnTo>
                  <a:pt x="1296704" y="164962"/>
                </a:lnTo>
                <a:lnTo>
                  <a:pt x="1281747" y="166653"/>
                </a:lnTo>
                <a:lnTo>
                  <a:pt x="1266518" y="169701"/>
                </a:lnTo>
                <a:lnTo>
                  <a:pt x="1251562" y="171045"/>
                </a:lnTo>
                <a:lnTo>
                  <a:pt x="1236278" y="172736"/>
                </a:lnTo>
                <a:lnTo>
                  <a:pt x="1221009" y="174426"/>
                </a:lnTo>
                <a:lnTo>
                  <a:pt x="1206093" y="175784"/>
                </a:lnTo>
                <a:lnTo>
                  <a:pt x="1145722" y="175784"/>
                </a:lnTo>
                <a:lnTo>
                  <a:pt x="1130453" y="174426"/>
                </a:lnTo>
                <a:lnTo>
                  <a:pt x="1115197" y="174426"/>
                </a:lnTo>
                <a:lnTo>
                  <a:pt x="1100267" y="172736"/>
                </a:lnTo>
                <a:lnTo>
                  <a:pt x="1085012" y="171045"/>
                </a:lnTo>
                <a:lnTo>
                  <a:pt x="1070082" y="169701"/>
                </a:lnTo>
                <a:lnTo>
                  <a:pt x="1054826" y="168011"/>
                </a:lnTo>
                <a:lnTo>
                  <a:pt x="1039897" y="166653"/>
                </a:lnTo>
                <a:lnTo>
                  <a:pt x="1024641" y="164962"/>
                </a:lnTo>
                <a:lnTo>
                  <a:pt x="1009711" y="161928"/>
                </a:lnTo>
                <a:lnTo>
                  <a:pt x="994455" y="160237"/>
                </a:lnTo>
                <a:lnTo>
                  <a:pt x="979199" y="157189"/>
                </a:lnTo>
                <a:lnTo>
                  <a:pt x="964270" y="154154"/>
                </a:lnTo>
                <a:lnTo>
                  <a:pt x="949014" y="150773"/>
                </a:lnTo>
                <a:lnTo>
                  <a:pt x="934084" y="147725"/>
                </a:lnTo>
                <a:lnTo>
                  <a:pt x="918829" y="144690"/>
                </a:lnTo>
                <a:lnTo>
                  <a:pt x="903899" y="143000"/>
                </a:lnTo>
                <a:lnTo>
                  <a:pt x="888643" y="138593"/>
                </a:lnTo>
                <a:lnTo>
                  <a:pt x="873387" y="135212"/>
                </a:lnTo>
                <a:lnTo>
                  <a:pt x="858458" y="132178"/>
                </a:lnTo>
                <a:lnTo>
                  <a:pt x="843202" y="127439"/>
                </a:lnTo>
                <a:lnTo>
                  <a:pt x="828272" y="124404"/>
                </a:lnTo>
                <a:lnTo>
                  <a:pt x="813016" y="121356"/>
                </a:lnTo>
                <a:lnTo>
                  <a:pt x="798087" y="116631"/>
                </a:lnTo>
                <a:lnTo>
                  <a:pt x="782831" y="113582"/>
                </a:lnTo>
                <a:lnTo>
                  <a:pt x="767575" y="108857"/>
                </a:lnTo>
                <a:lnTo>
                  <a:pt x="752646" y="105809"/>
                </a:lnTo>
                <a:lnTo>
                  <a:pt x="737390" y="102760"/>
                </a:lnTo>
                <a:lnTo>
                  <a:pt x="722460" y="98035"/>
                </a:lnTo>
                <a:lnTo>
                  <a:pt x="707204" y="94987"/>
                </a:lnTo>
                <a:lnTo>
                  <a:pt x="692275" y="91606"/>
                </a:lnTo>
                <a:lnTo>
                  <a:pt x="678678" y="87213"/>
                </a:lnTo>
                <a:lnTo>
                  <a:pt x="663408" y="83832"/>
                </a:lnTo>
                <a:lnTo>
                  <a:pt x="648492" y="79439"/>
                </a:lnTo>
                <a:lnTo>
                  <a:pt x="633223" y="76058"/>
                </a:lnTo>
                <a:lnTo>
                  <a:pt x="617967" y="73024"/>
                </a:lnTo>
                <a:lnTo>
                  <a:pt x="603037" y="68285"/>
                </a:lnTo>
                <a:lnTo>
                  <a:pt x="587782" y="65236"/>
                </a:lnTo>
                <a:lnTo>
                  <a:pt x="572852" y="62202"/>
                </a:lnTo>
                <a:lnTo>
                  <a:pt x="557596" y="57463"/>
                </a:lnTo>
                <a:lnTo>
                  <a:pt x="542667" y="54428"/>
                </a:lnTo>
                <a:lnTo>
                  <a:pt x="527411" y="49689"/>
                </a:lnTo>
                <a:lnTo>
                  <a:pt x="512155" y="46655"/>
                </a:lnTo>
                <a:lnTo>
                  <a:pt x="497225" y="43606"/>
                </a:lnTo>
                <a:lnTo>
                  <a:pt x="481969" y="38881"/>
                </a:lnTo>
                <a:lnTo>
                  <a:pt x="467040" y="35500"/>
                </a:lnTo>
                <a:lnTo>
                  <a:pt x="451784" y="32452"/>
                </a:lnTo>
                <a:lnTo>
                  <a:pt x="436855" y="29403"/>
                </a:lnTo>
                <a:lnTo>
                  <a:pt x="421599" y="26369"/>
                </a:lnTo>
                <a:lnTo>
                  <a:pt x="406343" y="23320"/>
                </a:lnTo>
                <a:lnTo>
                  <a:pt x="391413" y="21630"/>
                </a:lnTo>
                <a:lnTo>
                  <a:pt x="376157" y="18595"/>
                </a:lnTo>
                <a:lnTo>
                  <a:pt x="361228" y="15547"/>
                </a:lnTo>
                <a:lnTo>
                  <a:pt x="345972" y="12166"/>
                </a:lnTo>
                <a:lnTo>
                  <a:pt x="331042" y="10822"/>
                </a:lnTo>
                <a:lnTo>
                  <a:pt x="315787" y="9131"/>
                </a:lnTo>
                <a:lnTo>
                  <a:pt x="300531" y="7773"/>
                </a:lnTo>
                <a:lnTo>
                  <a:pt x="285601" y="6083"/>
                </a:lnTo>
                <a:lnTo>
                  <a:pt x="270345" y="4392"/>
                </a:lnTo>
                <a:lnTo>
                  <a:pt x="255416" y="1357"/>
                </a:lnTo>
                <a:lnTo>
                  <a:pt x="240160" y="1357"/>
                </a:lnTo>
                <a:lnTo>
                  <a:pt x="225230" y="0"/>
                </a:lnTo>
                <a:lnTo>
                  <a:pt x="149604" y="0"/>
                </a:lnTo>
                <a:lnTo>
                  <a:pt x="134348" y="1357"/>
                </a:lnTo>
                <a:lnTo>
                  <a:pt x="119418" y="3048"/>
                </a:lnTo>
                <a:lnTo>
                  <a:pt x="105808" y="4392"/>
                </a:lnTo>
                <a:lnTo>
                  <a:pt x="90552" y="6083"/>
                </a:lnTo>
                <a:lnTo>
                  <a:pt x="75622" y="9131"/>
                </a:lnTo>
                <a:lnTo>
                  <a:pt x="60366" y="10822"/>
                </a:lnTo>
                <a:lnTo>
                  <a:pt x="45110" y="13856"/>
                </a:lnTo>
                <a:lnTo>
                  <a:pt x="30181" y="18595"/>
                </a:lnTo>
                <a:lnTo>
                  <a:pt x="14926" y="23320"/>
                </a:lnTo>
                <a:lnTo>
                  <a:pt x="0" y="29403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6017218" y="4387227"/>
            <a:ext cx="1410112" cy="1078036"/>
          </a:xfrm>
          <a:custGeom>
            <a:avLst/>
            <a:gdLst/>
            <a:ahLst/>
            <a:cxnLst/>
            <a:rect l="l" t="t" r="r" b="b"/>
            <a:pathLst>
              <a:path w="1410112" h="1078036">
                <a:moveTo>
                  <a:pt x="0" y="32784"/>
                </a:moveTo>
                <a:lnTo>
                  <a:pt x="0" y="933020"/>
                </a:lnTo>
                <a:lnTo>
                  <a:pt x="14926" y="928281"/>
                </a:lnTo>
                <a:lnTo>
                  <a:pt x="30185" y="923542"/>
                </a:lnTo>
                <a:lnTo>
                  <a:pt x="45446" y="919150"/>
                </a:lnTo>
                <a:lnTo>
                  <a:pt x="60376" y="914425"/>
                </a:lnTo>
                <a:lnTo>
                  <a:pt x="75632" y="911044"/>
                </a:lnTo>
                <a:lnTo>
                  <a:pt x="89229" y="909686"/>
                </a:lnTo>
                <a:lnTo>
                  <a:pt x="104158" y="907995"/>
                </a:lnTo>
                <a:lnTo>
                  <a:pt x="119414" y="904960"/>
                </a:lnTo>
                <a:lnTo>
                  <a:pt x="134344" y="903270"/>
                </a:lnTo>
                <a:lnTo>
                  <a:pt x="149600" y="901912"/>
                </a:lnTo>
                <a:lnTo>
                  <a:pt x="255412" y="901912"/>
                </a:lnTo>
                <a:lnTo>
                  <a:pt x="270341" y="903270"/>
                </a:lnTo>
                <a:lnTo>
                  <a:pt x="285597" y="906651"/>
                </a:lnTo>
                <a:lnTo>
                  <a:pt x="300853" y="907995"/>
                </a:lnTo>
                <a:lnTo>
                  <a:pt x="314464" y="909686"/>
                </a:lnTo>
                <a:lnTo>
                  <a:pt x="329379" y="911044"/>
                </a:lnTo>
                <a:lnTo>
                  <a:pt x="344649" y="912734"/>
                </a:lnTo>
                <a:lnTo>
                  <a:pt x="359565" y="914425"/>
                </a:lnTo>
                <a:lnTo>
                  <a:pt x="374834" y="917459"/>
                </a:lnTo>
                <a:lnTo>
                  <a:pt x="389750" y="920508"/>
                </a:lnTo>
                <a:lnTo>
                  <a:pt x="405020" y="923542"/>
                </a:lnTo>
                <a:lnTo>
                  <a:pt x="420276" y="925233"/>
                </a:lnTo>
                <a:lnTo>
                  <a:pt x="435205" y="928281"/>
                </a:lnTo>
                <a:lnTo>
                  <a:pt x="450461" y="931330"/>
                </a:lnTo>
                <a:lnTo>
                  <a:pt x="465391" y="934697"/>
                </a:lnTo>
                <a:lnTo>
                  <a:pt x="480646" y="937745"/>
                </a:lnTo>
                <a:lnTo>
                  <a:pt x="495576" y="940794"/>
                </a:lnTo>
                <a:lnTo>
                  <a:pt x="510832" y="945519"/>
                </a:lnTo>
                <a:lnTo>
                  <a:pt x="524429" y="948567"/>
                </a:lnTo>
                <a:lnTo>
                  <a:pt x="539685" y="953292"/>
                </a:lnTo>
                <a:lnTo>
                  <a:pt x="554614" y="956341"/>
                </a:lnTo>
                <a:lnTo>
                  <a:pt x="569870" y="959375"/>
                </a:lnTo>
                <a:lnTo>
                  <a:pt x="584800" y="964114"/>
                </a:lnTo>
                <a:lnTo>
                  <a:pt x="600056" y="967163"/>
                </a:lnTo>
                <a:lnTo>
                  <a:pt x="614985" y="970530"/>
                </a:lnTo>
                <a:lnTo>
                  <a:pt x="630241" y="974936"/>
                </a:lnTo>
                <a:lnTo>
                  <a:pt x="645171" y="978317"/>
                </a:lnTo>
                <a:lnTo>
                  <a:pt x="660426" y="981352"/>
                </a:lnTo>
                <a:lnTo>
                  <a:pt x="675682" y="986091"/>
                </a:lnTo>
                <a:lnTo>
                  <a:pt x="690612" y="989125"/>
                </a:lnTo>
                <a:lnTo>
                  <a:pt x="704209" y="992174"/>
                </a:lnTo>
                <a:lnTo>
                  <a:pt x="719478" y="996899"/>
                </a:lnTo>
                <a:lnTo>
                  <a:pt x="734394" y="999947"/>
                </a:lnTo>
                <a:lnTo>
                  <a:pt x="749664" y="1002996"/>
                </a:lnTo>
                <a:lnTo>
                  <a:pt x="764580" y="1007722"/>
                </a:lnTo>
                <a:lnTo>
                  <a:pt x="779849" y="1010764"/>
                </a:lnTo>
                <a:lnTo>
                  <a:pt x="795105" y="1015497"/>
                </a:lnTo>
                <a:lnTo>
                  <a:pt x="810035" y="1018540"/>
                </a:lnTo>
                <a:lnTo>
                  <a:pt x="825290" y="1021920"/>
                </a:lnTo>
                <a:lnTo>
                  <a:pt x="838888" y="1026315"/>
                </a:lnTo>
                <a:lnTo>
                  <a:pt x="853817" y="1029695"/>
                </a:lnTo>
                <a:lnTo>
                  <a:pt x="869073" y="1032738"/>
                </a:lnTo>
                <a:lnTo>
                  <a:pt x="884002" y="1037471"/>
                </a:lnTo>
                <a:lnTo>
                  <a:pt x="899258" y="1040513"/>
                </a:lnTo>
                <a:lnTo>
                  <a:pt x="914514" y="1043556"/>
                </a:lnTo>
                <a:lnTo>
                  <a:pt x="929444" y="1046599"/>
                </a:lnTo>
                <a:lnTo>
                  <a:pt x="944700" y="1049978"/>
                </a:lnTo>
                <a:lnTo>
                  <a:pt x="959629" y="1053021"/>
                </a:lnTo>
                <a:lnTo>
                  <a:pt x="974885" y="1056063"/>
                </a:lnTo>
                <a:lnTo>
                  <a:pt x="989815" y="1057753"/>
                </a:lnTo>
                <a:lnTo>
                  <a:pt x="1005070" y="1060796"/>
                </a:lnTo>
                <a:lnTo>
                  <a:pt x="1020326" y="1063839"/>
                </a:lnTo>
                <a:lnTo>
                  <a:pt x="1035256" y="1065528"/>
                </a:lnTo>
                <a:lnTo>
                  <a:pt x="1050512" y="1066880"/>
                </a:lnTo>
                <a:lnTo>
                  <a:pt x="1064122" y="1068571"/>
                </a:lnTo>
                <a:lnTo>
                  <a:pt x="1079038" y="1071614"/>
                </a:lnTo>
                <a:lnTo>
                  <a:pt x="1094308" y="1073304"/>
                </a:lnTo>
                <a:lnTo>
                  <a:pt x="1109224" y="1074655"/>
                </a:lnTo>
                <a:lnTo>
                  <a:pt x="1124493" y="1076346"/>
                </a:lnTo>
                <a:lnTo>
                  <a:pt x="1184864" y="1076346"/>
                </a:lnTo>
                <a:lnTo>
                  <a:pt x="1200120" y="1078036"/>
                </a:lnTo>
                <a:lnTo>
                  <a:pt x="1215049" y="1078036"/>
                </a:lnTo>
                <a:lnTo>
                  <a:pt x="1230305" y="1076346"/>
                </a:lnTo>
                <a:lnTo>
                  <a:pt x="1245235" y="1074655"/>
                </a:lnTo>
                <a:lnTo>
                  <a:pt x="1260545" y="1073304"/>
                </a:lnTo>
                <a:lnTo>
                  <a:pt x="1274142" y="1071614"/>
                </a:lnTo>
                <a:lnTo>
                  <a:pt x="1289371" y="1068571"/>
                </a:lnTo>
                <a:lnTo>
                  <a:pt x="1304328" y="1066880"/>
                </a:lnTo>
                <a:lnTo>
                  <a:pt x="1319556" y="1065528"/>
                </a:lnTo>
                <a:lnTo>
                  <a:pt x="1334513" y="1060796"/>
                </a:lnTo>
                <a:lnTo>
                  <a:pt x="1349742" y="1054373"/>
                </a:lnTo>
                <a:lnTo>
                  <a:pt x="1364698" y="1049978"/>
                </a:lnTo>
                <a:lnTo>
                  <a:pt x="1379927" y="1045246"/>
                </a:lnTo>
                <a:lnTo>
                  <a:pt x="1395156" y="1040513"/>
                </a:lnTo>
                <a:lnTo>
                  <a:pt x="1410112" y="1034428"/>
                </a:lnTo>
                <a:lnTo>
                  <a:pt x="1410112" y="133868"/>
                </a:lnTo>
                <a:lnTo>
                  <a:pt x="1395156" y="138593"/>
                </a:lnTo>
                <a:lnTo>
                  <a:pt x="1379927" y="144676"/>
                </a:lnTo>
                <a:lnTo>
                  <a:pt x="1364698" y="149415"/>
                </a:lnTo>
                <a:lnTo>
                  <a:pt x="1349742" y="154154"/>
                </a:lnTo>
                <a:lnTo>
                  <a:pt x="1334513" y="158879"/>
                </a:lnTo>
                <a:lnTo>
                  <a:pt x="1319556" y="163618"/>
                </a:lnTo>
                <a:lnTo>
                  <a:pt x="1304328" y="166653"/>
                </a:lnTo>
                <a:lnTo>
                  <a:pt x="1289371" y="168343"/>
                </a:lnTo>
                <a:lnTo>
                  <a:pt x="1274142" y="169701"/>
                </a:lnTo>
                <a:lnTo>
                  <a:pt x="1260545" y="171392"/>
                </a:lnTo>
                <a:lnTo>
                  <a:pt x="1245235" y="174426"/>
                </a:lnTo>
                <a:lnTo>
                  <a:pt x="1230305" y="176117"/>
                </a:lnTo>
                <a:lnTo>
                  <a:pt x="1139409" y="176117"/>
                </a:lnTo>
                <a:lnTo>
                  <a:pt x="1124493" y="174426"/>
                </a:lnTo>
                <a:lnTo>
                  <a:pt x="1109224" y="172736"/>
                </a:lnTo>
                <a:lnTo>
                  <a:pt x="1094308" y="171392"/>
                </a:lnTo>
                <a:lnTo>
                  <a:pt x="1079038" y="169701"/>
                </a:lnTo>
                <a:lnTo>
                  <a:pt x="1064122" y="168343"/>
                </a:lnTo>
                <a:lnTo>
                  <a:pt x="1050512" y="166653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59629" y="151106"/>
                </a:lnTo>
                <a:lnTo>
                  <a:pt x="944700" y="148057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38888" y="124404"/>
                </a:lnTo>
                <a:lnTo>
                  <a:pt x="825290" y="121356"/>
                </a:lnTo>
                <a:lnTo>
                  <a:pt x="810035" y="116631"/>
                </a:lnTo>
                <a:lnTo>
                  <a:pt x="795105" y="113582"/>
                </a:lnTo>
                <a:lnTo>
                  <a:pt x="779849" y="110534"/>
                </a:lnTo>
                <a:lnTo>
                  <a:pt x="764580" y="105809"/>
                </a:lnTo>
                <a:lnTo>
                  <a:pt x="749664" y="102760"/>
                </a:lnTo>
                <a:lnTo>
                  <a:pt x="734394" y="99725"/>
                </a:lnTo>
                <a:lnTo>
                  <a:pt x="719478" y="94987"/>
                </a:lnTo>
                <a:lnTo>
                  <a:pt x="704209" y="91952"/>
                </a:lnTo>
                <a:lnTo>
                  <a:pt x="690612" y="88903"/>
                </a:lnTo>
                <a:lnTo>
                  <a:pt x="675682" y="84178"/>
                </a:lnTo>
                <a:lnTo>
                  <a:pt x="660426" y="80797"/>
                </a:lnTo>
                <a:lnTo>
                  <a:pt x="645171" y="76391"/>
                </a:lnTo>
                <a:lnTo>
                  <a:pt x="630241" y="73010"/>
                </a:lnTo>
                <a:lnTo>
                  <a:pt x="614985" y="69975"/>
                </a:lnTo>
                <a:lnTo>
                  <a:pt x="600056" y="65236"/>
                </a:lnTo>
                <a:lnTo>
                  <a:pt x="584800" y="62202"/>
                </a:lnTo>
                <a:lnTo>
                  <a:pt x="569870" y="59153"/>
                </a:lnTo>
                <a:lnTo>
                  <a:pt x="554614" y="54428"/>
                </a:lnTo>
                <a:lnTo>
                  <a:pt x="539685" y="51380"/>
                </a:lnTo>
                <a:lnTo>
                  <a:pt x="524429" y="48345"/>
                </a:lnTo>
                <a:lnTo>
                  <a:pt x="510832" y="43606"/>
                </a:lnTo>
                <a:lnTo>
                  <a:pt x="495576" y="40558"/>
                </a:lnTo>
                <a:lnTo>
                  <a:pt x="480646" y="37177"/>
                </a:lnTo>
                <a:lnTo>
                  <a:pt x="465391" y="32784"/>
                </a:lnTo>
                <a:lnTo>
                  <a:pt x="450461" y="29403"/>
                </a:lnTo>
                <a:lnTo>
                  <a:pt x="435205" y="28059"/>
                </a:lnTo>
                <a:lnTo>
                  <a:pt x="420276" y="25011"/>
                </a:lnTo>
                <a:lnTo>
                  <a:pt x="405020" y="21630"/>
                </a:lnTo>
                <a:lnTo>
                  <a:pt x="389750" y="18595"/>
                </a:lnTo>
                <a:lnTo>
                  <a:pt x="374834" y="15547"/>
                </a:lnTo>
                <a:lnTo>
                  <a:pt x="359565" y="13856"/>
                </a:lnTo>
                <a:lnTo>
                  <a:pt x="344649" y="10822"/>
                </a:lnTo>
                <a:lnTo>
                  <a:pt x="329379" y="9464"/>
                </a:lnTo>
                <a:lnTo>
                  <a:pt x="314464" y="7773"/>
                </a:lnTo>
                <a:lnTo>
                  <a:pt x="300853" y="6083"/>
                </a:lnTo>
                <a:lnTo>
                  <a:pt x="285597" y="4725"/>
                </a:lnTo>
                <a:lnTo>
                  <a:pt x="270341" y="3034"/>
                </a:lnTo>
                <a:lnTo>
                  <a:pt x="255412" y="1344"/>
                </a:lnTo>
                <a:lnTo>
                  <a:pt x="225226" y="1344"/>
                </a:lnTo>
                <a:lnTo>
                  <a:pt x="209970" y="0"/>
                </a:lnTo>
                <a:lnTo>
                  <a:pt x="149600" y="0"/>
                </a:lnTo>
                <a:lnTo>
                  <a:pt x="134344" y="3034"/>
                </a:lnTo>
                <a:lnTo>
                  <a:pt x="119414" y="4725"/>
                </a:lnTo>
                <a:lnTo>
                  <a:pt x="104158" y="6083"/>
                </a:lnTo>
                <a:lnTo>
                  <a:pt x="89229" y="7773"/>
                </a:lnTo>
                <a:lnTo>
                  <a:pt x="75632" y="10822"/>
                </a:lnTo>
                <a:lnTo>
                  <a:pt x="60376" y="12512"/>
                </a:lnTo>
                <a:lnTo>
                  <a:pt x="45446" y="17237"/>
                </a:lnTo>
                <a:lnTo>
                  <a:pt x="30185" y="23320"/>
                </a:lnTo>
                <a:lnTo>
                  <a:pt x="14926" y="28059"/>
                </a:lnTo>
                <a:lnTo>
                  <a:pt x="0" y="32784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1231624" y="1074655"/>
                </a:moveTo>
                <a:lnTo>
                  <a:pt x="1246894" y="1073304"/>
                </a:lnTo>
                <a:lnTo>
                  <a:pt x="1253444" y="1072580"/>
                </a:lnTo>
                <a:lnTo>
                  <a:pt x="1262177" y="1071614"/>
                </a:lnTo>
                <a:lnTo>
                  <a:pt x="1270486" y="1069923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  <a:lnTo>
                  <a:pt x="1307319" y="1065528"/>
                </a:lnTo>
                <a:lnTo>
                  <a:pt x="1311125" y="106468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42943" y="1056063"/>
                </a:lnTo>
                <a:lnTo>
                  <a:pt x="1352733" y="1053021"/>
                </a:lnTo>
                <a:lnTo>
                  <a:pt x="1358172" y="1051331"/>
                </a:lnTo>
                <a:lnTo>
                  <a:pt x="1367962" y="1048288"/>
                </a:lnTo>
                <a:lnTo>
                  <a:pt x="1382918" y="1042203"/>
                </a:lnTo>
                <a:lnTo>
                  <a:pt x="1386545" y="1041076"/>
                </a:lnTo>
                <a:lnTo>
                  <a:pt x="1398147" y="1037471"/>
                </a:lnTo>
                <a:lnTo>
                  <a:pt x="1406396" y="1035104"/>
                </a:lnTo>
                <a:lnTo>
                  <a:pt x="1408753" y="1034428"/>
                </a:ln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39949" y="156430"/>
                </a:lnTo>
                <a:lnTo>
                  <a:pt x="1337504" y="157189"/>
                </a:lnTo>
                <a:lnTo>
                  <a:pt x="1322548" y="163618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77134" y="169701"/>
                </a:ln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46894" y="172736"/>
                </a:lnTo>
                <a:lnTo>
                  <a:pt x="1231624" y="176117"/>
                </a:lnTo>
                <a:lnTo>
                  <a:pt x="1141068" y="176117"/>
                </a:lnTo>
                <a:lnTo>
                  <a:pt x="1138017" y="175779"/>
                </a:lnTo>
                <a:lnTo>
                  <a:pt x="1125812" y="174426"/>
                </a:ln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80697" y="169701"/>
                </a:lnTo>
                <a:lnTo>
                  <a:pt x="1066713" y="168457"/>
                </a:lnTo>
                <a:lnTo>
                  <a:pt x="1065441" y="168343"/>
                </a:lnTo>
                <a:lnTo>
                  <a:pt x="1061709" y="167921"/>
                </a:lnTo>
                <a:lnTo>
                  <a:pt x="1050512" y="166653"/>
                </a:lnTo>
                <a:lnTo>
                  <a:pt x="1046351" y="166192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15241" y="162491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64160" y="152011"/>
                </a:lnTo>
                <a:lnTo>
                  <a:pt x="959629" y="151106"/>
                </a:lnTo>
                <a:lnTo>
                  <a:pt x="953657" y="149886"/>
                </a:lnTo>
                <a:lnTo>
                  <a:pt x="944700" y="148057"/>
                </a:lnTo>
                <a:lnTo>
                  <a:pt x="940539" y="147596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91351" y="137835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47845" y="126433"/>
                </a:lnTo>
                <a:lnTo>
                  <a:pt x="838888" y="124404"/>
                </a:lnTo>
                <a:lnTo>
                  <a:pt x="823632" y="121356"/>
                </a:lnTo>
                <a:lnTo>
                  <a:pt x="808702" y="116631"/>
                </a:lnTo>
                <a:lnTo>
                  <a:pt x="793446" y="113582"/>
                </a:lnTo>
                <a:lnTo>
                  <a:pt x="788361" y="112566"/>
                </a:lnTo>
                <a:lnTo>
                  <a:pt x="778190" y="110534"/>
                </a:lnTo>
                <a:lnTo>
                  <a:pt x="763261" y="105809"/>
                </a:lnTo>
                <a:lnTo>
                  <a:pt x="748005" y="102760"/>
                </a:lnTo>
                <a:lnTo>
                  <a:pt x="739474" y="100060"/>
                </a:lnTo>
                <a:lnTo>
                  <a:pt x="733075" y="98035"/>
                </a:lnTo>
                <a:lnTo>
                  <a:pt x="717820" y="94987"/>
                </a:lnTo>
                <a:lnTo>
                  <a:pt x="706622" y="92711"/>
                </a:lnTo>
                <a:lnTo>
                  <a:pt x="702890" y="91952"/>
                </a:lnTo>
                <a:lnTo>
                  <a:pt x="689293" y="87213"/>
                </a:lnTo>
                <a:lnTo>
                  <a:pt x="674023" y="84178"/>
                </a:lnTo>
                <a:lnTo>
                  <a:pt x="659108" y="80797"/>
                </a:lnTo>
                <a:lnTo>
                  <a:pt x="650382" y="78279"/>
                </a:lnTo>
                <a:lnTo>
                  <a:pt x="643838" y="76391"/>
                </a:lnTo>
                <a:lnTo>
                  <a:pt x="632743" y="73932"/>
                </a:lnTo>
                <a:lnTo>
                  <a:pt x="628582" y="73010"/>
                </a:lnTo>
                <a:lnTo>
                  <a:pt x="623606" y="71546"/>
                </a:lnTo>
                <a:lnTo>
                  <a:pt x="613653" y="68617"/>
                </a:lnTo>
                <a:lnTo>
                  <a:pt x="598397" y="65236"/>
                </a:lnTo>
                <a:lnTo>
                  <a:pt x="592798" y="64098"/>
                </a:lnTo>
                <a:lnTo>
                  <a:pt x="583467" y="62202"/>
                </a:lnTo>
                <a:lnTo>
                  <a:pt x="568211" y="57463"/>
                </a:lnTo>
                <a:lnTo>
                  <a:pt x="562240" y="56249"/>
                </a:lnTo>
                <a:lnTo>
                  <a:pt x="553282" y="54428"/>
                </a:lnTo>
                <a:lnTo>
                  <a:pt x="538026" y="51380"/>
                </a:lnTo>
                <a:lnTo>
                  <a:pt x="532941" y="49805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  <a:lnTo>
                  <a:pt x="477655" y="35833"/>
                </a:lnTo>
                <a:lnTo>
                  <a:pt x="465450" y="33394"/>
                </a:lnTo>
                <a:lnTo>
                  <a:pt x="462399" y="32784"/>
                </a:lnTo>
                <a:lnTo>
                  <a:pt x="447470" y="29403"/>
                </a:lnTo>
                <a:lnTo>
                  <a:pt x="437299" y="27380"/>
                </a:lnTo>
                <a:lnTo>
                  <a:pt x="432214" y="26369"/>
                </a:ln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160219" y="0"/>
                </a:lnTo>
                <a:lnTo>
                  <a:pt x="148014" y="1075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55726" y="13856"/>
                </a:lnTo>
                <a:lnTo>
                  <a:pt x="50872" y="15397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931330"/>
                </a:lnTo>
                <a:lnTo>
                  <a:pt x="817" y="931095"/>
                </a:ln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55726" y="914425"/>
                </a:lnTo>
                <a:lnTo>
                  <a:pt x="61065" y="913241"/>
                </a:lnTo>
                <a:lnTo>
                  <a:pt x="70981" y="911044"/>
                </a:ln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16423" y="904960"/>
                </a:lnTo>
                <a:lnTo>
                  <a:pt x="130033" y="903270"/>
                </a:lnTo>
                <a:lnTo>
                  <a:pt x="144963" y="900222"/>
                </a:lnTo>
                <a:lnTo>
                  <a:pt x="250775" y="900222"/>
                </a:lnTo>
                <a:lnTo>
                  <a:pt x="253826" y="900560"/>
                </a:lnTo>
                <a:lnTo>
                  <a:pt x="266031" y="901912"/>
                </a:ln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96216" y="904960"/>
                </a:lnTo>
                <a:lnTo>
                  <a:pt x="311146" y="907995"/>
                </a:lnTo>
                <a:lnTo>
                  <a:pt x="326402" y="909686"/>
                </a:lnTo>
                <a:lnTo>
                  <a:pt x="331487" y="910138"/>
                </a:lnTo>
                <a:lnTo>
                  <a:pt x="341658" y="911044"/>
                </a:ln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6592" y="919421"/>
                </a:lnTo>
                <a:lnTo>
                  <a:pt x="402028" y="920508"/>
                </a:lnTo>
                <a:lnTo>
                  <a:pt x="416958" y="923542"/>
                </a:lnTo>
                <a:lnTo>
                  <a:pt x="432214" y="926923"/>
                </a:lnTo>
                <a:lnTo>
                  <a:pt x="435612" y="927602"/>
                </a:lnTo>
                <a:lnTo>
                  <a:pt x="447470" y="929972"/>
                </a:lnTo>
                <a:lnTo>
                  <a:pt x="462399" y="933020"/>
                </a:lnTo>
                <a:lnTo>
                  <a:pt x="465450" y="933627"/>
                </a:lnTo>
                <a:lnTo>
                  <a:pt x="477655" y="936055"/>
                </a:lnTo>
                <a:lnTo>
                  <a:pt x="486186" y="937797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6135" y="944924"/>
                </a:lnTo>
                <a:lnTo>
                  <a:pt x="522770" y="946877"/>
                </a:lnTo>
                <a:lnTo>
                  <a:pt x="538026" y="950258"/>
                </a:lnTo>
                <a:lnTo>
                  <a:pt x="543111" y="951833"/>
                </a:lnTo>
                <a:lnTo>
                  <a:pt x="553282" y="954983"/>
                </a:lnTo>
                <a:lnTo>
                  <a:pt x="556268" y="955592"/>
                </a:lnTo>
                <a:lnTo>
                  <a:pt x="568211" y="958031"/>
                </a:lnTo>
                <a:lnTo>
                  <a:pt x="583467" y="961066"/>
                </a:lnTo>
                <a:lnTo>
                  <a:pt x="592798" y="964028"/>
                </a:lnTo>
                <a:lnTo>
                  <a:pt x="598397" y="965805"/>
                </a:lnTo>
                <a:lnTo>
                  <a:pt x="613653" y="968853"/>
                </a:lnTo>
                <a:lnTo>
                  <a:pt x="623606" y="970876"/>
                </a:lnTo>
                <a:lnTo>
                  <a:pt x="628582" y="971888"/>
                </a:lnTo>
                <a:lnTo>
                  <a:pt x="643838" y="976627"/>
                </a:lnTo>
                <a:lnTo>
                  <a:pt x="659108" y="979661"/>
                </a:lnTo>
                <a:lnTo>
                  <a:pt x="674023" y="984400"/>
                </a:lnTo>
                <a:lnTo>
                  <a:pt x="687384" y="987056"/>
                </a:lnTo>
                <a:lnTo>
                  <a:pt x="689293" y="987435"/>
                </a:lnTo>
                <a:lnTo>
                  <a:pt x="692012" y="988045"/>
                </a:lnTo>
                <a:lnTo>
                  <a:pt x="702890" y="990483"/>
                </a:lnTo>
                <a:lnTo>
                  <a:pt x="712843" y="993633"/>
                </a:lnTo>
                <a:lnTo>
                  <a:pt x="717820" y="995209"/>
                </a:lnTo>
                <a:lnTo>
                  <a:pt x="733075" y="998590"/>
                </a:lnTo>
                <a:lnTo>
                  <a:pt x="744273" y="1000876"/>
                </a:lnTo>
                <a:lnTo>
                  <a:pt x="748005" y="1001638"/>
                </a:lnTo>
                <a:lnTo>
                  <a:pt x="763261" y="1006370"/>
                </a:lnTo>
                <a:lnTo>
                  <a:pt x="778190" y="1009413"/>
                </a:lnTo>
                <a:lnTo>
                  <a:pt x="793446" y="1014145"/>
                </a:lnTo>
                <a:lnTo>
                  <a:pt x="808702" y="1017188"/>
                </a:lnTo>
                <a:lnTo>
                  <a:pt x="816167" y="1018709"/>
                </a:lnTo>
                <a:lnTo>
                  <a:pt x="823632" y="1020229"/>
                </a:lnTo>
                <a:lnTo>
                  <a:pt x="838888" y="1024963"/>
                </a:lnTo>
                <a:lnTo>
                  <a:pt x="847845" y="1026789"/>
                </a:lnTo>
                <a:lnTo>
                  <a:pt x="853817" y="1028006"/>
                </a:lnTo>
                <a:lnTo>
                  <a:pt x="869073" y="1031047"/>
                </a:lnTo>
                <a:lnTo>
                  <a:pt x="884002" y="1035781"/>
                </a:lnTo>
                <a:lnTo>
                  <a:pt x="890362" y="1037049"/>
                </a:lnTo>
                <a:lnTo>
                  <a:pt x="899258" y="1038822"/>
                </a:lnTo>
                <a:lnTo>
                  <a:pt x="914514" y="1042203"/>
                </a:lnTo>
                <a:lnTo>
                  <a:pt x="924467" y="1044232"/>
                </a:lnTo>
                <a:lnTo>
                  <a:pt x="929444" y="1045246"/>
                </a:lnTo>
                <a:lnTo>
                  <a:pt x="944700" y="1048288"/>
                </a:lnTo>
                <a:lnTo>
                  <a:pt x="953657" y="1050113"/>
                </a:lnTo>
                <a:lnTo>
                  <a:pt x="959629" y="1051331"/>
                </a:lnTo>
                <a:lnTo>
                  <a:pt x="974885" y="1054373"/>
                </a:ln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1294" y="1067726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817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49838" y="916288"/>
                </a:lnTo>
              </a:path>
              <a:path w="1408753" h="1076346">
                <a:moveTo>
                  <a:pt x="0" y="923542"/>
                </a:moveTo>
                <a:lnTo>
                  <a:pt x="0" y="931330"/>
                </a:lnTo>
                <a:lnTo>
                  <a:pt x="817" y="931095"/>
                </a:lnTo>
              </a:path>
              <a:path w="1408753" h="1076346">
                <a:moveTo>
                  <a:pt x="70981" y="911044"/>
                </a:move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01167" y="906651"/>
                </a:lnTo>
                <a:lnTo>
                  <a:pt x="86237" y="907995"/>
                </a:lnTo>
                <a:lnTo>
                  <a:pt x="70981" y="911044"/>
                </a:lnTo>
                <a:lnTo>
                  <a:pt x="61065" y="913241"/>
                </a:lnTo>
                <a:lnTo>
                  <a:pt x="70981" y="911044"/>
                </a:lnTo>
              </a:path>
              <a:path w="1408753" h="1076346">
                <a:moveTo>
                  <a:pt x="310431" y="907850"/>
                </a:moveTo>
                <a:lnTo>
                  <a:pt x="311146" y="907995"/>
                </a:lnTo>
                <a:lnTo>
                  <a:pt x="326402" y="909686"/>
                </a:lnTo>
                <a:lnTo>
                  <a:pt x="331487" y="910138"/>
                </a:lnTo>
                <a:lnTo>
                  <a:pt x="341658" y="911044"/>
                </a:lnTo>
              </a:path>
              <a:path w="1408753" h="1076346">
                <a:moveTo>
                  <a:pt x="280960" y="903270"/>
                </a:move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80960" y="903270"/>
                </a:lnTo>
              </a:path>
              <a:path w="1408753" h="1076346">
                <a:moveTo>
                  <a:pt x="250775" y="900222"/>
                </a:moveTo>
                <a:lnTo>
                  <a:pt x="253826" y="900560"/>
                </a:lnTo>
                <a:lnTo>
                  <a:pt x="250775" y="900222"/>
                </a:lnTo>
              </a:path>
              <a:path w="1408753" h="1076346">
                <a:moveTo>
                  <a:pt x="462399" y="933020"/>
                </a:moveTo>
                <a:lnTo>
                  <a:pt x="447470" y="929972"/>
                </a:lnTo>
                <a:lnTo>
                  <a:pt x="435612" y="927602"/>
                </a:lnTo>
                <a:lnTo>
                  <a:pt x="447470" y="929972"/>
                </a:lnTo>
                <a:lnTo>
                  <a:pt x="462399" y="933020"/>
                </a:lnTo>
                <a:lnTo>
                  <a:pt x="465450" y="933627"/>
                </a:lnTo>
                <a:lnTo>
                  <a:pt x="462399" y="933020"/>
                </a:lnTo>
              </a:path>
              <a:path w="1408753" h="1076346">
                <a:moveTo>
                  <a:pt x="386773" y="917459"/>
                </a:moveTo>
                <a:lnTo>
                  <a:pt x="371843" y="915769"/>
                </a:lnTo>
                <a:lnTo>
                  <a:pt x="356587" y="912734"/>
                </a:lnTo>
                <a:lnTo>
                  <a:pt x="341658" y="911044"/>
                </a:lnTo>
              </a:path>
              <a:path w="1408753" h="1076346">
                <a:moveTo>
                  <a:pt x="341658" y="911044"/>
                </a:move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6592" y="919421"/>
                </a:lnTo>
                <a:lnTo>
                  <a:pt x="386773" y="917459"/>
                </a:lnTo>
              </a:path>
              <a:path w="1408753" h="1076346">
                <a:moveTo>
                  <a:pt x="754162" y="1003548"/>
                </a:moveTo>
                <a:lnTo>
                  <a:pt x="763261" y="1006370"/>
                </a:lnTo>
                <a:lnTo>
                  <a:pt x="778190" y="1009413"/>
                </a:lnTo>
              </a:path>
              <a:path w="1408753" h="1076346">
                <a:moveTo>
                  <a:pt x="737807" y="999556"/>
                </a:moveTo>
                <a:lnTo>
                  <a:pt x="744273" y="1000876"/>
                </a:lnTo>
                <a:lnTo>
                  <a:pt x="737807" y="999556"/>
                </a:lnTo>
              </a:path>
              <a:path w="1408753" h="1076346">
                <a:moveTo>
                  <a:pt x="710477" y="992885"/>
                </a:moveTo>
                <a:lnTo>
                  <a:pt x="712843" y="993633"/>
                </a:lnTo>
                <a:lnTo>
                  <a:pt x="717820" y="995209"/>
                </a:lnTo>
                <a:lnTo>
                  <a:pt x="733075" y="998590"/>
                </a:lnTo>
                <a:lnTo>
                  <a:pt x="737807" y="999556"/>
                </a:lnTo>
              </a:path>
              <a:path w="1408753" h="1076346">
                <a:moveTo>
                  <a:pt x="689293" y="987435"/>
                </a:moveTo>
                <a:lnTo>
                  <a:pt x="687384" y="987056"/>
                </a:lnTo>
                <a:lnTo>
                  <a:pt x="689293" y="987435"/>
                </a:lnTo>
                <a:lnTo>
                  <a:pt x="692012" y="988045"/>
                </a:lnTo>
                <a:lnTo>
                  <a:pt x="689293" y="987435"/>
                </a:lnTo>
              </a:path>
              <a:path w="1408753" h="1076346">
                <a:moveTo>
                  <a:pt x="668403" y="982615"/>
                </a:moveTo>
                <a:lnTo>
                  <a:pt x="674023" y="984400"/>
                </a:lnTo>
                <a:lnTo>
                  <a:pt x="683146" y="986213"/>
                </a:lnTo>
              </a:path>
              <a:path w="1408753" h="1076346">
                <a:moveTo>
                  <a:pt x="643715" y="976589"/>
                </a:moveTo>
                <a:lnTo>
                  <a:pt x="643838" y="976627"/>
                </a:lnTo>
                <a:lnTo>
                  <a:pt x="644019" y="976663"/>
                </a:lnTo>
              </a:path>
              <a:path w="1408753" h="1076346">
                <a:moveTo>
                  <a:pt x="613653" y="968853"/>
                </a:moveTo>
                <a:lnTo>
                  <a:pt x="604678" y="967060"/>
                </a:lnTo>
              </a:path>
              <a:path w="1408753" h="1076346">
                <a:moveTo>
                  <a:pt x="604678" y="967060"/>
                </a:moveTo>
                <a:lnTo>
                  <a:pt x="613653" y="968853"/>
                </a:lnTo>
                <a:lnTo>
                  <a:pt x="623606" y="970876"/>
                </a:lnTo>
                <a:lnTo>
                  <a:pt x="613653" y="968853"/>
                </a:lnTo>
              </a:path>
              <a:path w="1408753" h="1076346">
                <a:moveTo>
                  <a:pt x="594605" y="964601"/>
                </a:moveTo>
                <a:lnTo>
                  <a:pt x="598397" y="965805"/>
                </a:lnTo>
                <a:lnTo>
                  <a:pt x="604678" y="967060"/>
                </a:lnTo>
              </a:path>
              <a:path w="1408753" h="1076346">
                <a:moveTo>
                  <a:pt x="592798" y="964028"/>
                </a:moveTo>
                <a:lnTo>
                  <a:pt x="594605" y="964601"/>
                </a:lnTo>
              </a:path>
              <a:path w="1408753" h="1076346">
                <a:moveTo>
                  <a:pt x="594605" y="964601"/>
                </a:moveTo>
                <a:lnTo>
                  <a:pt x="592798" y="964028"/>
                </a:lnTo>
              </a:path>
              <a:path w="1408753" h="1076346">
                <a:moveTo>
                  <a:pt x="546147" y="952773"/>
                </a:moveTo>
                <a:lnTo>
                  <a:pt x="553282" y="954983"/>
                </a:lnTo>
                <a:lnTo>
                  <a:pt x="556268" y="955592"/>
                </a:lnTo>
                <a:lnTo>
                  <a:pt x="565017" y="957379"/>
                </a:lnTo>
              </a:path>
              <a:path w="1408753" h="1076346">
                <a:moveTo>
                  <a:pt x="543111" y="951833"/>
                </a:moveTo>
                <a:lnTo>
                  <a:pt x="546147" y="952773"/>
                </a:lnTo>
              </a:path>
              <a:path w="1408753" h="1076346">
                <a:moveTo>
                  <a:pt x="546147" y="952773"/>
                </a:moveTo>
                <a:lnTo>
                  <a:pt x="543111" y="951833"/>
                </a:lnTo>
              </a:path>
              <a:path w="1408753" h="1076346">
                <a:moveTo>
                  <a:pt x="507841" y="942484"/>
                </a:moveTo>
                <a:lnTo>
                  <a:pt x="492585" y="939103"/>
                </a:lnTo>
                <a:lnTo>
                  <a:pt x="486186" y="937797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6135" y="944924"/>
                </a:lnTo>
                <a:lnTo>
                  <a:pt x="507841" y="942484"/>
                </a:lnTo>
              </a:path>
              <a:path w="1408753" h="1076346">
                <a:moveTo>
                  <a:pt x="872025" y="1031983"/>
                </a:moveTo>
                <a:lnTo>
                  <a:pt x="884002" y="1035781"/>
                </a:lnTo>
                <a:lnTo>
                  <a:pt x="890362" y="1037049"/>
                </a:lnTo>
                <a:lnTo>
                  <a:pt x="899258" y="1038822"/>
                </a:lnTo>
                <a:lnTo>
                  <a:pt x="914514" y="1042203"/>
                </a:lnTo>
              </a:path>
              <a:path w="1408753" h="1076346">
                <a:moveTo>
                  <a:pt x="869073" y="1031047"/>
                </a:moveTo>
                <a:lnTo>
                  <a:pt x="872025" y="1031983"/>
                </a:lnTo>
              </a:path>
              <a:path w="1408753" h="1076346">
                <a:moveTo>
                  <a:pt x="872025" y="1031983"/>
                </a:moveTo>
                <a:lnTo>
                  <a:pt x="869073" y="1031047"/>
                </a:lnTo>
              </a:path>
              <a:path w="1408753" h="1076346">
                <a:moveTo>
                  <a:pt x="825261" y="1020735"/>
                </a:moveTo>
                <a:lnTo>
                  <a:pt x="838888" y="1024963"/>
                </a:lnTo>
                <a:lnTo>
                  <a:pt x="847845" y="1026789"/>
                </a:lnTo>
                <a:lnTo>
                  <a:pt x="853817" y="1028006"/>
                </a:lnTo>
                <a:lnTo>
                  <a:pt x="863586" y="1029953"/>
                </a:lnTo>
              </a:path>
              <a:path w="1408753" h="1076346">
                <a:moveTo>
                  <a:pt x="823632" y="1020229"/>
                </a:moveTo>
                <a:lnTo>
                  <a:pt x="820545" y="1019600"/>
                </a:lnTo>
              </a:path>
              <a:path w="1408753" h="1076346">
                <a:moveTo>
                  <a:pt x="820545" y="1019600"/>
                </a:moveTo>
                <a:lnTo>
                  <a:pt x="823632" y="1020229"/>
                </a:lnTo>
                <a:lnTo>
                  <a:pt x="825261" y="1020735"/>
                </a:lnTo>
              </a:path>
              <a:path w="1408753" h="1076346">
                <a:moveTo>
                  <a:pt x="825261" y="1020735"/>
                </a:moveTo>
                <a:lnTo>
                  <a:pt x="823632" y="1020229"/>
                </a:lnTo>
              </a:path>
              <a:path w="1408753" h="1076346">
                <a:moveTo>
                  <a:pt x="778190" y="1009413"/>
                </a:moveTo>
                <a:lnTo>
                  <a:pt x="793446" y="1014145"/>
                </a:lnTo>
                <a:lnTo>
                  <a:pt x="808702" y="1017188"/>
                </a:lnTo>
                <a:lnTo>
                  <a:pt x="816167" y="1018709"/>
                </a:lnTo>
                <a:lnTo>
                  <a:pt x="820545" y="1019600"/>
                </a:lnTo>
              </a:path>
              <a:path w="1408753" h="1076346">
                <a:moveTo>
                  <a:pt x="914514" y="1042203"/>
                </a:moveTo>
                <a:lnTo>
                  <a:pt x="924467" y="1044232"/>
                </a:lnTo>
                <a:lnTo>
                  <a:pt x="929444" y="1045246"/>
                </a:lnTo>
                <a:lnTo>
                  <a:pt x="944700" y="1048288"/>
                </a:lnTo>
              </a:path>
              <a:path w="1408753" h="1076346">
                <a:moveTo>
                  <a:pt x="944700" y="1048288"/>
                </a:moveTo>
                <a:lnTo>
                  <a:pt x="953657" y="1050113"/>
                </a:lnTo>
                <a:lnTo>
                  <a:pt x="959629" y="1051331"/>
                </a:lnTo>
                <a:lnTo>
                  <a:pt x="974885" y="1054373"/>
                </a:lnTo>
              </a:path>
              <a:path w="1408753" h="1076346">
                <a:moveTo>
                  <a:pt x="974885" y="1054373"/>
                </a:move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1294" y="1067726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41068" y="1074655"/>
                </a:lnTo>
              </a:path>
              <a:path w="1408753" h="1076346">
                <a:moveTo>
                  <a:pt x="1231624" y="1074655"/>
                </a:moveTo>
                <a:lnTo>
                  <a:pt x="1246894" y="1073304"/>
                </a:lnTo>
                <a:lnTo>
                  <a:pt x="1253444" y="1072580"/>
                </a:lnTo>
                <a:lnTo>
                  <a:pt x="1262177" y="1071614"/>
                </a:lnTo>
                <a:lnTo>
                  <a:pt x="1270486" y="1069923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</a:path>
              <a:path w="1408753" h="1076346">
                <a:moveTo>
                  <a:pt x="1171253" y="1074655"/>
                </a:move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</a:path>
              <a:path w="1408753" h="1076346">
                <a:moveTo>
                  <a:pt x="1307319" y="1065528"/>
                </a:moveTo>
                <a:lnTo>
                  <a:pt x="1311125" y="106468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42943" y="1056063"/>
                </a:lnTo>
                <a:lnTo>
                  <a:pt x="1352733" y="1053021"/>
                </a:lnTo>
              </a:path>
              <a:path w="1408753" h="1076346">
                <a:moveTo>
                  <a:pt x="1292362" y="1066880"/>
                </a:moveTo>
                <a:lnTo>
                  <a:pt x="1307319" y="1065528"/>
                </a:lnTo>
              </a:path>
              <a:path w="1408753" h="1076346">
                <a:moveTo>
                  <a:pt x="1358172" y="1051331"/>
                </a:moveTo>
                <a:lnTo>
                  <a:pt x="1367962" y="1048288"/>
                </a:lnTo>
                <a:lnTo>
                  <a:pt x="1382918" y="1042203"/>
                </a:lnTo>
                <a:lnTo>
                  <a:pt x="1386545" y="1041076"/>
                </a:lnTo>
                <a:lnTo>
                  <a:pt x="1398147" y="1037471"/>
                </a:lnTo>
                <a:lnTo>
                  <a:pt x="1406396" y="1035104"/>
                </a:lnTo>
                <a:lnTo>
                  <a:pt x="1408753" y="1034428"/>
                </a:lnTo>
                <a:lnTo>
                  <a:pt x="1408753" y="1024963"/>
                </a:lnTo>
              </a:path>
              <a:path w="1408753" h="1076346">
                <a:moveTo>
                  <a:pt x="1352733" y="1053021"/>
                </a:moveTo>
                <a:lnTo>
                  <a:pt x="1358172" y="1051331"/>
                </a:lnTo>
              </a:path>
              <a:path w="1408753" h="1076346">
                <a:moveTo>
                  <a:pt x="1408753" y="143332"/>
                </a:moveTo>
                <a:lnTo>
                  <a:pt x="1408753" y="1024963"/>
                </a:lnTo>
              </a:path>
              <a:path w="1408753" h="1076346">
                <a:moveTo>
                  <a:pt x="1408753" y="1024963"/>
                </a:moveTo>
                <a:lnTo>
                  <a:pt x="1408753" y="143332"/>
                </a:lnTo>
              </a:path>
              <a:path w="1408753" h="1076346">
                <a:moveTo>
                  <a:pt x="1262177" y="171392"/>
                </a:move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62177" y="171392"/>
                </a:lnTo>
              </a:path>
              <a:path w="1408753" h="1076346">
                <a:moveTo>
                  <a:pt x="1292362" y="168343"/>
                </a:moveTo>
                <a:lnTo>
                  <a:pt x="1307319" y="164962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92362" y="168343"/>
                </a:lnTo>
              </a:path>
              <a:path w="1408753" h="1076346">
                <a:moveTo>
                  <a:pt x="1349639" y="153424"/>
                </a:moveTo>
                <a:lnTo>
                  <a:pt x="1339949" y="156430"/>
                </a:lnTo>
                <a:lnTo>
                  <a:pt x="1349639" y="153424"/>
                </a:lnTo>
              </a:path>
              <a:path w="1408753" h="1076346">
                <a:moveTo>
                  <a:pt x="1408753" y="143332"/>
                </a:move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49639" y="153424"/>
                </a:lnTo>
              </a:path>
              <a:path w="1408753" h="1076346">
                <a:moveTo>
                  <a:pt x="1216708" y="176117"/>
                </a:moveTo>
                <a:lnTo>
                  <a:pt x="1201439" y="176117"/>
                </a:lnTo>
                <a:lnTo>
                  <a:pt x="1216708" y="176118"/>
                </a:lnTo>
              </a:path>
              <a:path w="1408753" h="1076346">
                <a:moveTo>
                  <a:pt x="1201439" y="176117"/>
                </a:moveTo>
                <a:lnTo>
                  <a:pt x="1186523" y="176117"/>
                </a:lnTo>
                <a:lnTo>
                  <a:pt x="1201439" y="176118"/>
                </a:lnTo>
              </a:path>
              <a:path w="1408753" h="1076346">
                <a:moveTo>
                  <a:pt x="1186523" y="176117"/>
                </a:moveTo>
                <a:lnTo>
                  <a:pt x="1171253" y="176117"/>
                </a:lnTo>
                <a:lnTo>
                  <a:pt x="1186523" y="176118"/>
                </a:lnTo>
              </a:path>
              <a:path w="1408753" h="1076346">
                <a:moveTo>
                  <a:pt x="1171253" y="176117"/>
                </a:moveTo>
                <a:lnTo>
                  <a:pt x="1156337" y="176117"/>
                </a:lnTo>
                <a:lnTo>
                  <a:pt x="1171253" y="176118"/>
                </a:lnTo>
              </a:path>
              <a:path w="1408753" h="1076346">
                <a:moveTo>
                  <a:pt x="1125812" y="174426"/>
                </a:move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95627" y="171392"/>
                </a:lnTo>
                <a:lnTo>
                  <a:pt x="1110883" y="172736"/>
                </a:lnTo>
                <a:lnTo>
                  <a:pt x="1125812" y="174426"/>
                </a:lnTo>
                <a:lnTo>
                  <a:pt x="1138017" y="175779"/>
                </a:lnTo>
                <a:lnTo>
                  <a:pt x="1125812" y="174426"/>
                </a:lnTo>
              </a:path>
              <a:path w="1408753" h="1076346">
                <a:moveTo>
                  <a:pt x="1065441" y="168343"/>
                </a:moveTo>
                <a:lnTo>
                  <a:pt x="1061709" y="167921"/>
                </a:lnTo>
                <a:lnTo>
                  <a:pt x="1065441" y="168343"/>
                </a:lnTo>
                <a:lnTo>
                  <a:pt x="1066713" y="168457"/>
                </a:lnTo>
                <a:lnTo>
                  <a:pt x="1065441" y="168343"/>
                </a:lnTo>
              </a:path>
              <a:path w="1408753" h="1076346">
                <a:moveTo>
                  <a:pt x="1035256" y="164962"/>
                </a:moveTo>
                <a:lnTo>
                  <a:pt x="1020326" y="163618"/>
                </a:lnTo>
                <a:lnTo>
                  <a:pt x="1015241" y="162491"/>
                </a:lnTo>
                <a:lnTo>
                  <a:pt x="1020326" y="163618"/>
                </a:lnTo>
                <a:lnTo>
                  <a:pt x="1035256" y="164962"/>
                </a:lnTo>
                <a:lnTo>
                  <a:pt x="1046351" y="166192"/>
                </a:lnTo>
                <a:lnTo>
                  <a:pt x="1035256" y="164962"/>
                </a:lnTo>
              </a:path>
              <a:path w="1408753" h="1076346">
                <a:moveTo>
                  <a:pt x="959629" y="151106"/>
                </a:moveTo>
                <a:lnTo>
                  <a:pt x="953657" y="149886"/>
                </a:lnTo>
                <a:lnTo>
                  <a:pt x="959629" y="151106"/>
                </a:lnTo>
                <a:lnTo>
                  <a:pt x="964160" y="152011"/>
                </a:lnTo>
                <a:lnTo>
                  <a:pt x="959629" y="151106"/>
                </a:lnTo>
              </a:path>
              <a:path w="1408753" h="1076346">
                <a:moveTo>
                  <a:pt x="929444" y="146367"/>
                </a:moveTo>
                <a:lnTo>
                  <a:pt x="914514" y="143332"/>
                </a:lnTo>
                <a:lnTo>
                  <a:pt x="899258" y="140284"/>
                </a:lnTo>
                <a:lnTo>
                  <a:pt x="893800" y="138593"/>
                </a:lnTo>
                <a:lnTo>
                  <a:pt x="899258" y="140284"/>
                </a:lnTo>
                <a:lnTo>
                  <a:pt x="914514" y="143332"/>
                </a:lnTo>
                <a:lnTo>
                  <a:pt x="929444" y="146367"/>
                </a:lnTo>
                <a:lnTo>
                  <a:pt x="940539" y="147596"/>
                </a:lnTo>
                <a:lnTo>
                  <a:pt x="929444" y="146367"/>
                </a:lnTo>
              </a:path>
              <a:path w="1408753" h="1076346">
                <a:moveTo>
                  <a:pt x="869073" y="132510"/>
                </a:moveTo>
                <a:lnTo>
                  <a:pt x="857003" y="128772"/>
                </a:lnTo>
              </a:path>
              <a:path w="1408753" h="1076346">
                <a:moveTo>
                  <a:pt x="857003" y="128772"/>
                </a:moveTo>
                <a:lnTo>
                  <a:pt x="869073" y="132510"/>
                </a:lnTo>
              </a:path>
              <a:path w="1408753" h="1076346">
                <a:moveTo>
                  <a:pt x="853817" y="127785"/>
                </a:moveTo>
                <a:lnTo>
                  <a:pt x="847845" y="126433"/>
                </a:lnTo>
                <a:lnTo>
                  <a:pt x="846352" y="126095"/>
                </a:lnTo>
              </a:path>
              <a:path w="1408753" h="1076346">
                <a:moveTo>
                  <a:pt x="857003" y="128772"/>
                </a:moveTo>
                <a:lnTo>
                  <a:pt x="853817" y="127785"/>
                </a:lnTo>
              </a:path>
              <a:path w="1408753" h="1076346">
                <a:moveTo>
                  <a:pt x="808702" y="116631"/>
                </a:moveTo>
                <a:lnTo>
                  <a:pt x="793446" y="113582"/>
                </a:lnTo>
                <a:lnTo>
                  <a:pt x="808702" y="116632"/>
                </a:lnTo>
              </a:path>
              <a:path w="1408753" h="1076346">
                <a:moveTo>
                  <a:pt x="778190" y="110534"/>
                </a:moveTo>
                <a:lnTo>
                  <a:pt x="769320" y="107726"/>
                </a:lnTo>
              </a:path>
              <a:path w="1408753" h="1076346">
                <a:moveTo>
                  <a:pt x="769320" y="107726"/>
                </a:moveTo>
                <a:lnTo>
                  <a:pt x="778190" y="110534"/>
                </a:lnTo>
                <a:lnTo>
                  <a:pt x="788361" y="112566"/>
                </a:lnTo>
                <a:lnTo>
                  <a:pt x="778190" y="110534"/>
                </a:lnTo>
              </a:path>
              <a:path w="1408753" h="1076346">
                <a:moveTo>
                  <a:pt x="763261" y="105809"/>
                </a:moveTo>
                <a:lnTo>
                  <a:pt x="752839" y="103726"/>
                </a:lnTo>
              </a:path>
              <a:path w="1408753" h="1076346">
                <a:moveTo>
                  <a:pt x="769320" y="107726"/>
                </a:moveTo>
                <a:lnTo>
                  <a:pt x="763261" y="105809"/>
                </a:lnTo>
              </a:path>
              <a:path w="1408753" h="1076346">
                <a:moveTo>
                  <a:pt x="752839" y="103726"/>
                </a:moveTo>
                <a:lnTo>
                  <a:pt x="748005" y="102760"/>
                </a:lnTo>
                <a:lnTo>
                  <a:pt x="745194" y="101870"/>
                </a:lnTo>
              </a:path>
              <a:path w="1408753" h="1076346">
                <a:moveTo>
                  <a:pt x="745194" y="101870"/>
                </a:moveTo>
                <a:lnTo>
                  <a:pt x="748005" y="102760"/>
                </a:lnTo>
                <a:lnTo>
                  <a:pt x="752839" y="103726"/>
                </a:lnTo>
              </a:path>
              <a:path w="1408753" h="1076346">
                <a:moveTo>
                  <a:pt x="739474" y="100060"/>
                </a:moveTo>
                <a:lnTo>
                  <a:pt x="733075" y="98035"/>
                </a:lnTo>
                <a:lnTo>
                  <a:pt x="717820" y="94987"/>
                </a:lnTo>
                <a:lnTo>
                  <a:pt x="711746" y="93752"/>
                </a:lnTo>
              </a:path>
              <a:path w="1408753" h="1076346">
                <a:moveTo>
                  <a:pt x="745194" y="101870"/>
                </a:moveTo>
                <a:lnTo>
                  <a:pt x="739474" y="100060"/>
                </a:lnTo>
              </a:path>
              <a:path w="1408753" h="1076346">
                <a:moveTo>
                  <a:pt x="702890" y="91952"/>
                </a:moveTo>
                <a:lnTo>
                  <a:pt x="699588" y="90801"/>
                </a:lnTo>
              </a:path>
              <a:path w="1408753" h="1076346">
                <a:moveTo>
                  <a:pt x="699588" y="90801"/>
                </a:moveTo>
                <a:lnTo>
                  <a:pt x="702890" y="91952"/>
                </a:lnTo>
                <a:lnTo>
                  <a:pt x="706622" y="92711"/>
                </a:lnTo>
                <a:lnTo>
                  <a:pt x="702890" y="91952"/>
                </a:lnTo>
              </a:path>
              <a:path w="1408753" h="1076346">
                <a:moveTo>
                  <a:pt x="689293" y="87213"/>
                </a:moveTo>
                <a:lnTo>
                  <a:pt x="674023" y="84178"/>
                </a:lnTo>
                <a:lnTo>
                  <a:pt x="659108" y="80797"/>
                </a:lnTo>
                <a:lnTo>
                  <a:pt x="650382" y="78279"/>
                </a:lnTo>
                <a:lnTo>
                  <a:pt x="643838" y="76391"/>
                </a:lnTo>
                <a:lnTo>
                  <a:pt x="632743" y="73932"/>
                </a:lnTo>
                <a:lnTo>
                  <a:pt x="628582" y="73010"/>
                </a:lnTo>
                <a:lnTo>
                  <a:pt x="623606" y="71546"/>
                </a:lnTo>
                <a:lnTo>
                  <a:pt x="613653" y="68617"/>
                </a:lnTo>
                <a:lnTo>
                  <a:pt x="598397" y="65236"/>
                </a:lnTo>
                <a:lnTo>
                  <a:pt x="592798" y="64098"/>
                </a:lnTo>
                <a:lnTo>
                  <a:pt x="583467" y="62202"/>
                </a:lnTo>
                <a:lnTo>
                  <a:pt x="568211" y="57463"/>
                </a:lnTo>
                <a:lnTo>
                  <a:pt x="562240" y="56249"/>
                </a:lnTo>
                <a:lnTo>
                  <a:pt x="553282" y="54428"/>
                </a:lnTo>
                <a:lnTo>
                  <a:pt x="538026" y="51380"/>
                </a:lnTo>
                <a:lnTo>
                  <a:pt x="532941" y="49805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</a:path>
              <a:path w="1408753" h="1076346">
                <a:moveTo>
                  <a:pt x="699588" y="90801"/>
                </a:moveTo>
                <a:lnTo>
                  <a:pt x="689293" y="87213"/>
                </a:lnTo>
              </a:path>
              <a:path w="1408753" h="1076346">
                <a:moveTo>
                  <a:pt x="477655" y="35833"/>
                </a:moveTo>
                <a:lnTo>
                  <a:pt x="465450" y="33394"/>
                </a:lnTo>
                <a:lnTo>
                  <a:pt x="462399" y="32784"/>
                </a:lnTo>
                <a:lnTo>
                  <a:pt x="447470" y="29403"/>
                </a:lnTo>
              </a:path>
              <a:path w="1408753" h="1076346">
                <a:moveTo>
                  <a:pt x="492585" y="40558"/>
                </a:moveTo>
                <a:lnTo>
                  <a:pt x="477655" y="35833"/>
                </a:lnTo>
              </a:path>
              <a:path w="1408753" h="1076346">
                <a:moveTo>
                  <a:pt x="437299" y="27380"/>
                </a:moveTo>
                <a:lnTo>
                  <a:pt x="432214" y="26369"/>
                </a:lnTo>
                <a:lnTo>
                  <a:pt x="429673" y="26142"/>
                </a:lnTo>
              </a:path>
              <a:path w="1408753" h="1076346">
                <a:moveTo>
                  <a:pt x="447470" y="29403"/>
                </a:moveTo>
                <a:lnTo>
                  <a:pt x="437299" y="27380"/>
                </a:lnTo>
              </a:path>
              <a:path w="1408753" h="1076346">
                <a:moveTo>
                  <a:pt x="429673" y="26142"/>
                </a:move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</a:path>
              <a:path w="1408753" h="1076346">
                <a:moveTo>
                  <a:pt x="371843" y="15547"/>
                </a:moveTo>
                <a:lnTo>
                  <a:pt x="386773" y="18595"/>
                </a:lnTo>
                <a:lnTo>
                  <a:pt x="402028" y="21630"/>
                </a:lnTo>
                <a:lnTo>
                  <a:pt x="416958" y="25011"/>
                </a:lnTo>
                <a:lnTo>
                  <a:pt x="429673" y="26142"/>
                </a:lnTo>
              </a:path>
              <a:path w="1408753" h="1076346">
                <a:moveTo>
                  <a:pt x="356587" y="12512"/>
                </a:move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205660" y="0"/>
                </a:lnTo>
              </a:path>
              <a:path w="1408753" h="1076346">
                <a:moveTo>
                  <a:pt x="371843" y="15547"/>
                </a:moveTo>
                <a:lnTo>
                  <a:pt x="356587" y="12512"/>
                </a:lnTo>
              </a:path>
              <a:path w="1408753" h="1076346">
                <a:moveTo>
                  <a:pt x="205660" y="0"/>
                </a:moveTo>
                <a:lnTo>
                  <a:pt x="190404" y="0"/>
                </a:lnTo>
                <a:lnTo>
                  <a:pt x="205660" y="1"/>
                </a:lnTo>
              </a:path>
              <a:path w="1408753" h="1076346">
                <a:moveTo>
                  <a:pt x="190404" y="0"/>
                </a:moveTo>
                <a:lnTo>
                  <a:pt x="175148" y="0"/>
                </a:lnTo>
                <a:lnTo>
                  <a:pt x="190404" y="1"/>
                </a:lnTo>
              </a:path>
              <a:path w="1408753" h="1076346">
                <a:moveTo>
                  <a:pt x="175148" y="0"/>
                </a:moveTo>
                <a:lnTo>
                  <a:pt x="160219" y="0"/>
                </a:lnTo>
                <a:lnTo>
                  <a:pt x="148014" y="1075"/>
                </a:lnTo>
                <a:lnTo>
                  <a:pt x="144963" y="1344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55726" y="13856"/>
                </a:lnTo>
                <a:lnTo>
                  <a:pt x="50872" y="15397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41916"/>
                </a:lnTo>
              </a:path>
              <a:path w="1408753" h="1076346">
                <a:moveTo>
                  <a:pt x="0" y="41916"/>
                </a:moveTo>
                <a:lnTo>
                  <a:pt x="0" y="923542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31632" y="1035778"/>
                </a:lnTo>
                <a:lnTo>
                  <a:pt x="1246929" y="1034425"/>
                </a:lnTo>
                <a:lnTo>
                  <a:pt x="1249893" y="1034087"/>
                </a:lnTo>
                <a:lnTo>
                  <a:pt x="1261750" y="1032735"/>
                </a:lnTo>
                <a:lnTo>
                  <a:pt x="1277114" y="1029692"/>
                </a:lnTo>
                <a:lnTo>
                  <a:pt x="1290712" y="1028003"/>
                </a:lnTo>
                <a:lnTo>
                  <a:pt x="1297480" y="1026651"/>
                </a:lnTo>
                <a:lnTo>
                  <a:pt x="1305940" y="1024960"/>
                </a:lnTo>
                <a:lnTo>
                  <a:pt x="1320897" y="1018876"/>
                </a:lnTo>
                <a:lnTo>
                  <a:pt x="1327423" y="1016847"/>
                </a:lnTo>
                <a:lnTo>
                  <a:pt x="1336126" y="1014142"/>
                </a:lnTo>
                <a:lnTo>
                  <a:pt x="1351082" y="1009410"/>
                </a:lnTo>
                <a:lnTo>
                  <a:pt x="1361416" y="1006198"/>
                </a:lnTo>
                <a:lnTo>
                  <a:pt x="1366311" y="1004677"/>
                </a:lnTo>
                <a:lnTo>
                  <a:pt x="1366311" y="140284"/>
                </a:lnTo>
                <a:lnTo>
                  <a:pt x="1351082" y="146367"/>
                </a:lnTo>
                <a:lnTo>
                  <a:pt x="1338269" y="150427"/>
                </a:lnTo>
                <a:lnTo>
                  <a:pt x="1336126" y="151106"/>
                </a:lnTo>
                <a:lnTo>
                  <a:pt x="1325787" y="154314"/>
                </a:lnTo>
                <a:lnTo>
                  <a:pt x="1320897" y="155831"/>
                </a:lnTo>
                <a:lnTo>
                  <a:pt x="1318229" y="156676"/>
                </a:lnTo>
                <a:lnTo>
                  <a:pt x="1305940" y="160570"/>
                </a:lnTo>
                <a:lnTo>
                  <a:pt x="1294344" y="164168"/>
                </a:lnTo>
                <a:lnTo>
                  <a:pt x="1290712" y="165295"/>
                </a:lnTo>
                <a:lnTo>
                  <a:pt x="1287312" y="165634"/>
                </a:lnTo>
                <a:lnTo>
                  <a:pt x="1277114" y="166653"/>
                </a:lnTo>
                <a:lnTo>
                  <a:pt x="1268579" y="167592"/>
                </a:lnTo>
                <a:lnTo>
                  <a:pt x="1261750" y="168343"/>
                </a:lnTo>
                <a:lnTo>
                  <a:pt x="1249893" y="169430"/>
                </a:lnTo>
                <a:lnTo>
                  <a:pt x="1246929" y="169701"/>
                </a:lnTo>
                <a:lnTo>
                  <a:pt x="1231632" y="173082"/>
                </a:lnTo>
                <a:lnTo>
                  <a:pt x="1222675" y="173889"/>
                </a:lnTo>
                <a:lnTo>
                  <a:pt x="1216703" y="174426"/>
                </a:lnTo>
                <a:lnTo>
                  <a:pt x="1213929" y="174734"/>
                </a:lnTo>
                <a:lnTo>
                  <a:pt x="1201447" y="176117"/>
                </a:lnTo>
                <a:lnTo>
                  <a:pt x="1171262" y="176117"/>
                </a:lnTo>
                <a:lnTo>
                  <a:pt x="1156006" y="174426"/>
                </a:lnTo>
                <a:lnTo>
                  <a:pt x="1110891" y="174426"/>
                </a:lnTo>
                <a:lnTo>
                  <a:pt x="1095635" y="173082"/>
                </a:lnTo>
                <a:lnTo>
                  <a:pt x="1094486" y="172952"/>
                </a:lnTo>
                <a:lnTo>
                  <a:pt x="1080705" y="171392"/>
                </a:lnTo>
                <a:lnTo>
                  <a:pt x="1065449" y="169701"/>
                </a:lnTo>
                <a:lnTo>
                  <a:pt x="1050180" y="168343"/>
                </a:lnTo>
                <a:lnTo>
                  <a:pt x="1048523" y="168156"/>
                </a:lnTo>
                <a:lnTo>
                  <a:pt x="1035264" y="166653"/>
                </a:lnTo>
                <a:lnTo>
                  <a:pt x="1019995" y="165295"/>
                </a:lnTo>
                <a:lnTo>
                  <a:pt x="1005079" y="163604"/>
                </a:lnTo>
                <a:lnTo>
                  <a:pt x="991468" y="160570"/>
                </a:lnTo>
                <a:lnTo>
                  <a:pt x="976212" y="157521"/>
                </a:lnTo>
                <a:lnTo>
                  <a:pt x="961283" y="155831"/>
                </a:lnTo>
                <a:lnTo>
                  <a:pt x="950187" y="153624"/>
                </a:lnTo>
                <a:lnTo>
                  <a:pt x="946027" y="152796"/>
                </a:lnTo>
                <a:lnTo>
                  <a:pt x="930771" y="149748"/>
                </a:lnTo>
                <a:lnTo>
                  <a:pt x="926505" y="148782"/>
                </a:lnTo>
                <a:lnTo>
                  <a:pt x="915841" y="146367"/>
                </a:lnTo>
                <a:lnTo>
                  <a:pt x="900585" y="143332"/>
                </a:lnTo>
                <a:lnTo>
                  <a:pt x="885656" y="140284"/>
                </a:lnTo>
                <a:lnTo>
                  <a:pt x="874214" y="138008"/>
                </a:lnTo>
                <a:lnTo>
                  <a:pt x="870400" y="137249"/>
                </a:lnTo>
                <a:lnTo>
                  <a:pt x="868534" y="136827"/>
                </a:lnTo>
                <a:lnTo>
                  <a:pt x="855470" y="133868"/>
                </a:lnTo>
                <a:lnTo>
                  <a:pt x="846317" y="131224"/>
                </a:lnTo>
                <a:lnTo>
                  <a:pt x="840215" y="129462"/>
                </a:lnTo>
                <a:lnTo>
                  <a:pt x="828271" y="126757"/>
                </a:lnTo>
                <a:lnTo>
                  <a:pt x="825285" y="126081"/>
                </a:lnTo>
                <a:lnTo>
                  <a:pt x="810029" y="121688"/>
                </a:lnTo>
                <a:lnTo>
                  <a:pt x="794773" y="118307"/>
                </a:lnTo>
                <a:lnTo>
                  <a:pt x="779844" y="115273"/>
                </a:lnTo>
                <a:lnTo>
                  <a:pt x="773741" y="113377"/>
                </a:lnTo>
                <a:lnTo>
                  <a:pt x="764588" y="110534"/>
                </a:lnTo>
                <a:lnTo>
                  <a:pt x="749658" y="107499"/>
                </a:lnTo>
                <a:lnTo>
                  <a:pt x="734402" y="104451"/>
                </a:lnTo>
                <a:lnTo>
                  <a:pt x="724449" y="101301"/>
                </a:lnTo>
                <a:lnTo>
                  <a:pt x="719473" y="99725"/>
                </a:lnTo>
                <a:lnTo>
                  <a:pt x="710060" y="97615"/>
                </a:lnTo>
                <a:lnTo>
                  <a:pt x="705876" y="96677"/>
                </a:lnTo>
                <a:lnTo>
                  <a:pt x="700791" y="95661"/>
                </a:lnTo>
                <a:lnTo>
                  <a:pt x="690620" y="93629"/>
                </a:lnTo>
                <a:lnTo>
                  <a:pt x="675351" y="88903"/>
                </a:lnTo>
                <a:lnTo>
                  <a:pt x="660435" y="85855"/>
                </a:lnTo>
                <a:lnTo>
                  <a:pt x="645165" y="81130"/>
                </a:lnTo>
                <a:lnTo>
                  <a:pt x="630249" y="78081"/>
                </a:lnTo>
                <a:lnTo>
                  <a:pt x="620369" y="75894"/>
                </a:lnTo>
                <a:lnTo>
                  <a:pt x="614980" y="74700"/>
                </a:lnTo>
                <a:lnTo>
                  <a:pt x="600064" y="70308"/>
                </a:lnTo>
                <a:lnTo>
                  <a:pt x="591581" y="68430"/>
                </a:lnTo>
                <a:lnTo>
                  <a:pt x="584794" y="66927"/>
                </a:lnTo>
                <a:lnTo>
                  <a:pt x="573917" y="64499"/>
                </a:lnTo>
                <a:lnTo>
                  <a:pt x="571197" y="63892"/>
                </a:lnTo>
                <a:lnTo>
                  <a:pt x="563569" y="61523"/>
                </a:lnTo>
                <a:lnTo>
                  <a:pt x="555941" y="59153"/>
                </a:lnTo>
                <a:lnTo>
                  <a:pt x="554075" y="58772"/>
                </a:lnTo>
                <a:lnTo>
                  <a:pt x="541012" y="56105"/>
                </a:lnTo>
                <a:lnTo>
                  <a:pt x="525756" y="53070"/>
                </a:lnTo>
                <a:lnTo>
                  <a:pt x="510826" y="48331"/>
                </a:lnTo>
                <a:lnTo>
                  <a:pt x="495571" y="45297"/>
                </a:lnTo>
                <a:lnTo>
                  <a:pt x="480641" y="42248"/>
                </a:lnTo>
                <a:lnTo>
                  <a:pt x="465385" y="37523"/>
                </a:lnTo>
                <a:lnTo>
                  <a:pt x="460300" y="36507"/>
                </a:lnTo>
                <a:lnTo>
                  <a:pt x="450129" y="34475"/>
                </a:lnTo>
                <a:lnTo>
                  <a:pt x="435200" y="31094"/>
                </a:lnTo>
                <a:lnTo>
                  <a:pt x="419944" y="28059"/>
                </a:lnTo>
                <a:lnTo>
                  <a:pt x="405014" y="25011"/>
                </a:lnTo>
                <a:lnTo>
                  <a:pt x="389758" y="21962"/>
                </a:lnTo>
                <a:lnTo>
                  <a:pt x="378057" y="20637"/>
                </a:lnTo>
                <a:lnTo>
                  <a:pt x="374829" y="20272"/>
                </a:ln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29388" y="12498"/>
                </a:lnTo>
                <a:lnTo>
                  <a:pt x="314132" y="9464"/>
                </a:lnTo>
                <a:lnTo>
                  <a:pt x="299202" y="7773"/>
                </a:lnTo>
                <a:lnTo>
                  <a:pt x="293763" y="7230"/>
                </a:lnTo>
                <a:lnTo>
                  <a:pt x="285605" y="6415"/>
                </a:ln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25234" y="0"/>
                </a:lnTo>
                <a:lnTo>
                  <a:pt x="134338" y="0"/>
                </a:lnTo>
                <a:lnTo>
                  <a:pt x="119409" y="1690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58711" y="9464"/>
                </a:lnTo>
                <a:lnTo>
                  <a:pt x="43782" y="10808"/>
                </a:lnTo>
                <a:lnTo>
                  <a:pt x="28526" y="15547"/>
                </a:lnTo>
                <a:lnTo>
                  <a:pt x="13597" y="20272"/>
                </a:lnTo>
                <a:lnTo>
                  <a:pt x="0" y="25011"/>
                </a:lnTo>
                <a:lnTo>
                  <a:pt x="0" y="889399"/>
                </a:lnTo>
                <a:lnTo>
                  <a:pt x="6783" y="886365"/>
                </a:lnTo>
                <a:lnTo>
                  <a:pt x="13597" y="883316"/>
                </a:lnTo>
                <a:lnTo>
                  <a:pt x="28526" y="878591"/>
                </a:lnTo>
                <a:lnTo>
                  <a:pt x="43782" y="875543"/>
                </a:lnTo>
                <a:lnTo>
                  <a:pt x="58711" y="872494"/>
                </a:lnTo>
                <a:lnTo>
                  <a:pt x="64814" y="871818"/>
                </a:lnTo>
                <a:lnTo>
                  <a:pt x="73967" y="870804"/>
                </a:lnTo>
                <a:lnTo>
                  <a:pt x="80366" y="870079"/>
                </a:lnTo>
                <a:lnTo>
                  <a:pt x="88897" y="869113"/>
                </a:lnTo>
                <a:lnTo>
                  <a:pt x="99992" y="868136"/>
                </a:lnTo>
                <a:lnTo>
                  <a:pt x="104153" y="867769"/>
                </a:lnTo>
                <a:lnTo>
                  <a:pt x="111404" y="866320"/>
                </a:lnTo>
                <a:lnTo>
                  <a:pt x="119409" y="864721"/>
                </a:lnTo>
                <a:lnTo>
                  <a:pt x="134338" y="863030"/>
                </a:lnTo>
                <a:lnTo>
                  <a:pt x="179779" y="863030"/>
                </a:lnTo>
                <a:lnTo>
                  <a:pt x="186670" y="863811"/>
                </a:lnTo>
                <a:lnTo>
                  <a:pt x="194709" y="864721"/>
                </a:lnTo>
                <a:lnTo>
                  <a:pt x="240150" y="864721"/>
                </a:lnTo>
                <a:lnTo>
                  <a:pt x="255420" y="866079"/>
                </a:lnTo>
                <a:lnTo>
                  <a:pt x="270336" y="869113"/>
                </a:lnTo>
                <a:lnTo>
                  <a:pt x="285605" y="870804"/>
                </a:lnTo>
                <a:lnTo>
                  <a:pt x="293763" y="871818"/>
                </a:lnTo>
                <a:lnTo>
                  <a:pt x="299202" y="872494"/>
                </a:lnTo>
                <a:lnTo>
                  <a:pt x="304179" y="872947"/>
                </a:lnTo>
                <a:lnTo>
                  <a:pt x="314132" y="873852"/>
                </a:lnTo>
                <a:lnTo>
                  <a:pt x="326336" y="875205"/>
                </a:lnTo>
                <a:lnTo>
                  <a:pt x="329388" y="875543"/>
                </a:lnTo>
                <a:lnTo>
                  <a:pt x="334473" y="875996"/>
                </a:lnTo>
                <a:lnTo>
                  <a:pt x="344644" y="876901"/>
                </a:lnTo>
                <a:lnTo>
                  <a:pt x="359573" y="880268"/>
                </a:lnTo>
                <a:lnTo>
                  <a:pt x="374829" y="883316"/>
                </a:lnTo>
                <a:lnTo>
                  <a:pt x="389758" y="886365"/>
                </a:lnTo>
                <a:lnTo>
                  <a:pt x="398912" y="888186"/>
                </a:lnTo>
                <a:lnTo>
                  <a:pt x="405014" y="889399"/>
                </a:lnTo>
                <a:lnTo>
                  <a:pt x="419944" y="892448"/>
                </a:lnTo>
                <a:lnTo>
                  <a:pt x="435200" y="894138"/>
                </a:lnTo>
                <a:lnTo>
                  <a:pt x="450129" y="897173"/>
                </a:lnTo>
                <a:lnTo>
                  <a:pt x="460300" y="900332"/>
                </a:lnTo>
                <a:lnTo>
                  <a:pt x="465385" y="901912"/>
                </a:lnTo>
                <a:lnTo>
                  <a:pt x="480641" y="904947"/>
                </a:lnTo>
                <a:lnTo>
                  <a:pt x="486613" y="906299"/>
                </a:lnTo>
                <a:lnTo>
                  <a:pt x="495571" y="908328"/>
                </a:lnTo>
                <a:lnTo>
                  <a:pt x="510826" y="912734"/>
                </a:lnTo>
                <a:lnTo>
                  <a:pt x="517225" y="914177"/>
                </a:lnTo>
                <a:lnTo>
                  <a:pt x="525756" y="916101"/>
                </a:lnTo>
                <a:lnTo>
                  <a:pt x="541012" y="919150"/>
                </a:lnTo>
                <a:lnTo>
                  <a:pt x="554075" y="923296"/>
                </a:lnTo>
                <a:lnTo>
                  <a:pt x="555941" y="923889"/>
                </a:lnTo>
                <a:lnTo>
                  <a:pt x="563569" y="925406"/>
                </a:lnTo>
                <a:lnTo>
                  <a:pt x="571197" y="926923"/>
                </a:lnTo>
                <a:lnTo>
                  <a:pt x="573917" y="927871"/>
                </a:lnTo>
                <a:lnTo>
                  <a:pt x="584794" y="931662"/>
                </a:lnTo>
                <a:lnTo>
                  <a:pt x="591581" y="933011"/>
                </a:lnTo>
                <a:lnTo>
                  <a:pt x="600064" y="934697"/>
                </a:lnTo>
                <a:lnTo>
                  <a:pt x="614980" y="937745"/>
                </a:lnTo>
                <a:lnTo>
                  <a:pt x="626432" y="941289"/>
                </a:lnTo>
                <a:lnTo>
                  <a:pt x="630249" y="942470"/>
                </a:lnTo>
                <a:lnTo>
                  <a:pt x="645165" y="945519"/>
                </a:lnTo>
                <a:lnTo>
                  <a:pt x="660435" y="948567"/>
                </a:lnTo>
                <a:lnTo>
                  <a:pt x="668390" y="951087"/>
                </a:lnTo>
                <a:lnTo>
                  <a:pt x="675351" y="953292"/>
                </a:lnTo>
                <a:lnTo>
                  <a:pt x="687227" y="955663"/>
                </a:lnTo>
                <a:lnTo>
                  <a:pt x="690620" y="956341"/>
                </a:lnTo>
                <a:lnTo>
                  <a:pt x="705876" y="959722"/>
                </a:lnTo>
                <a:lnTo>
                  <a:pt x="719473" y="964114"/>
                </a:lnTo>
                <a:lnTo>
                  <a:pt x="734402" y="967495"/>
                </a:lnTo>
                <a:lnTo>
                  <a:pt x="740941" y="968796"/>
                </a:lnTo>
                <a:lnTo>
                  <a:pt x="749658" y="970530"/>
                </a:lnTo>
                <a:lnTo>
                  <a:pt x="764588" y="975269"/>
                </a:lnTo>
                <a:lnTo>
                  <a:pt x="779844" y="978303"/>
                </a:lnTo>
                <a:lnTo>
                  <a:pt x="782830" y="979251"/>
                </a:lnTo>
                <a:lnTo>
                  <a:pt x="794773" y="983042"/>
                </a:lnTo>
                <a:lnTo>
                  <a:pt x="810029" y="986084"/>
                </a:lnTo>
                <a:lnTo>
                  <a:pt x="825285" y="989127"/>
                </a:lnTo>
                <a:lnTo>
                  <a:pt x="828271" y="990073"/>
                </a:lnTo>
                <a:lnTo>
                  <a:pt x="840215" y="993859"/>
                </a:lnTo>
                <a:lnTo>
                  <a:pt x="848932" y="995598"/>
                </a:lnTo>
                <a:lnTo>
                  <a:pt x="855470" y="996902"/>
                </a:lnTo>
                <a:lnTo>
                  <a:pt x="866668" y="999184"/>
                </a:lnTo>
                <a:lnTo>
                  <a:pt x="870400" y="999945"/>
                </a:lnTo>
                <a:lnTo>
                  <a:pt x="885656" y="1004677"/>
                </a:lnTo>
                <a:lnTo>
                  <a:pt x="891628" y="1005894"/>
                </a:lnTo>
                <a:lnTo>
                  <a:pt x="900585" y="1007720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30771" y="1012452"/>
                </a:lnTo>
                <a:lnTo>
                  <a:pt x="946027" y="1015833"/>
                </a:lnTo>
                <a:lnTo>
                  <a:pt x="953655" y="1017354"/>
                </a:lnTo>
                <a:lnTo>
                  <a:pt x="961283" y="1018876"/>
                </a:lnTo>
                <a:lnTo>
                  <a:pt x="976212" y="1021917"/>
                </a:lnTo>
                <a:lnTo>
                  <a:pt x="991468" y="1024960"/>
                </a:lnTo>
                <a:lnTo>
                  <a:pt x="1005079" y="1026651"/>
                </a:lnTo>
                <a:lnTo>
                  <a:pt x="1019995" y="1028003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95635" y="1037467"/>
                </a:lnTo>
                <a:lnTo>
                  <a:pt x="1110891" y="1039158"/>
                </a:lnTo>
                <a:lnTo>
                  <a:pt x="1201447" y="1039158"/>
                </a:lnTo>
                <a:lnTo>
                  <a:pt x="1216703" y="1037467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49594" y="0"/>
                </a:moveTo>
                <a:lnTo>
                  <a:pt x="134338" y="0"/>
                </a:lnTo>
                <a:lnTo>
                  <a:pt x="119409" y="1690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58711" y="9464"/>
                </a:lnTo>
                <a:lnTo>
                  <a:pt x="43782" y="10808"/>
                </a:lnTo>
                <a:lnTo>
                  <a:pt x="28526" y="15547"/>
                </a:lnTo>
                <a:lnTo>
                  <a:pt x="13597" y="20272"/>
                </a:lnTo>
                <a:lnTo>
                  <a:pt x="0" y="25011"/>
                </a:lnTo>
              </a:path>
              <a:path w="1366311" h="1039158">
                <a:moveTo>
                  <a:pt x="164524" y="0"/>
                </a:moveTo>
                <a:lnTo>
                  <a:pt x="149594" y="0"/>
                </a:lnTo>
              </a:path>
              <a:path w="1366311" h="1039158">
                <a:moveTo>
                  <a:pt x="149594" y="1"/>
                </a:moveTo>
                <a:lnTo>
                  <a:pt x="164524" y="0"/>
                </a:lnTo>
              </a:path>
              <a:path w="1366311" h="1039158">
                <a:moveTo>
                  <a:pt x="179779" y="0"/>
                </a:moveTo>
                <a:lnTo>
                  <a:pt x="164524" y="0"/>
                </a:lnTo>
              </a:path>
              <a:path w="1366311" h="1039158">
                <a:moveTo>
                  <a:pt x="164524" y="1"/>
                </a:moveTo>
                <a:lnTo>
                  <a:pt x="179779" y="0"/>
                </a:lnTo>
              </a:path>
              <a:path w="1366311" h="1039158">
                <a:moveTo>
                  <a:pt x="194709" y="0"/>
                </a:moveTo>
                <a:lnTo>
                  <a:pt x="179779" y="0"/>
                </a:lnTo>
              </a:path>
              <a:path w="1366311" h="1039158">
                <a:moveTo>
                  <a:pt x="179779" y="1"/>
                </a:moveTo>
                <a:lnTo>
                  <a:pt x="194709" y="0"/>
                </a:lnTo>
              </a:path>
              <a:path w="1366311" h="1039158">
                <a:moveTo>
                  <a:pt x="209965" y="0"/>
                </a:moveTo>
                <a:lnTo>
                  <a:pt x="194709" y="0"/>
                </a:lnTo>
              </a:path>
              <a:path w="1366311" h="1039158">
                <a:moveTo>
                  <a:pt x="194709" y="1"/>
                </a:moveTo>
                <a:lnTo>
                  <a:pt x="209965" y="0"/>
                </a:lnTo>
              </a:path>
              <a:path w="1366311" h="1039158">
                <a:moveTo>
                  <a:pt x="435200" y="31094"/>
                </a:moveTo>
                <a:lnTo>
                  <a:pt x="419944" y="28059"/>
                </a:lnTo>
                <a:lnTo>
                  <a:pt x="405014" y="25011"/>
                </a:lnTo>
                <a:lnTo>
                  <a:pt x="389758" y="21962"/>
                </a:lnTo>
                <a:lnTo>
                  <a:pt x="378057" y="20637"/>
                </a:lnTo>
                <a:lnTo>
                  <a:pt x="374829" y="20272"/>
                </a:ln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29388" y="12498"/>
                </a:lnTo>
                <a:lnTo>
                  <a:pt x="314132" y="9464"/>
                </a:lnTo>
                <a:lnTo>
                  <a:pt x="299202" y="7773"/>
                </a:lnTo>
                <a:lnTo>
                  <a:pt x="293763" y="7230"/>
                </a:lnTo>
                <a:lnTo>
                  <a:pt x="285605" y="6415"/>
                </a:ln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25234" y="0"/>
                </a:lnTo>
                <a:lnTo>
                  <a:pt x="209965" y="0"/>
                </a:lnTo>
              </a:path>
              <a:path w="1366311" h="1039158">
                <a:moveTo>
                  <a:pt x="450129" y="34475"/>
                </a:moveTo>
                <a:lnTo>
                  <a:pt x="435200" y="31094"/>
                </a:lnTo>
              </a:path>
              <a:path w="1366311" h="1039158">
                <a:moveTo>
                  <a:pt x="690620" y="93629"/>
                </a:moveTo>
                <a:lnTo>
                  <a:pt x="680624" y="90535"/>
                </a:lnTo>
              </a:path>
              <a:path w="1366311" h="1039158">
                <a:moveTo>
                  <a:pt x="680624" y="90535"/>
                </a:moveTo>
                <a:lnTo>
                  <a:pt x="690620" y="93629"/>
                </a:lnTo>
                <a:lnTo>
                  <a:pt x="700791" y="95661"/>
                </a:lnTo>
                <a:lnTo>
                  <a:pt x="690620" y="93629"/>
                </a:lnTo>
              </a:path>
              <a:path w="1366311" h="1039158">
                <a:moveTo>
                  <a:pt x="675351" y="88903"/>
                </a:moveTo>
                <a:lnTo>
                  <a:pt x="666360" y="87066"/>
                </a:lnTo>
              </a:path>
              <a:path w="1366311" h="1039158">
                <a:moveTo>
                  <a:pt x="680624" y="90535"/>
                </a:moveTo>
                <a:lnTo>
                  <a:pt x="675351" y="88903"/>
                </a:lnTo>
              </a:path>
              <a:path w="1366311" h="1039158">
                <a:moveTo>
                  <a:pt x="645165" y="81130"/>
                </a:moveTo>
                <a:lnTo>
                  <a:pt x="630249" y="78081"/>
                </a:lnTo>
                <a:lnTo>
                  <a:pt x="620993" y="76032"/>
                </a:lnTo>
              </a:path>
              <a:path w="1366311" h="1039158">
                <a:moveTo>
                  <a:pt x="656960" y="84780"/>
                </a:moveTo>
                <a:lnTo>
                  <a:pt x="645165" y="81130"/>
                </a:lnTo>
              </a:path>
              <a:path w="1366311" h="1039158">
                <a:moveTo>
                  <a:pt x="620993" y="76032"/>
                </a:moveTo>
                <a:lnTo>
                  <a:pt x="620369" y="75894"/>
                </a:lnTo>
                <a:lnTo>
                  <a:pt x="620993" y="76032"/>
                </a:lnTo>
              </a:path>
              <a:path w="1366311" h="1039158">
                <a:moveTo>
                  <a:pt x="600064" y="70308"/>
                </a:moveTo>
                <a:lnTo>
                  <a:pt x="591581" y="68430"/>
                </a:lnTo>
                <a:lnTo>
                  <a:pt x="584794" y="66927"/>
                </a:lnTo>
                <a:lnTo>
                  <a:pt x="573917" y="64499"/>
                </a:lnTo>
                <a:lnTo>
                  <a:pt x="571197" y="63892"/>
                </a:lnTo>
                <a:lnTo>
                  <a:pt x="563569" y="61523"/>
                </a:lnTo>
                <a:lnTo>
                  <a:pt x="555941" y="59153"/>
                </a:lnTo>
                <a:lnTo>
                  <a:pt x="554075" y="58772"/>
                </a:lnTo>
                <a:lnTo>
                  <a:pt x="541012" y="56105"/>
                </a:lnTo>
                <a:lnTo>
                  <a:pt x="530310" y="53976"/>
                </a:lnTo>
              </a:path>
              <a:path w="1366311" h="1039158">
                <a:moveTo>
                  <a:pt x="612424" y="73948"/>
                </a:moveTo>
                <a:lnTo>
                  <a:pt x="600064" y="70308"/>
                </a:lnTo>
              </a:path>
              <a:path w="1366311" h="1039158">
                <a:moveTo>
                  <a:pt x="510826" y="48331"/>
                </a:moveTo>
                <a:lnTo>
                  <a:pt x="495571" y="45297"/>
                </a:lnTo>
                <a:lnTo>
                  <a:pt x="489674" y="44093"/>
                </a:lnTo>
              </a:path>
              <a:path w="1366311" h="1039158">
                <a:moveTo>
                  <a:pt x="523037" y="52207"/>
                </a:moveTo>
                <a:lnTo>
                  <a:pt x="510826" y="48331"/>
                </a:lnTo>
              </a:path>
              <a:path w="1366311" h="1039158">
                <a:moveTo>
                  <a:pt x="465385" y="37523"/>
                </a:moveTo>
                <a:lnTo>
                  <a:pt x="460300" y="36507"/>
                </a:lnTo>
                <a:lnTo>
                  <a:pt x="450129" y="34475"/>
                </a:lnTo>
              </a:path>
              <a:path w="1366311" h="1039158">
                <a:moveTo>
                  <a:pt x="475340" y="40606"/>
                </a:moveTo>
                <a:lnTo>
                  <a:pt x="465385" y="37523"/>
                </a:lnTo>
              </a:path>
              <a:path w="1366311" h="1039158">
                <a:moveTo>
                  <a:pt x="900585" y="143332"/>
                </a:moveTo>
                <a:lnTo>
                  <a:pt x="885656" y="140284"/>
                </a:lnTo>
                <a:lnTo>
                  <a:pt x="874214" y="138008"/>
                </a:lnTo>
                <a:lnTo>
                  <a:pt x="885656" y="140284"/>
                </a:lnTo>
                <a:lnTo>
                  <a:pt x="900585" y="143332"/>
                </a:lnTo>
              </a:path>
              <a:path w="1366311" h="1039158">
                <a:moveTo>
                  <a:pt x="855470" y="133868"/>
                </a:moveTo>
                <a:lnTo>
                  <a:pt x="846317" y="131224"/>
                </a:lnTo>
                <a:lnTo>
                  <a:pt x="855470" y="133868"/>
                </a:lnTo>
                <a:lnTo>
                  <a:pt x="868534" y="136827"/>
                </a:lnTo>
                <a:lnTo>
                  <a:pt x="855470" y="133868"/>
                </a:lnTo>
              </a:path>
              <a:path w="1366311" h="1039158">
                <a:moveTo>
                  <a:pt x="825285" y="126081"/>
                </a:moveTo>
                <a:lnTo>
                  <a:pt x="810029" y="121688"/>
                </a:lnTo>
                <a:lnTo>
                  <a:pt x="794773" y="118307"/>
                </a:lnTo>
                <a:lnTo>
                  <a:pt x="779844" y="115273"/>
                </a:lnTo>
                <a:lnTo>
                  <a:pt x="773741" y="113377"/>
                </a:lnTo>
                <a:lnTo>
                  <a:pt x="779844" y="115273"/>
                </a:lnTo>
                <a:lnTo>
                  <a:pt x="794773" y="118307"/>
                </a:lnTo>
                <a:lnTo>
                  <a:pt x="810029" y="121688"/>
                </a:lnTo>
                <a:lnTo>
                  <a:pt x="825285" y="126081"/>
                </a:lnTo>
                <a:lnTo>
                  <a:pt x="828271" y="126757"/>
                </a:lnTo>
                <a:lnTo>
                  <a:pt x="825285" y="126081"/>
                </a:lnTo>
              </a:path>
              <a:path w="1366311" h="1039158">
                <a:moveTo>
                  <a:pt x="764588" y="110534"/>
                </a:moveTo>
                <a:lnTo>
                  <a:pt x="758766" y="109350"/>
                </a:lnTo>
              </a:path>
              <a:path w="1366311" h="1039158">
                <a:moveTo>
                  <a:pt x="767568" y="111459"/>
                </a:moveTo>
                <a:lnTo>
                  <a:pt x="764588" y="110534"/>
                </a:lnTo>
              </a:path>
              <a:path w="1366311" h="1039158">
                <a:moveTo>
                  <a:pt x="722199" y="100588"/>
                </a:moveTo>
                <a:lnTo>
                  <a:pt x="724449" y="101301"/>
                </a:lnTo>
                <a:lnTo>
                  <a:pt x="722199" y="100588"/>
                </a:lnTo>
              </a:path>
              <a:path w="1366311" h="1039158">
                <a:moveTo>
                  <a:pt x="719473" y="99725"/>
                </a:moveTo>
                <a:lnTo>
                  <a:pt x="710060" y="97615"/>
                </a:lnTo>
                <a:lnTo>
                  <a:pt x="705876" y="96677"/>
                </a:lnTo>
              </a:path>
              <a:path w="1366311" h="1039158">
                <a:moveTo>
                  <a:pt x="722199" y="100588"/>
                </a:moveTo>
                <a:lnTo>
                  <a:pt x="719473" y="99725"/>
                </a:lnTo>
              </a:path>
              <a:path w="1366311" h="1039158">
                <a:moveTo>
                  <a:pt x="1080705" y="171392"/>
                </a:moveTo>
                <a:lnTo>
                  <a:pt x="1065449" y="169701"/>
                </a:lnTo>
                <a:lnTo>
                  <a:pt x="1050180" y="168343"/>
                </a:lnTo>
                <a:lnTo>
                  <a:pt x="1048523" y="168156"/>
                </a:lnTo>
                <a:lnTo>
                  <a:pt x="1050180" y="168343"/>
                </a:lnTo>
                <a:lnTo>
                  <a:pt x="1065449" y="169701"/>
                </a:lnTo>
                <a:lnTo>
                  <a:pt x="1080705" y="171392"/>
                </a:lnTo>
                <a:lnTo>
                  <a:pt x="1094486" y="172952"/>
                </a:lnTo>
                <a:lnTo>
                  <a:pt x="1080705" y="171392"/>
                </a:lnTo>
              </a:path>
              <a:path w="1366311" h="1039158">
                <a:moveTo>
                  <a:pt x="976212" y="157521"/>
                </a:moveTo>
                <a:lnTo>
                  <a:pt x="961283" y="155831"/>
                </a:lnTo>
                <a:lnTo>
                  <a:pt x="950187" y="153624"/>
                </a:lnTo>
                <a:lnTo>
                  <a:pt x="961283" y="155831"/>
                </a:lnTo>
                <a:lnTo>
                  <a:pt x="976212" y="157521"/>
                </a:lnTo>
              </a:path>
              <a:path w="1366311" h="1039158">
                <a:moveTo>
                  <a:pt x="915841" y="146367"/>
                </a:moveTo>
                <a:lnTo>
                  <a:pt x="900585" y="143332"/>
                </a:lnTo>
              </a:path>
              <a:path w="1366311" h="1039158">
                <a:moveTo>
                  <a:pt x="900585" y="143332"/>
                </a:moveTo>
                <a:lnTo>
                  <a:pt x="915841" y="146367"/>
                </a:lnTo>
                <a:lnTo>
                  <a:pt x="926505" y="148782"/>
                </a:lnTo>
                <a:lnTo>
                  <a:pt x="915841" y="146367"/>
                </a:lnTo>
              </a:path>
              <a:path w="1366311" h="1039158">
                <a:moveTo>
                  <a:pt x="1141076" y="174426"/>
                </a:moveTo>
                <a:lnTo>
                  <a:pt x="1125820" y="174426"/>
                </a:lnTo>
              </a:path>
              <a:path w="1366311" h="1039158">
                <a:moveTo>
                  <a:pt x="1125820" y="174428"/>
                </a:moveTo>
                <a:lnTo>
                  <a:pt x="1141076" y="174426"/>
                </a:lnTo>
              </a:path>
              <a:path w="1366311" h="1039158">
                <a:moveTo>
                  <a:pt x="1156006" y="174426"/>
                </a:moveTo>
                <a:lnTo>
                  <a:pt x="1141076" y="174426"/>
                </a:lnTo>
              </a:path>
              <a:path w="1366311" h="1039158">
                <a:moveTo>
                  <a:pt x="1163551" y="175263"/>
                </a:moveTo>
                <a:lnTo>
                  <a:pt x="1156006" y="174426"/>
                </a:lnTo>
              </a:path>
              <a:path w="1366311" h="1039158">
                <a:moveTo>
                  <a:pt x="1216703" y="174426"/>
                </a:moveTo>
                <a:lnTo>
                  <a:pt x="1222675" y="173889"/>
                </a:lnTo>
                <a:lnTo>
                  <a:pt x="1216703" y="174426"/>
                </a:lnTo>
                <a:lnTo>
                  <a:pt x="1213929" y="174734"/>
                </a:lnTo>
                <a:lnTo>
                  <a:pt x="1216703" y="174426"/>
                </a:lnTo>
              </a:path>
              <a:path w="1366311" h="1039158">
                <a:moveTo>
                  <a:pt x="1261750" y="168343"/>
                </a:moveTo>
                <a:lnTo>
                  <a:pt x="1268579" y="167592"/>
                </a:lnTo>
                <a:lnTo>
                  <a:pt x="1261750" y="168343"/>
                </a:lnTo>
                <a:lnTo>
                  <a:pt x="1249893" y="169430"/>
                </a:lnTo>
                <a:lnTo>
                  <a:pt x="1261750" y="168343"/>
                </a:lnTo>
              </a:path>
              <a:path w="1366311" h="1039158">
                <a:moveTo>
                  <a:pt x="1290712" y="165295"/>
                </a:moveTo>
                <a:lnTo>
                  <a:pt x="1294344" y="164168"/>
                </a:lnTo>
                <a:lnTo>
                  <a:pt x="1290712" y="165295"/>
                </a:lnTo>
                <a:lnTo>
                  <a:pt x="1287312" y="165634"/>
                </a:lnTo>
                <a:lnTo>
                  <a:pt x="1290712" y="165295"/>
                </a:lnTo>
              </a:path>
              <a:path w="1366311" h="1039158">
                <a:moveTo>
                  <a:pt x="1320897" y="155831"/>
                </a:moveTo>
                <a:lnTo>
                  <a:pt x="1318229" y="156676"/>
                </a:lnTo>
                <a:lnTo>
                  <a:pt x="1320897" y="155831"/>
                </a:lnTo>
              </a:path>
              <a:path w="1366311" h="1039158">
                <a:moveTo>
                  <a:pt x="1351082" y="1009410"/>
                </a:moveTo>
                <a:lnTo>
                  <a:pt x="1361416" y="1006198"/>
                </a:lnTo>
                <a:lnTo>
                  <a:pt x="1366311" y="1004677"/>
                </a:lnTo>
                <a:lnTo>
                  <a:pt x="1366311" y="140284"/>
                </a:lnTo>
                <a:lnTo>
                  <a:pt x="1351082" y="146367"/>
                </a:lnTo>
                <a:lnTo>
                  <a:pt x="1338269" y="150427"/>
                </a:lnTo>
                <a:lnTo>
                  <a:pt x="1336126" y="151106"/>
                </a:lnTo>
                <a:lnTo>
                  <a:pt x="1325787" y="154314"/>
                </a:lnTo>
                <a:lnTo>
                  <a:pt x="1320897" y="155831"/>
                </a:lnTo>
              </a:path>
              <a:path w="1366311" h="1039158">
                <a:moveTo>
                  <a:pt x="1336126" y="1014142"/>
                </a:moveTo>
                <a:lnTo>
                  <a:pt x="1351082" y="1009410"/>
                </a:lnTo>
              </a:path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31632" y="1035778"/>
                </a:lnTo>
                <a:lnTo>
                  <a:pt x="1246929" y="1034425"/>
                </a:lnTo>
                <a:lnTo>
                  <a:pt x="1249893" y="1034087"/>
                </a:lnTo>
                <a:lnTo>
                  <a:pt x="1261750" y="1032735"/>
                </a:lnTo>
                <a:lnTo>
                  <a:pt x="1277114" y="1029692"/>
                </a:lnTo>
                <a:lnTo>
                  <a:pt x="1290712" y="1028003"/>
                </a:lnTo>
                <a:lnTo>
                  <a:pt x="1297480" y="1026651"/>
                </a:lnTo>
                <a:lnTo>
                  <a:pt x="1305940" y="1024960"/>
                </a:lnTo>
                <a:lnTo>
                  <a:pt x="1320897" y="1018876"/>
                </a:lnTo>
                <a:lnTo>
                  <a:pt x="1327423" y="1016847"/>
                </a:lnTo>
                <a:lnTo>
                  <a:pt x="1336126" y="1014142"/>
                </a:lnTo>
              </a:path>
              <a:path w="1366311" h="1039158">
                <a:moveTo>
                  <a:pt x="1186517" y="1039158"/>
                </a:moveTo>
                <a:lnTo>
                  <a:pt x="1201447" y="1039158"/>
                </a:lnTo>
                <a:lnTo>
                  <a:pt x="1216703" y="1037467"/>
                </a:lnTo>
              </a:path>
              <a:path w="1366311" h="1039158">
                <a:moveTo>
                  <a:pt x="961283" y="1018876"/>
                </a:moveTo>
                <a:lnTo>
                  <a:pt x="976212" y="1021917"/>
                </a:lnTo>
              </a:path>
              <a:path w="1366311" h="1039158">
                <a:moveTo>
                  <a:pt x="976212" y="1021917"/>
                </a:moveTo>
                <a:lnTo>
                  <a:pt x="991468" y="1024960"/>
                </a:lnTo>
                <a:lnTo>
                  <a:pt x="1005079" y="1026651"/>
                </a:lnTo>
                <a:lnTo>
                  <a:pt x="1019995" y="1028003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95635" y="1037467"/>
                </a:lnTo>
                <a:lnTo>
                  <a:pt x="1110891" y="1039158"/>
                </a:lnTo>
                <a:lnTo>
                  <a:pt x="1125820" y="1039158"/>
                </a:lnTo>
              </a:path>
              <a:path w="1366311" h="1039158">
                <a:moveTo>
                  <a:pt x="827926" y="989964"/>
                </a:moveTo>
                <a:lnTo>
                  <a:pt x="828271" y="990073"/>
                </a:lnTo>
                <a:lnTo>
                  <a:pt x="840215" y="993859"/>
                </a:lnTo>
                <a:lnTo>
                  <a:pt x="848932" y="995598"/>
                </a:lnTo>
                <a:lnTo>
                  <a:pt x="855470" y="996902"/>
                </a:lnTo>
                <a:lnTo>
                  <a:pt x="866668" y="999184"/>
                </a:lnTo>
                <a:lnTo>
                  <a:pt x="870400" y="999945"/>
                </a:lnTo>
                <a:lnTo>
                  <a:pt x="885656" y="1004677"/>
                </a:lnTo>
                <a:lnTo>
                  <a:pt x="891628" y="1005894"/>
                </a:lnTo>
                <a:lnTo>
                  <a:pt x="900585" y="1007720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30771" y="1012452"/>
                </a:lnTo>
                <a:lnTo>
                  <a:pt x="946027" y="1015833"/>
                </a:lnTo>
                <a:lnTo>
                  <a:pt x="953655" y="1017354"/>
                </a:lnTo>
                <a:lnTo>
                  <a:pt x="961283" y="1018876"/>
                </a:lnTo>
              </a:path>
              <a:path w="1366311" h="1039158">
                <a:moveTo>
                  <a:pt x="787558" y="980752"/>
                </a:moveTo>
                <a:lnTo>
                  <a:pt x="794773" y="983042"/>
                </a:lnTo>
                <a:lnTo>
                  <a:pt x="810029" y="986084"/>
                </a:lnTo>
              </a:path>
              <a:path w="1366311" h="1039158">
                <a:moveTo>
                  <a:pt x="779844" y="978303"/>
                </a:moveTo>
                <a:lnTo>
                  <a:pt x="764588" y="975269"/>
                </a:lnTo>
                <a:lnTo>
                  <a:pt x="779844" y="978303"/>
                </a:lnTo>
                <a:lnTo>
                  <a:pt x="782830" y="979251"/>
                </a:lnTo>
                <a:lnTo>
                  <a:pt x="779844" y="978303"/>
                </a:lnTo>
              </a:path>
              <a:path w="1366311" h="1039158">
                <a:moveTo>
                  <a:pt x="734402" y="967495"/>
                </a:moveTo>
                <a:lnTo>
                  <a:pt x="719473" y="964114"/>
                </a:lnTo>
                <a:lnTo>
                  <a:pt x="705876" y="959722"/>
                </a:lnTo>
                <a:lnTo>
                  <a:pt x="690620" y="956341"/>
                </a:lnTo>
                <a:lnTo>
                  <a:pt x="687227" y="955663"/>
                </a:lnTo>
                <a:lnTo>
                  <a:pt x="690620" y="956341"/>
                </a:lnTo>
                <a:lnTo>
                  <a:pt x="705876" y="959722"/>
                </a:lnTo>
                <a:lnTo>
                  <a:pt x="719473" y="964114"/>
                </a:lnTo>
                <a:lnTo>
                  <a:pt x="734402" y="967495"/>
                </a:lnTo>
                <a:lnTo>
                  <a:pt x="740941" y="968796"/>
                </a:lnTo>
                <a:lnTo>
                  <a:pt x="734402" y="967495"/>
                </a:lnTo>
              </a:path>
              <a:path w="1366311" h="1039158">
                <a:moveTo>
                  <a:pt x="660435" y="948567"/>
                </a:moveTo>
                <a:lnTo>
                  <a:pt x="645165" y="945519"/>
                </a:lnTo>
                <a:lnTo>
                  <a:pt x="660435" y="948567"/>
                </a:lnTo>
              </a:path>
              <a:path w="1366311" h="1039158">
                <a:moveTo>
                  <a:pt x="614980" y="937745"/>
                </a:moveTo>
                <a:lnTo>
                  <a:pt x="600064" y="934697"/>
                </a:lnTo>
                <a:lnTo>
                  <a:pt x="591581" y="933011"/>
                </a:lnTo>
                <a:lnTo>
                  <a:pt x="600064" y="934697"/>
                </a:lnTo>
                <a:lnTo>
                  <a:pt x="614980" y="937745"/>
                </a:lnTo>
                <a:lnTo>
                  <a:pt x="626432" y="941289"/>
                </a:lnTo>
                <a:lnTo>
                  <a:pt x="614980" y="937745"/>
                </a:lnTo>
              </a:path>
              <a:path w="1366311" h="1039158">
                <a:moveTo>
                  <a:pt x="571197" y="926923"/>
                </a:moveTo>
                <a:lnTo>
                  <a:pt x="563569" y="925406"/>
                </a:lnTo>
                <a:lnTo>
                  <a:pt x="571197" y="926923"/>
                </a:lnTo>
                <a:lnTo>
                  <a:pt x="573917" y="927871"/>
                </a:lnTo>
                <a:lnTo>
                  <a:pt x="571197" y="926923"/>
                </a:lnTo>
              </a:path>
              <a:path w="1366311" h="1039158">
                <a:moveTo>
                  <a:pt x="541012" y="919150"/>
                </a:moveTo>
                <a:lnTo>
                  <a:pt x="525756" y="916101"/>
                </a:lnTo>
                <a:lnTo>
                  <a:pt x="517225" y="914177"/>
                </a:lnTo>
                <a:lnTo>
                  <a:pt x="525756" y="916101"/>
                </a:lnTo>
                <a:lnTo>
                  <a:pt x="541012" y="919150"/>
                </a:lnTo>
                <a:lnTo>
                  <a:pt x="554075" y="923296"/>
                </a:lnTo>
                <a:lnTo>
                  <a:pt x="541012" y="919150"/>
                </a:lnTo>
              </a:path>
              <a:path w="1366311" h="1039158">
                <a:moveTo>
                  <a:pt x="480641" y="904947"/>
                </a:moveTo>
                <a:lnTo>
                  <a:pt x="465385" y="901912"/>
                </a:lnTo>
                <a:lnTo>
                  <a:pt x="460300" y="900332"/>
                </a:lnTo>
                <a:lnTo>
                  <a:pt x="465385" y="901912"/>
                </a:lnTo>
                <a:lnTo>
                  <a:pt x="480641" y="904947"/>
                </a:lnTo>
                <a:lnTo>
                  <a:pt x="486613" y="906299"/>
                </a:lnTo>
                <a:lnTo>
                  <a:pt x="480641" y="904947"/>
                </a:lnTo>
              </a:path>
              <a:path w="1366311" h="1039158">
                <a:moveTo>
                  <a:pt x="389758" y="886365"/>
                </a:moveTo>
                <a:lnTo>
                  <a:pt x="398912" y="888186"/>
                </a:lnTo>
                <a:lnTo>
                  <a:pt x="389758" y="886365"/>
                </a:lnTo>
              </a:path>
              <a:path w="1366311" h="1039158">
                <a:moveTo>
                  <a:pt x="374829" y="883316"/>
                </a:moveTo>
                <a:lnTo>
                  <a:pt x="359573" y="880268"/>
                </a:lnTo>
                <a:lnTo>
                  <a:pt x="344644" y="876901"/>
                </a:lnTo>
                <a:lnTo>
                  <a:pt x="334473" y="875996"/>
                </a:lnTo>
                <a:lnTo>
                  <a:pt x="344644" y="876901"/>
                </a:lnTo>
                <a:lnTo>
                  <a:pt x="359573" y="880268"/>
                </a:lnTo>
                <a:lnTo>
                  <a:pt x="374829" y="883316"/>
                </a:lnTo>
                <a:lnTo>
                  <a:pt x="389758" y="886365"/>
                </a:lnTo>
              </a:path>
              <a:path w="1366311" h="1039158">
                <a:moveTo>
                  <a:pt x="389758" y="886365"/>
                </a:moveTo>
                <a:lnTo>
                  <a:pt x="374829" y="883316"/>
                </a:lnTo>
              </a:path>
              <a:path w="1366311" h="1039158">
                <a:moveTo>
                  <a:pt x="314132" y="873852"/>
                </a:moveTo>
                <a:lnTo>
                  <a:pt x="304179" y="872947"/>
                </a:lnTo>
                <a:lnTo>
                  <a:pt x="314132" y="873852"/>
                </a:lnTo>
                <a:lnTo>
                  <a:pt x="326336" y="875205"/>
                </a:lnTo>
                <a:lnTo>
                  <a:pt x="314132" y="873852"/>
                </a:lnTo>
              </a:path>
              <a:path w="1366311" h="1039158">
                <a:moveTo>
                  <a:pt x="285605" y="870804"/>
                </a:moveTo>
                <a:lnTo>
                  <a:pt x="270336" y="869113"/>
                </a:lnTo>
                <a:lnTo>
                  <a:pt x="255420" y="866079"/>
                </a:lnTo>
                <a:lnTo>
                  <a:pt x="240150" y="864721"/>
                </a:lnTo>
                <a:lnTo>
                  <a:pt x="255420" y="866079"/>
                </a:lnTo>
                <a:lnTo>
                  <a:pt x="270336" y="869113"/>
                </a:lnTo>
                <a:lnTo>
                  <a:pt x="285605" y="870804"/>
                </a:lnTo>
                <a:lnTo>
                  <a:pt x="293763" y="871818"/>
                </a:lnTo>
                <a:lnTo>
                  <a:pt x="285605" y="870804"/>
                </a:lnTo>
              </a:path>
              <a:path w="1366311" h="1039158">
                <a:moveTo>
                  <a:pt x="187244" y="863876"/>
                </a:moveTo>
                <a:lnTo>
                  <a:pt x="194709" y="864721"/>
                </a:lnTo>
                <a:lnTo>
                  <a:pt x="209965" y="864721"/>
                </a:lnTo>
              </a:path>
              <a:path w="1366311" h="1039158">
                <a:moveTo>
                  <a:pt x="186670" y="863811"/>
                </a:moveTo>
                <a:lnTo>
                  <a:pt x="187244" y="863876"/>
                </a:lnTo>
              </a:path>
              <a:path w="1366311" h="1039158">
                <a:moveTo>
                  <a:pt x="187244" y="863876"/>
                </a:moveTo>
                <a:lnTo>
                  <a:pt x="186670" y="863811"/>
                </a:lnTo>
              </a:path>
              <a:path w="1366311" h="1039158">
                <a:moveTo>
                  <a:pt x="6783" y="886365"/>
                </a:moveTo>
                <a:lnTo>
                  <a:pt x="13597" y="883316"/>
                </a:lnTo>
                <a:lnTo>
                  <a:pt x="28526" y="878591"/>
                </a:lnTo>
                <a:lnTo>
                  <a:pt x="43782" y="875543"/>
                </a:lnTo>
                <a:lnTo>
                  <a:pt x="58711" y="872494"/>
                </a:lnTo>
                <a:lnTo>
                  <a:pt x="64814" y="871818"/>
                </a:lnTo>
                <a:lnTo>
                  <a:pt x="73967" y="870804"/>
                </a:lnTo>
                <a:lnTo>
                  <a:pt x="80366" y="870079"/>
                </a:lnTo>
                <a:lnTo>
                  <a:pt x="88897" y="869113"/>
                </a:lnTo>
                <a:lnTo>
                  <a:pt x="99992" y="868136"/>
                </a:lnTo>
                <a:lnTo>
                  <a:pt x="104153" y="867769"/>
                </a:lnTo>
                <a:lnTo>
                  <a:pt x="111404" y="866320"/>
                </a:lnTo>
                <a:lnTo>
                  <a:pt x="119409" y="864721"/>
                </a:lnTo>
                <a:lnTo>
                  <a:pt x="134338" y="863030"/>
                </a:lnTo>
                <a:lnTo>
                  <a:pt x="149594" y="863030"/>
                </a:lnTo>
              </a:path>
              <a:path w="1366311" h="1039158">
                <a:moveTo>
                  <a:pt x="0" y="889399"/>
                </a:moveTo>
                <a:lnTo>
                  <a:pt x="6783" y="886365"/>
                </a:lnTo>
              </a:path>
            </a:pathLst>
          </a:custGeom>
          <a:ln w="3843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6017218" y="4387227"/>
            <a:ext cx="1398147" cy="931330"/>
          </a:xfrm>
          <a:custGeom>
            <a:avLst/>
            <a:gdLst/>
            <a:ahLst/>
            <a:cxnLst/>
            <a:rect l="l" t="t" r="r" b="b"/>
            <a:pathLst>
              <a:path w="1398147" h="931330">
                <a:moveTo>
                  <a:pt x="817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21230" y="907995"/>
                </a:lnTo>
                <a:lnTo>
                  <a:pt x="21230" y="43606"/>
                </a:lnTo>
                <a:lnTo>
                  <a:pt x="34827" y="38867"/>
                </a:lnTo>
                <a:lnTo>
                  <a:pt x="49756" y="34142"/>
                </a:lnTo>
                <a:lnTo>
                  <a:pt x="54128" y="32784"/>
                </a:lnTo>
                <a:lnTo>
                  <a:pt x="65012" y="29403"/>
                </a:lnTo>
                <a:lnTo>
                  <a:pt x="79942" y="28059"/>
                </a:lnTo>
                <a:lnTo>
                  <a:pt x="93208" y="26589"/>
                </a:lnTo>
                <a:lnTo>
                  <a:pt x="95198" y="26369"/>
                </a:lnTo>
                <a:lnTo>
                  <a:pt x="110127" y="23320"/>
                </a:lnTo>
                <a:lnTo>
                  <a:pt x="125383" y="21630"/>
                </a:lnTo>
                <a:lnTo>
                  <a:pt x="133011" y="20958"/>
                </a:lnTo>
                <a:lnTo>
                  <a:pt x="140639" y="20286"/>
                </a:lnTo>
                <a:lnTo>
                  <a:pt x="155569" y="18595"/>
                </a:lnTo>
                <a:lnTo>
                  <a:pt x="246465" y="18595"/>
                </a:lnTo>
                <a:lnTo>
                  <a:pt x="260978" y="20240"/>
                </a:lnTo>
                <a:lnTo>
                  <a:pt x="261381" y="20286"/>
                </a:lnTo>
                <a:lnTo>
                  <a:pt x="276650" y="21630"/>
                </a:lnTo>
                <a:lnTo>
                  <a:pt x="291566" y="23320"/>
                </a:lnTo>
                <a:lnTo>
                  <a:pt x="306836" y="25011"/>
                </a:lnTo>
                <a:lnTo>
                  <a:pt x="314994" y="25825"/>
                </a:lnTo>
                <a:lnTo>
                  <a:pt x="320433" y="26369"/>
                </a:lnTo>
                <a:lnTo>
                  <a:pt x="335362" y="28059"/>
                </a:lnTo>
                <a:lnTo>
                  <a:pt x="342119" y="29403"/>
                </a:lnTo>
                <a:lnTo>
                  <a:pt x="350618" y="31094"/>
                </a:lnTo>
                <a:lnTo>
                  <a:pt x="364421" y="32623"/>
                </a:lnTo>
                <a:lnTo>
                  <a:pt x="365874" y="32784"/>
                </a:lnTo>
                <a:lnTo>
                  <a:pt x="380803" y="35833"/>
                </a:lnTo>
                <a:lnTo>
                  <a:pt x="396059" y="38867"/>
                </a:lnTo>
                <a:lnTo>
                  <a:pt x="399202" y="39223"/>
                </a:lnTo>
                <a:lnTo>
                  <a:pt x="410989" y="40558"/>
                </a:lnTo>
                <a:lnTo>
                  <a:pt x="426245" y="43606"/>
                </a:lnTo>
                <a:lnTo>
                  <a:pt x="441174" y="46655"/>
                </a:lnTo>
                <a:lnTo>
                  <a:pt x="456430" y="49689"/>
                </a:lnTo>
                <a:lnTo>
                  <a:pt x="463895" y="51380"/>
                </a:lnTo>
                <a:lnTo>
                  <a:pt x="471360" y="53070"/>
                </a:lnTo>
                <a:lnTo>
                  <a:pt x="478155" y="54428"/>
                </a:lnTo>
                <a:lnTo>
                  <a:pt x="484501" y="55696"/>
                </a:lnTo>
                <a:lnTo>
                  <a:pt x="486616" y="56119"/>
                </a:lnTo>
                <a:lnTo>
                  <a:pt x="501871" y="60844"/>
                </a:lnTo>
                <a:lnTo>
                  <a:pt x="516801" y="63892"/>
                </a:lnTo>
                <a:lnTo>
                  <a:pt x="532057" y="66927"/>
                </a:lnTo>
                <a:lnTo>
                  <a:pt x="546986" y="71666"/>
                </a:lnTo>
                <a:lnTo>
                  <a:pt x="562242" y="74700"/>
                </a:lnTo>
                <a:lnTo>
                  <a:pt x="573847" y="77070"/>
                </a:lnTo>
                <a:lnTo>
                  <a:pt x="577172" y="77749"/>
                </a:lnTo>
                <a:lnTo>
                  <a:pt x="586986" y="80797"/>
                </a:lnTo>
                <a:lnTo>
                  <a:pt x="590614" y="81924"/>
                </a:lnTo>
                <a:lnTo>
                  <a:pt x="592428" y="82488"/>
                </a:lnTo>
                <a:lnTo>
                  <a:pt x="596215" y="83333"/>
                </a:lnTo>
                <a:lnTo>
                  <a:pt x="600002" y="84178"/>
                </a:lnTo>
                <a:lnTo>
                  <a:pt x="606025" y="85522"/>
                </a:lnTo>
                <a:lnTo>
                  <a:pt x="613659" y="87213"/>
                </a:lnTo>
                <a:lnTo>
                  <a:pt x="614932" y="87495"/>
                </a:lnTo>
                <a:lnTo>
                  <a:pt x="621294" y="88903"/>
                </a:lnTo>
                <a:lnTo>
                  <a:pt x="636210" y="93296"/>
                </a:lnTo>
                <a:lnTo>
                  <a:pt x="643845" y="94987"/>
                </a:lnTo>
                <a:lnTo>
                  <a:pt x="651480" y="96677"/>
                </a:lnTo>
                <a:lnTo>
                  <a:pt x="658124" y="98035"/>
                </a:lnTo>
                <a:lnTo>
                  <a:pt x="666396" y="99725"/>
                </a:lnTo>
                <a:lnTo>
                  <a:pt x="681665" y="104451"/>
                </a:lnTo>
                <a:lnTo>
                  <a:pt x="696581" y="107499"/>
                </a:lnTo>
                <a:lnTo>
                  <a:pt x="706387" y="110534"/>
                </a:lnTo>
                <a:lnTo>
                  <a:pt x="711850" y="112224"/>
                </a:lnTo>
                <a:lnTo>
                  <a:pt x="718646" y="113582"/>
                </a:lnTo>
                <a:lnTo>
                  <a:pt x="724689" y="114790"/>
                </a:lnTo>
                <a:lnTo>
                  <a:pt x="727106" y="115273"/>
                </a:lnTo>
                <a:lnTo>
                  <a:pt x="733917" y="116800"/>
                </a:lnTo>
                <a:lnTo>
                  <a:pt x="740703" y="118321"/>
                </a:lnTo>
                <a:lnTo>
                  <a:pt x="744813" y="119622"/>
                </a:lnTo>
                <a:lnTo>
                  <a:pt x="755633" y="123046"/>
                </a:lnTo>
                <a:lnTo>
                  <a:pt x="770889" y="126095"/>
                </a:lnTo>
                <a:lnTo>
                  <a:pt x="785818" y="129129"/>
                </a:lnTo>
                <a:lnTo>
                  <a:pt x="793075" y="131383"/>
                </a:lnTo>
                <a:lnTo>
                  <a:pt x="796703" y="132510"/>
                </a:lnTo>
                <a:lnTo>
                  <a:pt x="801074" y="133868"/>
                </a:lnTo>
                <a:lnTo>
                  <a:pt x="809391" y="135559"/>
                </a:lnTo>
                <a:lnTo>
                  <a:pt x="816004" y="136903"/>
                </a:lnTo>
                <a:lnTo>
                  <a:pt x="831260" y="140284"/>
                </a:lnTo>
                <a:lnTo>
                  <a:pt x="838318" y="142316"/>
                </a:lnTo>
                <a:lnTo>
                  <a:pt x="844181" y="144004"/>
                </a:lnTo>
                <a:lnTo>
                  <a:pt x="846515" y="144676"/>
                </a:lnTo>
                <a:lnTo>
                  <a:pt x="847760" y="144958"/>
                </a:lnTo>
                <a:lnTo>
                  <a:pt x="861445" y="148057"/>
                </a:lnTo>
                <a:lnTo>
                  <a:pt x="866722" y="149582"/>
                </a:lnTo>
                <a:lnTo>
                  <a:pt x="871999" y="151106"/>
                </a:lnTo>
                <a:lnTo>
                  <a:pt x="876701" y="152464"/>
                </a:lnTo>
                <a:lnTo>
                  <a:pt x="884166" y="154154"/>
                </a:lnTo>
                <a:lnTo>
                  <a:pt x="890697" y="155633"/>
                </a:lnTo>
                <a:lnTo>
                  <a:pt x="891630" y="155845"/>
                </a:lnTo>
                <a:lnTo>
                  <a:pt x="900512" y="157611"/>
                </a:lnTo>
                <a:lnTo>
                  <a:pt x="906886" y="158879"/>
                </a:lnTo>
                <a:lnTo>
                  <a:pt x="913537" y="160237"/>
                </a:lnTo>
                <a:lnTo>
                  <a:pt x="921816" y="161928"/>
                </a:lnTo>
                <a:lnTo>
                  <a:pt x="930315" y="163618"/>
                </a:lnTo>
                <a:lnTo>
                  <a:pt x="937072" y="164962"/>
                </a:lnTo>
                <a:lnTo>
                  <a:pt x="944536" y="166653"/>
                </a:lnTo>
                <a:lnTo>
                  <a:pt x="949868" y="167860"/>
                </a:lnTo>
                <a:lnTo>
                  <a:pt x="952001" y="168343"/>
                </a:lnTo>
                <a:lnTo>
                  <a:pt x="967257" y="171392"/>
                </a:lnTo>
                <a:lnTo>
                  <a:pt x="970153" y="171968"/>
                </a:lnTo>
                <a:lnTo>
                  <a:pt x="974014" y="172736"/>
                </a:lnTo>
                <a:lnTo>
                  <a:pt x="982513" y="174426"/>
                </a:lnTo>
                <a:lnTo>
                  <a:pt x="997443" y="176117"/>
                </a:lnTo>
                <a:lnTo>
                  <a:pt x="1012698" y="179165"/>
                </a:lnTo>
                <a:lnTo>
                  <a:pt x="1026309" y="182200"/>
                </a:lnTo>
                <a:lnTo>
                  <a:pt x="1041225" y="183890"/>
                </a:lnTo>
                <a:lnTo>
                  <a:pt x="1056494" y="185248"/>
                </a:lnTo>
                <a:lnTo>
                  <a:pt x="1069753" y="186751"/>
                </a:lnTo>
                <a:lnTo>
                  <a:pt x="1071410" y="186939"/>
                </a:lnTo>
                <a:lnTo>
                  <a:pt x="1086680" y="188297"/>
                </a:lnTo>
                <a:lnTo>
                  <a:pt x="1101936" y="189987"/>
                </a:lnTo>
                <a:lnTo>
                  <a:pt x="1115717" y="191548"/>
                </a:lnTo>
                <a:lnTo>
                  <a:pt x="1116865" y="191678"/>
                </a:lnTo>
                <a:lnTo>
                  <a:pt x="1132121" y="193022"/>
                </a:lnTo>
                <a:lnTo>
                  <a:pt x="1177236" y="193022"/>
                </a:lnTo>
                <a:lnTo>
                  <a:pt x="1192492" y="194713"/>
                </a:lnTo>
                <a:lnTo>
                  <a:pt x="1222677" y="194713"/>
                </a:lnTo>
                <a:lnTo>
                  <a:pt x="1235159" y="193329"/>
                </a:lnTo>
                <a:lnTo>
                  <a:pt x="1237933" y="193022"/>
                </a:lnTo>
                <a:lnTo>
                  <a:pt x="1243905" y="192484"/>
                </a:lnTo>
                <a:lnTo>
                  <a:pt x="1252863" y="191678"/>
                </a:lnTo>
                <a:lnTo>
                  <a:pt x="1268159" y="188297"/>
                </a:lnTo>
                <a:lnTo>
                  <a:pt x="1271124" y="188025"/>
                </a:lnTo>
                <a:lnTo>
                  <a:pt x="1282980" y="186939"/>
                </a:lnTo>
                <a:lnTo>
                  <a:pt x="1289809" y="186188"/>
                </a:lnTo>
                <a:lnTo>
                  <a:pt x="1298345" y="185248"/>
                </a:lnTo>
                <a:lnTo>
                  <a:pt x="1308543" y="184230"/>
                </a:lnTo>
                <a:lnTo>
                  <a:pt x="1311942" y="183890"/>
                </a:lnTo>
                <a:lnTo>
                  <a:pt x="1314666" y="183045"/>
                </a:lnTo>
                <a:lnTo>
                  <a:pt x="1327171" y="179165"/>
                </a:lnTo>
                <a:lnTo>
                  <a:pt x="1336792" y="176117"/>
                </a:lnTo>
                <a:lnTo>
                  <a:pt x="1342127" y="174426"/>
                </a:lnTo>
                <a:lnTo>
                  <a:pt x="1344852" y="173581"/>
                </a:lnTo>
                <a:lnTo>
                  <a:pt x="1349742" y="172064"/>
                </a:lnTo>
                <a:lnTo>
                  <a:pt x="1351908" y="171392"/>
                </a:lnTo>
                <a:lnTo>
                  <a:pt x="1354632" y="170547"/>
                </a:lnTo>
                <a:lnTo>
                  <a:pt x="1357356" y="169701"/>
                </a:lnTo>
                <a:lnTo>
                  <a:pt x="1358785" y="169249"/>
                </a:lnTo>
                <a:lnTo>
                  <a:pt x="1361642" y="168343"/>
                </a:lnTo>
                <a:lnTo>
                  <a:pt x="1372313" y="164962"/>
                </a:lnTo>
                <a:lnTo>
                  <a:pt x="1375678" y="163618"/>
                </a:lnTo>
                <a:lnTo>
                  <a:pt x="1387541" y="158879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3313" y="146367"/>
                </a:lnTo>
                <a:lnTo>
                  <a:pt x="1367962" y="148057"/>
                </a:lnTo>
                <a:lnTo>
                  <a:pt x="1363747" y="149277"/>
                </a:lnTo>
                <a:lnTo>
                  <a:pt x="1352733" y="152464"/>
                </a:lnTo>
                <a:lnTo>
                  <a:pt x="1339670" y="156517"/>
                </a:lnTo>
                <a:lnTo>
                  <a:pt x="1337504" y="157189"/>
                </a:lnTo>
                <a:lnTo>
                  <a:pt x="1333572" y="158879"/>
                </a:lnTo>
                <a:lnTo>
                  <a:pt x="1322548" y="163618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77134" y="169701"/>
                </a:ln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46894" y="172736"/>
                </a:lnTo>
                <a:lnTo>
                  <a:pt x="1239259" y="174426"/>
                </a:lnTo>
                <a:lnTo>
                  <a:pt x="1231624" y="176117"/>
                </a:lnTo>
                <a:lnTo>
                  <a:pt x="1141068" y="176117"/>
                </a:lnTo>
                <a:lnTo>
                  <a:pt x="1138017" y="175779"/>
                </a:lnTo>
                <a:lnTo>
                  <a:pt x="1125812" y="174426"/>
                </a:ln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80697" y="169701"/>
                </a:lnTo>
                <a:lnTo>
                  <a:pt x="1066713" y="168457"/>
                </a:lnTo>
                <a:lnTo>
                  <a:pt x="1065441" y="168343"/>
                </a:lnTo>
                <a:lnTo>
                  <a:pt x="1061709" y="167921"/>
                </a:lnTo>
                <a:lnTo>
                  <a:pt x="1050512" y="166653"/>
                </a:lnTo>
                <a:lnTo>
                  <a:pt x="1046351" y="166192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17784" y="163055"/>
                </a:lnTo>
                <a:lnTo>
                  <a:pt x="1012698" y="161928"/>
                </a:lnTo>
                <a:lnTo>
                  <a:pt x="1005070" y="160237"/>
                </a:lnTo>
                <a:lnTo>
                  <a:pt x="998275" y="158879"/>
                </a:lnTo>
                <a:lnTo>
                  <a:pt x="989815" y="157189"/>
                </a:lnTo>
                <a:lnTo>
                  <a:pt x="983202" y="155845"/>
                </a:lnTo>
                <a:lnTo>
                  <a:pt x="974885" y="154154"/>
                </a:lnTo>
                <a:lnTo>
                  <a:pt x="968842" y="152947"/>
                </a:lnTo>
                <a:lnTo>
                  <a:pt x="959629" y="151106"/>
                </a:lnTo>
                <a:lnTo>
                  <a:pt x="953657" y="149886"/>
                </a:lnTo>
                <a:lnTo>
                  <a:pt x="944700" y="148057"/>
                </a:lnTo>
                <a:lnTo>
                  <a:pt x="940539" y="147596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6606" y="136365"/>
                </a:lnTo>
                <a:lnTo>
                  <a:pt x="884002" y="135559"/>
                </a:lnTo>
                <a:lnTo>
                  <a:pt x="877793" y="134291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48841" y="126658"/>
                </a:lnTo>
                <a:lnTo>
                  <a:pt x="846352" y="126095"/>
                </a:lnTo>
                <a:lnTo>
                  <a:pt x="838888" y="124404"/>
                </a:lnTo>
                <a:lnTo>
                  <a:pt x="832092" y="123046"/>
                </a:lnTo>
                <a:lnTo>
                  <a:pt x="823632" y="121356"/>
                </a:lnTo>
                <a:lnTo>
                  <a:pt x="814043" y="118321"/>
                </a:lnTo>
                <a:lnTo>
                  <a:pt x="808702" y="116631"/>
                </a:lnTo>
                <a:lnTo>
                  <a:pt x="801906" y="115273"/>
                </a:lnTo>
                <a:lnTo>
                  <a:pt x="793446" y="113582"/>
                </a:lnTo>
                <a:lnTo>
                  <a:pt x="786650" y="112224"/>
                </a:lnTo>
                <a:lnTo>
                  <a:pt x="783025" y="111500"/>
                </a:lnTo>
                <a:lnTo>
                  <a:pt x="778190" y="110534"/>
                </a:lnTo>
                <a:lnTo>
                  <a:pt x="769668" y="107836"/>
                </a:lnTo>
                <a:lnTo>
                  <a:pt x="768602" y="107499"/>
                </a:lnTo>
                <a:lnTo>
                  <a:pt x="767839" y="107258"/>
                </a:lnTo>
                <a:lnTo>
                  <a:pt x="763261" y="105809"/>
                </a:lnTo>
                <a:lnTo>
                  <a:pt x="748005" y="102760"/>
                </a:lnTo>
                <a:lnTo>
                  <a:pt x="743493" y="101332"/>
                </a:lnTo>
                <a:lnTo>
                  <a:pt x="738417" y="99725"/>
                </a:lnTo>
                <a:lnTo>
                  <a:pt x="733075" y="98035"/>
                </a:lnTo>
                <a:lnTo>
                  <a:pt x="726280" y="96677"/>
                </a:lnTo>
                <a:lnTo>
                  <a:pt x="717820" y="94987"/>
                </a:lnTo>
                <a:lnTo>
                  <a:pt x="709503" y="93296"/>
                </a:lnTo>
                <a:lnTo>
                  <a:pt x="704653" y="92310"/>
                </a:lnTo>
                <a:lnTo>
                  <a:pt x="702890" y="91952"/>
                </a:lnTo>
                <a:lnTo>
                  <a:pt x="689293" y="87213"/>
                </a:lnTo>
                <a:lnTo>
                  <a:pt x="674023" y="84178"/>
                </a:lnTo>
                <a:lnTo>
                  <a:pt x="659108" y="80797"/>
                </a:lnTo>
                <a:lnTo>
                  <a:pt x="649718" y="78088"/>
                </a:lnTo>
                <a:lnTo>
                  <a:pt x="648544" y="77749"/>
                </a:lnTo>
                <a:lnTo>
                  <a:pt x="643838" y="76391"/>
                </a:lnTo>
                <a:lnTo>
                  <a:pt x="636210" y="74700"/>
                </a:lnTo>
                <a:lnTo>
                  <a:pt x="634303" y="74278"/>
                </a:lnTo>
                <a:lnTo>
                  <a:pt x="628582" y="73010"/>
                </a:lnTo>
                <a:lnTo>
                  <a:pt x="627212" y="72607"/>
                </a:lnTo>
                <a:lnTo>
                  <a:pt x="624014" y="71666"/>
                </a:lnTo>
                <a:lnTo>
                  <a:pt x="613653" y="68617"/>
                </a:lnTo>
                <a:lnTo>
                  <a:pt x="606025" y="66927"/>
                </a:lnTo>
                <a:lnTo>
                  <a:pt x="598397" y="65236"/>
                </a:lnTo>
                <a:lnTo>
                  <a:pt x="596593" y="64870"/>
                </a:lnTo>
                <a:lnTo>
                  <a:pt x="583467" y="62202"/>
                </a:lnTo>
                <a:lnTo>
                  <a:pt x="568211" y="57463"/>
                </a:lnTo>
                <a:lnTo>
                  <a:pt x="558535" y="55496"/>
                </a:lnTo>
                <a:lnTo>
                  <a:pt x="553282" y="54428"/>
                </a:lnTo>
                <a:lnTo>
                  <a:pt x="546486" y="53070"/>
                </a:lnTo>
                <a:lnTo>
                  <a:pt x="538026" y="51380"/>
                </a:lnTo>
                <a:lnTo>
                  <a:pt x="532568" y="49689"/>
                </a:lnTo>
                <a:lnTo>
                  <a:pt x="522770" y="46655"/>
                </a:lnTo>
                <a:lnTo>
                  <a:pt x="507841" y="43606"/>
                </a:lnTo>
                <a:lnTo>
                  <a:pt x="492585" y="40558"/>
                </a:lnTo>
                <a:lnTo>
                  <a:pt x="489380" y="39543"/>
                </a:lnTo>
                <a:lnTo>
                  <a:pt x="487243" y="38867"/>
                </a:lnTo>
                <a:lnTo>
                  <a:pt x="484047" y="37856"/>
                </a:lnTo>
                <a:lnTo>
                  <a:pt x="477655" y="35833"/>
                </a:lnTo>
                <a:lnTo>
                  <a:pt x="465797" y="33463"/>
                </a:lnTo>
                <a:lnTo>
                  <a:pt x="462399" y="32784"/>
                </a:lnTo>
                <a:lnTo>
                  <a:pt x="454934" y="31094"/>
                </a:lnTo>
                <a:lnTo>
                  <a:pt x="447470" y="29403"/>
                </a:lnTo>
                <a:lnTo>
                  <a:pt x="440713" y="28059"/>
                </a:lnTo>
                <a:lnTo>
                  <a:pt x="436463" y="27214"/>
                </a:lnTo>
                <a:lnTo>
                  <a:pt x="432214" y="26369"/>
                </a:lnTo>
                <a:lnTo>
                  <a:pt x="416958" y="25011"/>
                </a:lnTo>
                <a:lnTo>
                  <a:pt x="402028" y="21630"/>
                </a:lnTo>
                <a:lnTo>
                  <a:pt x="386773" y="18595"/>
                </a:lnTo>
                <a:lnTo>
                  <a:pt x="371843" y="15547"/>
                </a:ln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160219" y="0"/>
                </a:lnTo>
                <a:lnTo>
                  <a:pt x="148014" y="1075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9627" y="6083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62483" y="12512"/>
                </a:lnTo>
                <a:lnTo>
                  <a:pt x="55726" y="13856"/>
                </a:lnTo>
                <a:lnTo>
                  <a:pt x="50400" y="15547"/>
                </a:lnTo>
                <a:lnTo>
                  <a:pt x="47917" y="16335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34142"/>
                </a:lnTo>
                <a:lnTo>
                  <a:pt x="0" y="38867"/>
                </a:lnTo>
                <a:lnTo>
                  <a:pt x="0" y="931330"/>
                </a:lnTo>
                <a:lnTo>
                  <a:pt x="817" y="931095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6038449" y="4521096"/>
            <a:ext cx="1387522" cy="942477"/>
          </a:xfrm>
          <a:custGeom>
            <a:avLst/>
            <a:gdLst/>
            <a:ahLst/>
            <a:cxnLst/>
            <a:rect l="l" t="t" r="r" b="b"/>
            <a:pathLst>
              <a:path w="1387522" h="942477">
                <a:moveTo>
                  <a:pt x="1210394" y="940787"/>
                </a:moveTo>
                <a:lnTo>
                  <a:pt x="1225663" y="939436"/>
                </a:lnTo>
                <a:lnTo>
                  <a:pt x="1232213" y="938711"/>
                </a:lnTo>
                <a:lnTo>
                  <a:pt x="1240946" y="937745"/>
                </a:lnTo>
                <a:lnTo>
                  <a:pt x="1246486" y="936618"/>
                </a:lnTo>
                <a:lnTo>
                  <a:pt x="1255903" y="934702"/>
                </a:lnTo>
                <a:lnTo>
                  <a:pt x="1267325" y="933434"/>
                </a:lnTo>
                <a:lnTo>
                  <a:pt x="1271132" y="933012"/>
                </a:lnTo>
                <a:lnTo>
                  <a:pt x="1286089" y="931659"/>
                </a:lnTo>
                <a:lnTo>
                  <a:pt x="1293700" y="929970"/>
                </a:lnTo>
                <a:lnTo>
                  <a:pt x="1296747" y="929294"/>
                </a:lnTo>
                <a:lnTo>
                  <a:pt x="1301317" y="928280"/>
                </a:lnTo>
                <a:lnTo>
                  <a:pt x="1316274" y="923884"/>
                </a:lnTo>
                <a:lnTo>
                  <a:pt x="1318087" y="923321"/>
                </a:lnTo>
                <a:lnTo>
                  <a:pt x="1321714" y="922194"/>
                </a:lnTo>
                <a:lnTo>
                  <a:pt x="1327150" y="920505"/>
                </a:lnTo>
                <a:lnTo>
                  <a:pt x="1331503" y="919152"/>
                </a:lnTo>
                <a:lnTo>
                  <a:pt x="1336941" y="917462"/>
                </a:lnTo>
                <a:lnTo>
                  <a:pt x="1340205" y="916448"/>
                </a:lnTo>
                <a:lnTo>
                  <a:pt x="1346731" y="914419"/>
                </a:lnTo>
                <a:lnTo>
                  <a:pt x="1361688" y="908335"/>
                </a:lnTo>
                <a:lnTo>
                  <a:pt x="1364408" y="907489"/>
                </a:lnTo>
                <a:lnTo>
                  <a:pt x="1376917" y="903603"/>
                </a:lnTo>
                <a:lnTo>
                  <a:pt x="1385166" y="901236"/>
                </a:lnTo>
                <a:lnTo>
                  <a:pt x="1387522" y="900560"/>
                </a:lnTo>
                <a:lnTo>
                  <a:pt x="1387522" y="0"/>
                </a:lnTo>
                <a:lnTo>
                  <a:pt x="1376917" y="4725"/>
                </a:lnTo>
                <a:lnTo>
                  <a:pt x="1366311" y="25011"/>
                </a:lnTo>
                <a:lnTo>
                  <a:pt x="1366311" y="889404"/>
                </a:lnTo>
                <a:lnTo>
                  <a:pt x="1363592" y="890249"/>
                </a:lnTo>
                <a:lnTo>
                  <a:pt x="1351082" y="894137"/>
                </a:lnTo>
                <a:lnTo>
                  <a:pt x="1336126" y="898869"/>
                </a:lnTo>
                <a:lnTo>
                  <a:pt x="1324523" y="902476"/>
                </a:lnTo>
                <a:lnTo>
                  <a:pt x="1320897" y="903603"/>
                </a:lnTo>
                <a:lnTo>
                  <a:pt x="1309265" y="908335"/>
                </a:lnTo>
                <a:lnTo>
                  <a:pt x="1305940" y="909687"/>
                </a:lnTo>
                <a:lnTo>
                  <a:pt x="1297480" y="911377"/>
                </a:lnTo>
                <a:lnTo>
                  <a:pt x="1290712" y="912730"/>
                </a:lnTo>
                <a:lnTo>
                  <a:pt x="1277114" y="914419"/>
                </a:lnTo>
                <a:lnTo>
                  <a:pt x="1261750" y="917462"/>
                </a:lnTo>
                <a:lnTo>
                  <a:pt x="1249893" y="918814"/>
                </a:lnTo>
                <a:lnTo>
                  <a:pt x="1246929" y="919152"/>
                </a:lnTo>
                <a:lnTo>
                  <a:pt x="1231632" y="920505"/>
                </a:lnTo>
                <a:lnTo>
                  <a:pt x="1222675" y="921518"/>
                </a:lnTo>
                <a:lnTo>
                  <a:pt x="1216703" y="922194"/>
                </a:lnTo>
                <a:lnTo>
                  <a:pt x="1201447" y="923884"/>
                </a:lnTo>
                <a:lnTo>
                  <a:pt x="1110891" y="923884"/>
                </a:lnTo>
                <a:lnTo>
                  <a:pt x="1095635" y="922194"/>
                </a:lnTo>
                <a:lnTo>
                  <a:pt x="1091902" y="921772"/>
                </a:lnTo>
                <a:lnTo>
                  <a:pt x="1080705" y="920505"/>
                </a:lnTo>
                <a:lnTo>
                  <a:pt x="1065449" y="919152"/>
                </a:lnTo>
                <a:lnTo>
                  <a:pt x="1050180" y="917462"/>
                </a:lnTo>
                <a:lnTo>
                  <a:pt x="1035264" y="914419"/>
                </a:lnTo>
                <a:lnTo>
                  <a:pt x="1030174" y="913856"/>
                </a:lnTo>
                <a:lnTo>
                  <a:pt x="1019995" y="912730"/>
                </a:lnTo>
                <a:lnTo>
                  <a:pt x="1005079" y="911377"/>
                </a:lnTo>
                <a:lnTo>
                  <a:pt x="991468" y="909687"/>
                </a:lnTo>
                <a:lnTo>
                  <a:pt x="988078" y="909011"/>
                </a:lnTo>
                <a:lnTo>
                  <a:pt x="976212" y="906644"/>
                </a:lnTo>
                <a:lnTo>
                  <a:pt x="961283" y="903603"/>
                </a:lnTo>
                <a:lnTo>
                  <a:pt x="951112" y="901574"/>
                </a:lnTo>
                <a:lnTo>
                  <a:pt x="946027" y="900560"/>
                </a:lnTo>
                <a:lnTo>
                  <a:pt x="930771" y="897179"/>
                </a:lnTo>
                <a:lnTo>
                  <a:pt x="920818" y="896277"/>
                </a:lnTo>
                <a:lnTo>
                  <a:pt x="915841" y="895826"/>
                </a:lnTo>
                <a:lnTo>
                  <a:pt x="913300" y="895263"/>
                </a:lnTo>
                <a:lnTo>
                  <a:pt x="908216" y="894137"/>
                </a:lnTo>
                <a:lnTo>
                  <a:pt x="905164" y="893461"/>
                </a:lnTo>
                <a:lnTo>
                  <a:pt x="900585" y="892447"/>
                </a:lnTo>
                <a:lnTo>
                  <a:pt x="888974" y="890080"/>
                </a:lnTo>
                <a:lnTo>
                  <a:pt x="885656" y="889404"/>
                </a:lnTo>
                <a:lnTo>
                  <a:pt x="875846" y="886361"/>
                </a:lnTo>
                <a:lnTo>
                  <a:pt x="870400" y="884672"/>
                </a:lnTo>
                <a:lnTo>
                  <a:pt x="863765" y="883319"/>
                </a:lnTo>
                <a:lnTo>
                  <a:pt x="861691" y="882897"/>
                </a:lnTo>
                <a:lnTo>
                  <a:pt x="855470" y="881629"/>
                </a:lnTo>
                <a:lnTo>
                  <a:pt x="850385" y="880614"/>
                </a:lnTo>
                <a:lnTo>
                  <a:pt x="848690" y="880276"/>
                </a:lnTo>
                <a:lnTo>
                  <a:pt x="840215" y="878586"/>
                </a:lnTo>
                <a:lnTo>
                  <a:pt x="830619" y="875544"/>
                </a:lnTo>
                <a:lnTo>
                  <a:pt x="825285" y="873854"/>
                </a:lnTo>
                <a:lnTo>
                  <a:pt x="810029" y="870811"/>
                </a:lnTo>
                <a:lnTo>
                  <a:pt x="794773" y="867769"/>
                </a:lnTo>
                <a:lnTo>
                  <a:pt x="781027" y="863406"/>
                </a:lnTo>
                <a:lnTo>
                  <a:pt x="779844" y="863030"/>
                </a:lnTo>
                <a:lnTo>
                  <a:pt x="771345" y="861340"/>
                </a:lnTo>
                <a:lnTo>
                  <a:pt x="764588" y="859996"/>
                </a:lnTo>
                <a:lnTo>
                  <a:pt x="749658" y="855257"/>
                </a:lnTo>
                <a:lnTo>
                  <a:pt x="745126" y="854355"/>
                </a:lnTo>
                <a:lnTo>
                  <a:pt x="741160" y="853566"/>
                </a:lnTo>
                <a:lnTo>
                  <a:pt x="734402" y="852222"/>
                </a:lnTo>
                <a:lnTo>
                  <a:pt x="726938" y="850532"/>
                </a:lnTo>
                <a:lnTo>
                  <a:pt x="719473" y="848841"/>
                </a:lnTo>
                <a:lnTo>
                  <a:pt x="710037" y="845793"/>
                </a:lnTo>
                <a:lnTo>
                  <a:pt x="705876" y="844449"/>
                </a:lnTo>
                <a:lnTo>
                  <a:pt x="698248" y="842758"/>
                </a:lnTo>
                <a:lnTo>
                  <a:pt x="690620" y="841068"/>
                </a:lnTo>
                <a:lnTo>
                  <a:pt x="687227" y="840390"/>
                </a:lnTo>
                <a:lnTo>
                  <a:pt x="675351" y="838019"/>
                </a:lnTo>
                <a:lnTo>
                  <a:pt x="665771" y="834985"/>
                </a:lnTo>
                <a:lnTo>
                  <a:pt x="660435" y="833294"/>
                </a:lnTo>
                <a:lnTo>
                  <a:pt x="654389" y="832087"/>
                </a:lnTo>
                <a:lnTo>
                  <a:pt x="645165" y="830246"/>
                </a:lnTo>
                <a:lnTo>
                  <a:pt x="630249" y="827197"/>
                </a:lnTo>
                <a:lnTo>
                  <a:pt x="617960" y="823394"/>
                </a:lnTo>
                <a:lnTo>
                  <a:pt x="614980" y="822472"/>
                </a:lnTo>
                <a:lnTo>
                  <a:pt x="608335" y="821114"/>
                </a:lnTo>
                <a:lnTo>
                  <a:pt x="600064" y="819424"/>
                </a:lnTo>
                <a:lnTo>
                  <a:pt x="591581" y="817738"/>
                </a:lnTo>
                <a:lnTo>
                  <a:pt x="584794" y="816389"/>
                </a:lnTo>
                <a:lnTo>
                  <a:pt x="578327" y="814135"/>
                </a:lnTo>
                <a:lnTo>
                  <a:pt x="575094" y="813008"/>
                </a:lnTo>
                <a:lnTo>
                  <a:pt x="571197" y="811650"/>
                </a:lnTo>
                <a:lnTo>
                  <a:pt x="563569" y="810133"/>
                </a:lnTo>
                <a:lnTo>
                  <a:pt x="555941" y="808615"/>
                </a:lnTo>
                <a:lnTo>
                  <a:pt x="544755" y="805065"/>
                </a:lnTo>
                <a:lnTo>
                  <a:pt x="541012" y="803877"/>
                </a:lnTo>
                <a:lnTo>
                  <a:pt x="532552" y="802186"/>
                </a:lnTo>
                <a:lnTo>
                  <a:pt x="525756" y="800828"/>
                </a:lnTo>
                <a:lnTo>
                  <a:pt x="518322" y="799151"/>
                </a:lnTo>
                <a:lnTo>
                  <a:pt x="514574" y="798306"/>
                </a:lnTo>
                <a:lnTo>
                  <a:pt x="510826" y="797461"/>
                </a:lnTo>
                <a:lnTo>
                  <a:pt x="495571" y="793055"/>
                </a:lnTo>
                <a:lnTo>
                  <a:pt x="486613" y="791026"/>
                </a:lnTo>
                <a:lnTo>
                  <a:pt x="480641" y="789674"/>
                </a:lnTo>
                <a:lnTo>
                  <a:pt x="465385" y="786639"/>
                </a:lnTo>
                <a:lnTo>
                  <a:pt x="463199" y="785960"/>
                </a:lnTo>
                <a:lnTo>
                  <a:pt x="450129" y="781900"/>
                </a:lnTo>
                <a:lnTo>
                  <a:pt x="435200" y="778865"/>
                </a:lnTo>
                <a:lnTo>
                  <a:pt x="419944" y="777175"/>
                </a:lnTo>
                <a:lnTo>
                  <a:pt x="405014" y="774126"/>
                </a:lnTo>
                <a:lnTo>
                  <a:pt x="399609" y="773051"/>
                </a:lnTo>
                <a:lnTo>
                  <a:pt x="389758" y="771092"/>
                </a:lnTo>
                <a:lnTo>
                  <a:pt x="381479" y="769401"/>
                </a:lnTo>
                <a:lnTo>
                  <a:pt x="374829" y="768043"/>
                </a:lnTo>
                <a:lnTo>
                  <a:pt x="366369" y="766353"/>
                </a:lnTo>
                <a:lnTo>
                  <a:pt x="359573" y="764995"/>
                </a:lnTo>
                <a:lnTo>
                  <a:pt x="352139" y="763318"/>
                </a:lnTo>
                <a:lnTo>
                  <a:pt x="344644" y="761628"/>
                </a:lnTo>
                <a:lnTo>
                  <a:pt x="329388" y="760270"/>
                </a:lnTo>
                <a:lnTo>
                  <a:pt x="319999" y="759229"/>
                </a:lnTo>
                <a:lnTo>
                  <a:pt x="314132" y="758579"/>
                </a:lnTo>
                <a:lnTo>
                  <a:pt x="299202" y="757221"/>
                </a:lnTo>
                <a:lnTo>
                  <a:pt x="293763" y="756545"/>
                </a:lnTo>
                <a:lnTo>
                  <a:pt x="285605" y="755531"/>
                </a:lnTo>
                <a:lnTo>
                  <a:pt x="270336" y="753840"/>
                </a:lnTo>
                <a:lnTo>
                  <a:pt x="265931" y="752944"/>
                </a:lnTo>
                <a:lnTo>
                  <a:pt x="259574" y="751651"/>
                </a:lnTo>
                <a:lnTo>
                  <a:pt x="255420" y="750806"/>
                </a:lnTo>
                <a:lnTo>
                  <a:pt x="240150" y="749448"/>
                </a:lnTo>
                <a:lnTo>
                  <a:pt x="194709" y="749448"/>
                </a:lnTo>
                <a:lnTo>
                  <a:pt x="186670" y="748538"/>
                </a:lnTo>
                <a:lnTo>
                  <a:pt x="179779" y="747757"/>
                </a:lnTo>
                <a:lnTo>
                  <a:pt x="134338" y="747757"/>
                </a:lnTo>
                <a:lnTo>
                  <a:pt x="119409" y="749448"/>
                </a:lnTo>
                <a:lnTo>
                  <a:pt x="117898" y="749750"/>
                </a:lnTo>
                <a:lnTo>
                  <a:pt x="112613" y="750806"/>
                </a:lnTo>
                <a:lnTo>
                  <a:pt x="104153" y="752496"/>
                </a:lnTo>
                <a:lnTo>
                  <a:pt x="92540" y="753519"/>
                </a:lnTo>
                <a:lnTo>
                  <a:pt x="88897" y="753840"/>
                </a:lnTo>
                <a:lnTo>
                  <a:pt x="80366" y="754806"/>
                </a:lnTo>
                <a:lnTo>
                  <a:pt x="73967" y="755531"/>
                </a:lnTo>
                <a:lnTo>
                  <a:pt x="64814" y="756545"/>
                </a:lnTo>
                <a:lnTo>
                  <a:pt x="58711" y="757221"/>
                </a:lnTo>
                <a:lnTo>
                  <a:pt x="47493" y="759512"/>
                </a:lnTo>
                <a:lnTo>
                  <a:pt x="43782" y="760270"/>
                </a:lnTo>
                <a:lnTo>
                  <a:pt x="40051" y="761015"/>
                </a:lnTo>
                <a:lnTo>
                  <a:pt x="28526" y="763318"/>
                </a:lnTo>
                <a:lnTo>
                  <a:pt x="19222" y="766263"/>
                </a:lnTo>
                <a:lnTo>
                  <a:pt x="18938" y="766353"/>
                </a:lnTo>
                <a:lnTo>
                  <a:pt x="18258" y="766568"/>
                </a:lnTo>
                <a:lnTo>
                  <a:pt x="13597" y="768043"/>
                </a:lnTo>
                <a:lnTo>
                  <a:pt x="4311" y="772197"/>
                </a:lnTo>
                <a:lnTo>
                  <a:pt x="3004" y="772782"/>
                </a:lnTo>
                <a:lnTo>
                  <a:pt x="0" y="774126"/>
                </a:lnTo>
                <a:lnTo>
                  <a:pt x="4311" y="789674"/>
                </a:lnTo>
                <a:lnTo>
                  <a:pt x="19566" y="785281"/>
                </a:lnTo>
                <a:lnTo>
                  <a:pt x="34495" y="780556"/>
                </a:lnTo>
                <a:lnTo>
                  <a:pt x="39835" y="779373"/>
                </a:lnTo>
                <a:lnTo>
                  <a:pt x="49751" y="777175"/>
                </a:lnTo>
                <a:lnTo>
                  <a:pt x="65007" y="774126"/>
                </a:lnTo>
                <a:lnTo>
                  <a:pt x="79936" y="772782"/>
                </a:lnTo>
                <a:lnTo>
                  <a:pt x="87564" y="771937"/>
                </a:lnTo>
                <a:lnTo>
                  <a:pt x="95192" y="771092"/>
                </a:lnTo>
                <a:lnTo>
                  <a:pt x="108803" y="769401"/>
                </a:lnTo>
                <a:lnTo>
                  <a:pt x="115453" y="768043"/>
                </a:lnTo>
                <a:lnTo>
                  <a:pt x="123733" y="766353"/>
                </a:lnTo>
                <a:lnTo>
                  <a:pt x="229545" y="766353"/>
                </a:lnTo>
                <a:lnTo>
                  <a:pt x="244800" y="768043"/>
                </a:lnTo>
                <a:lnTo>
                  <a:pt x="253988" y="768879"/>
                </a:lnTo>
                <a:lnTo>
                  <a:pt x="259730" y="769401"/>
                </a:lnTo>
                <a:lnTo>
                  <a:pt x="267358" y="770247"/>
                </a:lnTo>
                <a:lnTo>
                  <a:pt x="274986" y="771092"/>
                </a:lnTo>
                <a:lnTo>
                  <a:pt x="289915" y="774126"/>
                </a:lnTo>
                <a:lnTo>
                  <a:pt x="305171" y="775817"/>
                </a:lnTo>
                <a:lnTo>
                  <a:pt x="310257" y="776270"/>
                </a:lnTo>
                <a:lnTo>
                  <a:pt x="320427" y="777175"/>
                </a:lnTo>
                <a:lnTo>
                  <a:pt x="335357" y="778865"/>
                </a:lnTo>
                <a:lnTo>
                  <a:pt x="350613" y="781900"/>
                </a:lnTo>
                <a:lnTo>
                  <a:pt x="365542" y="783590"/>
                </a:lnTo>
                <a:lnTo>
                  <a:pt x="375361" y="785553"/>
                </a:lnTo>
                <a:lnTo>
                  <a:pt x="380798" y="786639"/>
                </a:lnTo>
                <a:lnTo>
                  <a:pt x="395728" y="789674"/>
                </a:lnTo>
                <a:lnTo>
                  <a:pt x="410983" y="793055"/>
                </a:lnTo>
                <a:lnTo>
                  <a:pt x="412682" y="793394"/>
                </a:lnTo>
                <a:lnTo>
                  <a:pt x="426239" y="796103"/>
                </a:lnTo>
                <a:lnTo>
                  <a:pt x="441169" y="799151"/>
                </a:lnTo>
                <a:lnTo>
                  <a:pt x="442105" y="799338"/>
                </a:lnTo>
                <a:lnTo>
                  <a:pt x="449598" y="800828"/>
                </a:lnTo>
                <a:lnTo>
                  <a:pt x="456425" y="802186"/>
                </a:lnTo>
                <a:lnTo>
                  <a:pt x="464704" y="803877"/>
                </a:lnTo>
                <a:lnTo>
                  <a:pt x="469359" y="804827"/>
                </a:lnTo>
                <a:lnTo>
                  <a:pt x="471354" y="805234"/>
                </a:lnTo>
                <a:lnTo>
                  <a:pt x="486610" y="808615"/>
                </a:lnTo>
                <a:lnTo>
                  <a:pt x="490908" y="809880"/>
                </a:lnTo>
                <a:lnTo>
                  <a:pt x="496924" y="811650"/>
                </a:lnTo>
                <a:lnTo>
                  <a:pt x="501540" y="813008"/>
                </a:lnTo>
                <a:lnTo>
                  <a:pt x="516796" y="816389"/>
                </a:lnTo>
                <a:lnTo>
                  <a:pt x="519245" y="817148"/>
                </a:lnTo>
                <a:lnTo>
                  <a:pt x="532051" y="821114"/>
                </a:lnTo>
                <a:lnTo>
                  <a:pt x="533529" y="821416"/>
                </a:lnTo>
                <a:lnTo>
                  <a:pt x="538702" y="822472"/>
                </a:lnTo>
                <a:lnTo>
                  <a:pt x="546981" y="824163"/>
                </a:lnTo>
                <a:lnTo>
                  <a:pt x="562237" y="827197"/>
                </a:lnTo>
                <a:lnTo>
                  <a:pt x="571841" y="830246"/>
                </a:lnTo>
                <a:lnTo>
                  <a:pt x="575169" y="831302"/>
                </a:lnTo>
                <a:lnTo>
                  <a:pt x="577166" y="831936"/>
                </a:lnTo>
                <a:lnTo>
                  <a:pt x="592422" y="834985"/>
                </a:lnTo>
                <a:lnTo>
                  <a:pt x="602375" y="837008"/>
                </a:lnTo>
                <a:lnTo>
                  <a:pt x="607352" y="838019"/>
                </a:lnTo>
                <a:lnTo>
                  <a:pt x="617166" y="841068"/>
                </a:lnTo>
                <a:lnTo>
                  <a:pt x="622608" y="842758"/>
                </a:lnTo>
                <a:lnTo>
                  <a:pt x="631114" y="844449"/>
                </a:lnTo>
                <a:lnTo>
                  <a:pt x="637877" y="845793"/>
                </a:lnTo>
                <a:lnTo>
                  <a:pt x="647472" y="848841"/>
                </a:lnTo>
                <a:lnTo>
                  <a:pt x="652793" y="850532"/>
                </a:lnTo>
                <a:lnTo>
                  <a:pt x="658206" y="851608"/>
                </a:lnTo>
                <a:lnTo>
                  <a:pt x="668063" y="853566"/>
                </a:lnTo>
                <a:lnTo>
                  <a:pt x="669571" y="853904"/>
                </a:lnTo>
                <a:lnTo>
                  <a:pt x="675603" y="855257"/>
                </a:lnTo>
                <a:lnTo>
                  <a:pt x="681660" y="856615"/>
                </a:lnTo>
                <a:lnTo>
                  <a:pt x="685220" y="857742"/>
                </a:lnTo>
                <a:lnTo>
                  <a:pt x="696589" y="861340"/>
                </a:lnTo>
                <a:lnTo>
                  <a:pt x="711845" y="864721"/>
                </a:lnTo>
                <a:lnTo>
                  <a:pt x="723042" y="867007"/>
                </a:lnTo>
                <a:lnTo>
                  <a:pt x="726775" y="867769"/>
                </a:lnTo>
                <a:lnTo>
                  <a:pt x="730697" y="868986"/>
                </a:lnTo>
                <a:lnTo>
                  <a:pt x="742030" y="872501"/>
                </a:lnTo>
                <a:lnTo>
                  <a:pt x="748666" y="873854"/>
                </a:lnTo>
                <a:lnTo>
                  <a:pt x="756960" y="875544"/>
                </a:lnTo>
                <a:lnTo>
                  <a:pt x="766766" y="878586"/>
                </a:lnTo>
                <a:lnTo>
                  <a:pt x="772216" y="880276"/>
                </a:lnTo>
                <a:lnTo>
                  <a:pt x="777301" y="881291"/>
                </a:lnTo>
                <a:lnTo>
                  <a:pt x="781821" y="882192"/>
                </a:lnTo>
                <a:lnTo>
                  <a:pt x="787472" y="883319"/>
                </a:lnTo>
                <a:lnTo>
                  <a:pt x="794110" y="884672"/>
                </a:lnTo>
                <a:lnTo>
                  <a:pt x="799085" y="885685"/>
                </a:lnTo>
                <a:lnTo>
                  <a:pt x="802401" y="886361"/>
                </a:lnTo>
                <a:lnTo>
                  <a:pt x="817657" y="891094"/>
                </a:lnTo>
                <a:lnTo>
                  <a:pt x="829269" y="893461"/>
                </a:lnTo>
                <a:lnTo>
                  <a:pt x="832587" y="894137"/>
                </a:lnTo>
                <a:lnTo>
                  <a:pt x="841059" y="895826"/>
                </a:lnTo>
                <a:lnTo>
                  <a:pt x="847843" y="897179"/>
                </a:lnTo>
                <a:lnTo>
                  <a:pt x="862772" y="901912"/>
                </a:lnTo>
                <a:lnTo>
                  <a:pt x="873962" y="904143"/>
                </a:lnTo>
                <a:lnTo>
                  <a:pt x="878028" y="904954"/>
                </a:lnTo>
                <a:lnTo>
                  <a:pt x="885656" y="906644"/>
                </a:lnTo>
                <a:lnTo>
                  <a:pt x="893284" y="908335"/>
                </a:lnTo>
                <a:lnTo>
                  <a:pt x="899919" y="909687"/>
                </a:lnTo>
                <a:lnTo>
                  <a:pt x="905449" y="910814"/>
                </a:lnTo>
                <a:lnTo>
                  <a:pt x="908213" y="911377"/>
                </a:lnTo>
                <a:lnTo>
                  <a:pt x="923469" y="914419"/>
                </a:lnTo>
                <a:lnTo>
                  <a:pt x="932427" y="916245"/>
                </a:lnTo>
                <a:lnTo>
                  <a:pt x="938399" y="917462"/>
                </a:lnTo>
                <a:lnTo>
                  <a:pt x="946874" y="919152"/>
                </a:lnTo>
                <a:lnTo>
                  <a:pt x="953655" y="920505"/>
                </a:lnTo>
                <a:lnTo>
                  <a:pt x="961116" y="922194"/>
                </a:lnTo>
                <a:lnTo>
                  <a:pt x="962983" y="922617"/>
                </a:lnTo>
                <a:lnTo>
                  <a:pt x="968584" y="923884"/>
                </a:lnTo>
                <a:lnTo>
                  <a:pt x="983840" y="925237"/>
                </a:lnTo>
                <a:lnTo>
                  <a:pt x="994011" y="927265"/>
                </a:lnTo>
                <a:lnTo>
                  <a:pt x="999096" y="928280"/>
                </a:lnTo>
                <a:lnTo>
                  <a:pt x="1009049" y="929407"/>
                </a:lnTo>
                <a:lnTo>
                  <a:pt x="1014025" y="929970"/>
                </a:lnTo>
                <a:lnTo>
                  <a:pt x="1029281" y="931659"/>
                </a:lnTo>
                <a:lnTo>
                  <a:pt x="1042137" y="934280"/>
                </a:lnTo>
                <a:lnTo>
                  <a:pt x="1044211" y="934702"/>
                </a:lnTo>
                <a:lnTo>
                  <a:pt x="1059467" y="936055"/>
                </a:lnTo>
                <a:lnTo>
                  <a:pt x="1074396" y="937745"/>
                </a:lnTo>
                <a:lnTo>
                  <a:pt x="1089652" y="939436"/>
                </a:lnTo>
                <a:lnTo>
                  <a:pt x="1100849" y="940449"/>
                </a:lnTo>
                <a:lnTo>
                  <a:pt x="1104582" y="940787"/>
                </a:lnTo>
                <a:lnTo>
                  <a:pt x="1165292" y="940787"/>
                </a:lnTo>
                <a:lnTo>
                  <a:pt x="1180208" y="942477"/>
                </a:lnTo>
                <a:lnTo>
                  <a:pt x="1195478" y="942477"/>
                </a:lnTo>
                <a:lnTo>
                  <a:pt x="1210394" y="940787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6017218" y="4387227"/>
            <a:ext cx="1408753" cy="1076346"/>
          </a:xfrm>
          <a:custGeom>
            <a:avLst/>
            <a:gdLst/>
            <a:ahLst/>
            <a:cxnLst/>
            <a:rect l="l" t="t" r="r" b="b"/>
            <a:pathLst>
              <a:path w="1408753" h="1076346">
                <a:moveTo>
                  <a:pt x="175148" y="0"/>
                </a:moveTo>
                <a:lnTo>
                  <a:pt x="160219" y="0"/>
                </a:lnTo>
                <a:lnTo>
                  <a:pt x="148014" y="1075"/>
                </a:lnTo>
                <a:lnTo>
                  <a:pt x="144963" y="1344"/>
                </a:lnTo>
                <a:lnTo>
                  <a:pt x="130033" y="3034"/>
                </a:lnTo>
                <a:lnTo>
                  <a:pt x="122403" y="3982"/>
                </a:lnTo>
                <a:lnTo>
                  <a:pt x="116423" y="4725"/>
                </a:lnTo>
                <a:lnTo>
                  <a:pt x="109627" y="6083"/>
                </a:lnTo>
                <a:lnTo>
                  <a:pt x="101167" y="7773"/>
                </a:lnTo>
                <a:lnTo>
                  <a:pt x="86237" y="9464"/>
                </a:lnTo>
                <a:lnTo>
                  <a:pt x="70981" y="10822"/>
                </a:lnTo>
                <a:lnTo>
                  <a:pt x="62483" y="12512"/>
                </a:lnTo>
                <a:lnTo>
                  <a:pt x="55726" y="13856"/>
                </a:lnTo>
                <a:lnTo>
                  <a:pt x="50400" y="15547"/>
                </a:lnTo>
                <a:lnTo>
                  <a:pt x="47917" y="16335"/>
                </a:lnTo>
                <a:lnTo>
                  <a:pt x="40796" y="18595"/>
                </a:lnTo>
                <a:lnTo>
                  <a:pt x="25542" y="25011"/>
                </a:lnTo>
                <a:lnTo>
                  <a:pt x="10615" y="29403"/>
                </a:lnTo>
                <a:lnTo>
                  <a:pt x="816" y="32524"/>
                </a:lnTo>
                <a:lnTo>
                  <a:pt x="0" y="32784"/>
                </a:lnTo>
                <a:lnTo>
                  <a:pt x="0" y="34142"/>
                </a:lnTo>
                <a:lnTo>
                  <a:pt x="0" y="38867"/>
                </a:lnTo>
                <a:lnTo>
                  <a:pt x="0" y="41916"/>
                </a:lnTo>
              </a:path>
              <a:path w="1408753" h="1076346">
                <a:moveTo>
                  <a:pt x="190404" y="0"/>
                </a:moveTo>
                <a:lnTo>
                  <a:pt x="175148" y="0"/>
                </a:lnTo>
              </a:path>
              <a:path w="1408753" h="1076346">
                <a:moveTo>
                  <a:pt x="175148" y="1"/>
                </a:moveTo>
                <a:lnTo>
                  <a:pt x="190404" y="0"/>
                </a:lnTo>
              </a:path>
              <a:path w="1408753" h="1076346">
                <a:moveTo>
                  <a:pt x="205660" y="0"/>
                </a:moveTo>
                <a:lnTo>
                  <a:pt x="190404" y="0"/>
                </a:lnTo>
              </a:path>
              <a:path w="1408753" h="1076346">
                <a:moveTo>
                  <a:pt x="190404" y="1"/>
                </a:moveTo>
                <a:lnTo>
                  <a:pt x="205660" y="0"/>
                </a:lnTo>
              </a:path>
              <a:path w="1408753" h="1076346">
                <a:moveTo>
                  <a:pt x="371843" y="15547"/>
                </a:moveTo>
                <a:lnTo>
                  <a:pt x="356587" y="12512"/>
                </a:lnTo>
                <a:lnTo>
                  <a:pt x="349526" y="11712"/>
                </a:lnTo>
                <a:lnTo>
                  <a:pt x="341658" y="10822"/>
                </a:lnTo>
                <a:lnTo>
                  <a:pt x="327000" y="9517"/>
                </a:lnTo>
                <a:lnTo>
                  <a:pt x="326402" y="9464"/>
                </a:lnTo>
                <a:lnTo>
                  <a:pt x="325448" y="9358"/>
                </a:lnTo>
                <a:lnTo>
                  <a:pt x="311146" y="7773"/>
                </a:lnTo>
                <a:lnTo>
                  <a:pt x="298412" y="6331"/>
                </a:lnTo>
                <a:lnTo>
                  <a:pt x="296216" y="6083"/>
                </a:lnTo>
                <a:lnTo>
                  <a:pt x="294829" y="5959"/>
                </a:lnTo>
                <a:lnTo>
                  <a:pt x="280960" y="4725"/>
                </a:lnTo>
                <a:lnTo>
                  <a:pt x="273765" y="3910"/>
                </a:lnTo>
                <a:lnTo>
                  <a:pt x="266031" y="3034"/>
                </a:lnTo>
                <a:lnTo>
                  <a:pt x="251438" y="1417"/>
                </a:lnTo>
                <a:lnTo>
                  <a:pt x="250775" y="1344"/>
                </a:lnTo>
                <a:lnTo>
                  <a:pt x="235845" y="1344"/>
                </a:lnTo>
                <a:lnTo>
                  <a:pt x="223132" y="224"/>
                </a:lnTo>
                <a:lnTo>
                  <a:pt x="220590" y="0"/>
                </a:lnTo>
                <a:lnTo>
                  <a:pt x="205660" y="0"/>
                </a:lnTo>
              </a:path>
              <a:path w="1408753" h="1076346">
                <a:moveTo>
                  <a:pt x="386773" y="18595"/>
                </a:moveTo>
                <a:lnTo>
                  <a:pt x="371843" y="15547"/>
                </a:lnTo>
              </a:path>
              <a:path w="1408753" h="1076346">
                <a:moveTo>
                  <a:pt x="454934" y="31094"/>
                </a:moveTo>
                <a:lnTo>
                  <a:pt x="447470" y="29403"/>
                </a:lnTo>
                <a:lnTo>
                  <a:pt x="440713" y="28059"/>
                </a:lnTo>
                <a:lnTo>
                  <a:pt x="436463" y="27214"/>
                </a:lnTo>
                <a:lnTo>
                  <a:pt x="432214" y="26369"/>
                </a:lnTo>
                <a:lnTo>
                  <a:pt x="424586" y="25690"/>
                </a:lnTo>
              </a:path>
              <a:path w="1408753" h="1076346">
                <a:moveTo>
                  <a:pt x="462399" y="32784"/>
                </a:moveTo>
                <a:lnTo>
                  <a:pt x="454934" y="31094"/>
                </a:lnTo>
              </a:path>
              <a:path w="1408753" h="1076346">
                <a:moveTo>
                  <a:pt x="424586" y="25690"/>
                </a:moveTo>
                <a:lnTo>
                  <a:pt x="416958" y="25011"/>
                </a:lnTo>
                <a:lnTo>
                  <a:pt x="409493" y="23320"/>
                </a:lnTo>
                <a:lnTo>
                  <a:pt x="402028" y="21630"/>
                </a:lnTo>
                <a:lnTo>
                  <a:pt x="395271" y="20286"/>
                </a:lnTo>
                <a:lnTo>
                  <a:pt x="386773" y="18595"/>
                </a:lnTo>
              </a:path>
              <a:path w="1408753" h="1076346">
                <a:moveTo>
                  <a:pt x="386773" y="18595"/>
                </a:moveTo>
                <a:lnTo>
                  <a:pt x="402028" y="21630"/>
                </a:lnTo>
                <a:lnTo>
                  <a:pt x="416958" y="25011"/>
                </a:lnTo>
                <a:lnTo>
                  <a:pt x="424586" y="25690"/>
                </a:lnTo>
              </a:path>
              <a:path w="1408753" h="1076346">
                <a:moveTo>
                  <a:pt x="522770" y="46655"/>
                </a:moveTo>
                <a:lnTo>
                  <a:pt x="507841" y="43606"/>
                </a:lnTo>
                <a:lnTo>
                  <a:pt x="492585" y="40558"/>
                </a:lnTo>
                <a:lnTo>
                  <a:pt x="489380" y="39543"/>
                </a:lnTo>
                <a:lnTo>
                  <a:pt x="492585" y="40558"/>
                </a:lnTo>
                <a:lnTo>
                  <a:pt x="507841" y="43606"/>
                </a:lnTo>
                <a:lnTo>
                  <a:pt x="522770" y="46655"/>
                </a:lnTo>
              </a:path>
              <a:path w="1408753" h="1076346">
                <a:moveTo>
                  <a:pt x="482920" y="37499"/>
                </a:moveTo>
                <a:lnTo>
                  <a:pt x="484047" y="37856"/>
                </a:lnTo>
                <a:lnTo>
                  <a:pt x="482920" y="37499"/>
                </a:lnTo>
              </a:path>
              <a:path w="1408753" h="1076346">
                <a:moveTo>
                  <a:pt x="477655" y="35833"/>
                </a:moveTo>
                <a:lnTo>
                  <a:pt x="465450" y="33394"/>
                </a:lnTo>
                <a:lnTo>
                  <a:pt x="462399" y="32784"/>
                </a:lnTo>
              </a:path>
              <a:path w="1408753" h="1076346">
                <a:moveTo>
                  <a:pt x="482920" y="37499"/>
                </a:moveTo>
                <a:lnTo>
                  <a:pt x="477655" y="35833"/>
                </a:lnTo>
              </a:path>
              <a:path w="1408753" h="1076346">
                <a:moveTo>
                  <a:pt x="778190" y="110534"/>
                </a:moveTo>
                <a:lnTo>
                  <a:pt x="769668" y="107836"/>
                </a:lnTo>
                <a:lnTo>
                  <a:pt x="778190" y="110534"/>
                </a:lnTo>
                <a:lnTo>
                  <a:pt x="783025" y="111500"/>
                </a:lnTo>
                <a:lnTo>
                  <a:pt x="778190" y="110534"/>
                </a:lnTo>
              </a:path>
              <a:path w="1408753" h="1076346">
                <a:moveTo>
                  <a:pt x="767737" y="107225"/>
                </a:moveTo>
                <a:lnTo>
                  <a:pt x="767839" y="107258"/>
                </a:lnTo>
                <a:lnTo>
                  <a:pt x="767737" y="107225"/>
                </a:lnTo>
              </a:path>
              <a:path w="1408753" h="1076346">
                <a:moveTo>
                  <a:pt x="763261" y="105809"/>
                </a:moveTo>
                <a:lnTo>
                  <a:pt x="756728" y="104503"/>
                </a:lnTo>
              </a:path>
              <a:path w="1408753" h="1076346">
                <a:moveTo>
                  <a:pt x="767737" y="107225"/>
                </a:moveTo>
                <a:lnTo>
                  <a:pt x="763261" y="105809"/>
                </a:lnTo>
              </a:path>
              <a:path w="1408753" h="1076346">
                <a:moveTo>
                  <a:pt x="756728" y="104503"/>
                </a:moveTo>
                <a:lnTo>
                  <a:pt x="756465" y="104451"/>
                </a:lnTo>
                <a:lnTo>
                  <a:pt x="748005" y="102760"/>
                </a:lnTo>
                <a:lnTo>
                  <a:pt x="743493" y="101332"/>
                </a:lnTo>
                <a:lnTo>
                  <a:pt x="748005" y="102760"/>
                </a:lnTo>
                <a:lnTo>
                  <a:pt x="756728" y="104503"/>
                </a:lnTo>
              </a:path>
              <a:path w="1408753" h="1076346">
                <a:moveTo>
                  <a:pt x="738417" y="99725"/>
                </a:moveTo>
                <a:lnTo>
                  <a:pt x="733075" y="98035"/>
                </a:lnTo>
                <a:lnTo>
                  <a:pt x="726280" y="96677"/>
                </a:lnTo>
                <a:lnTo>
                  <a:pt x="720010" y="95424"/>
                </a:lnTo>
              </a:path>
              <a:path w="1408753" h="1076346">
                <a:moveTo>
                  <a:pt x="742028" y="100868"/>
                </a:moveTo>
                <a:lnTo>
                  <a:pt x="738417" y="99725"/>
                </a:lnTo>
              </a:path>
              <a:path w="1408753" h="1076346">
                <a:moveTo>
                  <a:pt x="702890" y="91952"/>
                </a:moveTo>
                <a:lnTo>
                  <a:pt x="695377" y="89334"/>
                </a:lnTo>
              </a:path>
              <a:path w="1408753" h="1076346">
                <a:moveTo>
                  <a:pt x="695377" y="89334"/>
                </a:moveTo>
                <a:lnTo>
                  <a:pt x="702890" y="91952"/>
                </a:lnTo>
                <a:lnTo>
                  <a:pt x="704653" y="92310"/>
                </a:lnTo>
                <a:lnTo>
                  <a:pt x="702890" y="91952"/>
                </a:lnTo>
              </a:path>
              <a:path w="1408753" h="1076346">
                <a:moveTo>
                  <a:pt x="689293" y="87213"/>
                </a:moveTo>
                <a:lnTo>
                  <a:pt x="676595" y="84689"/>
                </a:lnTo>
              </a:path>
              <a:path w="1408753" h="1076346">
                <a:moveTo>
                  <a:pt x="695377" y="89334"/>
                </a:moveTo>
                <a:lnTo>
                  <a:pt x="689293" y="87213"/>
                </a:lnTo>
              </a:path>
              <a:path w="1408753" h="1076346">
                <a:moveTo>
                  <a:pt x="676595" y="84689"/>
                </a:moveTo>
                <a:lnTo>
                  <a:pt x="674023" y="84178"/>
                </a:lnTo>
                <a:lnTo>
                  <a:pt x="666566" y="82488"/>
                </a:lnTo>
                <a:lnTo>
                  <a:pt x="659108" y="80797"/>
                </a:lnTo>
                <a:lnTo>
                  <a:pt x="649718" y="78088"/>
                </a:lnTo>
                <a:lnTo>
                  <a:pt x="659108" y="80797"/>
                </a:lnTo>
                <a:lnTo>
                  <a:pt x="674023" y="84178"/>
                </a:lnTo>
                <a:lnTo>
                  <a:pt x="676595" y="84689"/>
                </a:lnTo>
              </a:path>
              <a:path w="1408753" h="1076346">
                <a:moveTo>
                  <a:pt x="648544" y="77749"/>
                </a:moveTo>
                <a:lnTo>
                  <a:pt x="643838" y="76391"/>
                </a:lnTo>
                <a:lnTo>
                  <a:pt x="636210" y="74700"/>
                </a:lnTo>
                <a:lnTo>
                  <a:pt x="636077" y="74671"/>
                </a:lnTo>
              </a:path>
              <a:path w="1408753" h="1076346">
                <a:moveTo>
                  <a:pt x="648655" y="77781"/>
                </a:moveTo>
                <a:lnTo>
                  <a:pt x="648544" y="77749"/>
                </a:lnTo>
              </a:path>
              <a:path w="1408753" h="1076346">
                <a:moveTo>
                  <a:pt x="628582" y="73010"/>
                </a:moveTo>
                <a:lnTo>
                  <a:pt x="627212" y="72607"/>
                </a:lnTo>
                <a:lnTo>
                  <a:pt x="628582" y="73010"/>
                </a:lnTo>
                <a:lnTo>
                  <a:pt x="634303" y="74278"/>
                </a:lnTo>
                <a:lnTo>
                  <a:pt x="628582" y="73010"/>
                </a:lnTo>
              </a:path>
              <a:path w="1408753" h="1076346">
                <a:moveTo>
                  <a:pt x="624014" y="71666"/>
                </a:moveTo>
                <a:lnTo>
                  <a:pt x="613653" y="68617"/>
                </a:lnTo>
                <a:lnTo>
                  <a:pt x="606025" y="66927"/>
                </a:lnTo>
                <a:lnTo>
                  <a:pt x="598397" y="65236"/>
                </a:lnTo>
                <a:lnTo>
                  <a:pt x="596593" y="64870"/>
                </a:lnTo>
                <a:lnTo>
                  <a:pt x="595720" y="64692"/>
                </a:lnTo>
              </a:path>
              <a:path w="1408753" h="1076346">
                <a:moveTo>
                  <a:pt x="624490" y="71806"/>
                </a:moveTo>
                <a:lnTo>
                  <a:pt x="624014" y="71666"/>
                </a:lnTo>
              </a:path>
              <a:path w="1408753" h="1076346">
                <a:moveTo>
                  <a:pt x="595720" y="64692"/>
                </a:moveTo>
                <a:lnTo>
                  <a:pt x="591784" y="63892"/>
                </a:lnTo>
                <a:lnTo>
                  <a:pt x="583467" y="62202"/>
                </a:lnTo>
                <a:lnTo>
                  <a:pt x="579096" y="60844"/>
                </a:lnTo>
                <a:lnTo>
                  <a:pt x="574960" y="59559"/>
                </a:lnTo>
              </a:path>
              <a:path w="1408753" h="1076346">
                <a:moveTo>
                  <a:pt x="574960" y="59559"/>
                </a:moveTo>
                <a:lnTo>
                  <a:pt x="583467" y="62202"/>
                </a:lnTo>
                <a:lnTo>
                  <a:pt x="595720" y="64692"/>
                </a:lnTo>
              </a:path>
              <a:path w="1408753" h="1076346">
                <a:moveTo>
                  <a:pt x="568211" y="57463"/>
                </a:moveTo>
                <a:lnTo>
                  <a:pt x="558535" y="55496"/>
                </a:lnTo>
                <a:lnTo>
                  <a:pt x="558492" y="55487"/>
                </a:lnTo>
              </a:path>
              <a:path w="1408753" h="1076346">
                <a:moveTo>
                  <a:pt x="574960" y="59559"/>
                </a:moveTo>
                <a:lnTo>
                  <a:pt x="568211" y="57463"/>
                </a:lnTo>
              </a:path>
              <a:path w="1408753" h="1076346">
                <a:moveTo>
                  <a:pt x="532568" y="49689"/>
                </a:moveTo>
                <a:lnTo>
                  <a:pt x="522770" y="46655"/>
                </a:lnTo>
              </a:path>
              <a:path w="1408753" h="1076346">
                <a:moveTo>
                  <a:pt x="522770" y="46655"/>
                </a:moveTo>
                <a:lnTo>
                  <a:pt x="532568" y="49689"/>
                </a:lnTo>
              </a:path>
              <a:path w="1408753" h="1076346">
                <a:moveTo>
                  <a:pt x="853817" y="127785"/>
                </a:moveTo>
                <a:lnTo>
                  <a:pt x="848841" y="126658"/>
                </a:lnTo>
                <a:lnTo>
                  <a:pt x="846352" y="126095"/>
                </a:lnTo>
                <a:lnTo>
                  <a:pt x="838888" y="124404"/>
                </a:lnTo>
                <a:lnTo>
                  <a:pt x="832092" y="123046"/>
                </a:lnTo>
                <a:lnTo>
                  <a:pt x="827964" y="122221"/>
                </a:lnTo>
              </a:path>
              <a:path w="1408753" h="1076346">
                <a:moveTo>
                  <a:pt x="869073" y="132510"/>
                </a:moveTo>
                <a:lnTo>
                  <a:pt x="853817" y="127785"/>
                </a:lnTo>
              </a:path>
              <a:path w="1408753" h="1076346">
                <a:moveTo>
                  <a:pt x="814043" y="118321"/>
                </a:moveTo>
                <a:lnTo>
                  <a:pt x="808702" y="116631"/>
                </a:lnTo>
                <a:lnTo>
                  <a:pt x="801906" y="115273"/>
                </a:lnTo>
                <a:lnTo>
                  <a:pt x="793446" y="113582"/>
                </a:lnTo>
              </a:path>
              <a:path w="1408753" h="1076346">
                <a:moveTo>
                  <a:pt x="820329" y="120310"/>
                </a:moveTo>
                <a:lnTo>
                  <a:pt x="814043" y="118321"/>
                </a:lnTo>
              </a:path>
              <a:path w="1408753" h="1076346">
                <a:moveTo>
                  <a:pt x="929444" y="146367"/>
                </a:moveTo>
                <a:lnTo>
                  <a:pt x="921127" y="144676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8342" y="136903"/>
                </a:lnTo>
                <a:lnTo>
                  <a:pt x="886606" y="136365"/>
                </a:lnTo>
                <a:lnTo>
                  <a:pt x="899258" y="140284"/>
                </a:lnTo>
                <a:lnTo>
                  <a:pt x="914514" y="143332"/>
                </a:lnTo>
                <a:lnTo>
                  <a:pt x="929444" y="146367"/>
                </a:lnTo>
                <a:lnTo>
                  <a:pt x="940539" y="147596"/>
                </a:lnTo>
                <a:lnTo>
                  <a:pt x="929444" y="146367"/>
                </a:lnTo>
              </a:path>
              <a:path w="1408753" h="1076346">
                <a:moveTo>
                  <a:pt x="884002" y="135559"/>
                </a:moveTo>
                <a:lnTo>
                  <a:pt x="877793" y="134291"/>
                </a:lnTo>
                <a:lnTo>
                  <a:pt x="869073" y="132510"/>
                </a:lnTo>
              </a:path>
              <a:path w="1408753" h="1076346">
                <a:moveTo>
                  <a:pt x="884201" y="135620"/>
                </a:moveTo>
                <a:lnTo>
                  <a:pt x="884002" y="135559"/>
                </a:lnTo>
              </a:path>
              <a:path w="1408753" h="1076346">
                <a:moveTo>
                  <a:pt x="983202" y="155845"/>
                </a:moveTo>
                <a:lnTo>
                  <a:pt x="974885" y="154154"/>
                </a:lnTo>
                <a:lnTo>
                  <a:pt x="969939" y="153166"/>
                </a:lnTo>
              </a:path>
              <a:path w="1408753" h="1076346">
                <a:moveTo>
                  <a:pt x="989815" y="157189"/>
                </a:moveTo>
                <a:lnTo>
                  <a:pt x="983202" y="155845"/>
                </a:lnTo>
              </a:path>
              <a:path w="1408753" h="1076346">
                <a:moveTo>
                  <a:pt x="966425" y="152464"/>
                </a:moveTo>
                <a:lnTo>
                  <a:pt x="959629" y="151106"/>
                </a:lnTo>
                <a:lnTo>
                  <a:pt x="953657" y="149886"/>
                </a:lnTo>
                <a:lnTo>
                  <a:pt x="959629" y="151106"/>
                </a:lnTo>
                <a:lnTo>
                  <a:pt x="968842" y="152947"/>
                </a:lnTo>
                <a:lnTo>
                  <a:pt x="966425" y="152464"/>
                </a:lnTo>
              </a:path>
              <a:path w="1408753" h="1076346">
                <a:moveTo>
                  <a:pt x="1125812" y="174426"/>
                </a:moveTo>
                <a:lnTo>
                  <a:pt x="1110883" y="172736"/>
                </a:lnTo>
                <a:lnTo>
                  <a:pt x="1095627" y="171392"/>
                </a:lnTo>
                <a:lnTo>
                  <a:pt x="1091033" y="170872"/>
                </a:lnTo>
                <a:lnTo>
                  <a:pt x="1095627" y="171392"/>
                </a:lnTo>
                <a:lnTo>
                  <a:pt x="1110883" y="172736"/>
                </a:lnTo>
                <a:lnTo>
                  <a:pt x="1125812" y="174426"/>
                </a:lnTo>
                <a:lnTo>
                  <a:pt x="1138017" y="175779"/>
                </a:lnTo>
                <a:lnTo>
                  <a:pt x="1125812" y="174426"/>
                </a:lnTo>
              </a:path>
              <a:path w="1408753" h="1076346">
                <a:moveTo>
                  <a:pt x="1065441" y="168343"/>
                </a:moveTo>
                <a:lnTo>
                  <a:pt x="1061709" y="167921"/>
                </a:lnTo>
                <a:lnTo>
                  <a:pt x="1065441" y="168343"/>
                </a:lnTo>
                <a:lnTo>
                  <a:pt x="1066713" y="168457"/>
                </a:lnTo>
                <a:lnTo>
                  <a:pt x="1065441" y="168343"/>
                </a:lnTo>
              </a:path>
              <a:path w="1408753" h="1076346">
                <a:moveTo>
                  <a:pt x="1035256" y="164962"/>
                </a:moveTo>
                <a:lnTo>
                  <a:pt x="1020326" y="163618"/>
                </a:lnTo>
                <a:lnTo>
                  <a:pt x="1017784" y="163055"/>
                </a:lnTo>
                <a:lnTo>
                  <a:pt x="1020326" y="163618"/>
                </a:lnTo>
                <a:lnTo>
                  <a:pt x="1035256" y="164962"/>
                </a:lnTo>
                <a:lnTo>
                  <a:pt x="1046351" y="166192"/>
                </a:lnTo>
                <a:lnTo>
                  <a:pt x="1035256" y="164962"/>
                </a:lnTo>
              </a:path>
              <a:path w="1408753" h="1076346">
                <a:moveTo>
                  <a:pt x="1171253" y="176117"/>
                </a:moveTo>
                <a:lnTo>
                  <a:pt x="1156337" y="176117"/>
                </a:lnTo>
              </a:path>
              <a:path w="1408753" h="1076346">
                <a:moveTo>
                  <a:pt x="1156337" y="176118"/>
                </a:moveTo>
                <a:lnTo>
                  <a:pt x="1171253" y="176117"/>
                </a:lnTo>
              </a:path>
              <a:path w="1408753" h="1076346">
                <a:moveTo>
                  <a:pt x="1186523" y="176117"/>
                </a:moveTo>
                <a:lnTo>
                  <a:pt x="1171253" y="176117"/>
                </a:lnTo>
              </a:path>
              <a:path w="1408753" h="1076346">
                <a:moveTo>
                  <a:pt x="1171253" y="176118"/>
                </a:moveTo>
                <a:lnTo>
                  <a:pt x="1186523" y="176117"/>
                </a:lnTo>
              </a:path>
              <a:path w="1408753" h="1076346">
                <a:moveTo>
                  <a:pt x="1201439" y="176117"/>
                </a:moveTo>
                <a:lnTo>
                  <a:pt x="1186523" y="176117"/>
                </a:lnTo>
              </a:path>
              <a:path w="1408753" h="1076346">
                <a:moveTo>
                  <a:pt x="1186523" y="176118"/>
                </a:moveTo>
                <a:lnTo>
                  <a:pt x="1201439" y="176117"/>
                </a:lnTo>
              </a:path>
              <a:path w="1408753" h="1076346">
                <a:moveTo>
                  <a:pt x="1216708" y="176117"/>
                </a:moveTo>
                <a:lnTo>
                  <a:pt x="1201439" y="176117"/>
                </a:lnTo>
              </a:path>
              <a:path w="1408753" h="1076346">
                <a:moveTo>
                  <a:pt x="1201439" y="176118"/>
                </a:moveTo>
                <a:lnTo>
                  <a:pt x="1216708" y="176117"/>
                </a:lnTo>
              </a:path>
              <a:path w="1408753" h="1076346">
                <a:moveTo>
                  <a:pt x="1262177" y="171392"/>
                </a:moveTo>
                <a:lnTo>
                  <a:pt x="1265916" y="170969"/>
                </a:lnTo>
                <a:lnTo>
                  <a:pt x="1262177" y="171392"/>
                </a:lnTo>
                <a:lnTo>
                  <a:pt x="1253444" y="172160"/>
                </a:lnTo>
                <a:lnTo>
                  <a:pt x="1262177" y="171392"/>
                </a:lnTo>
              </a:path>
              <a:path w="1408753" h="1076346">
                <a:moveTo>
                  <a:pt x="1292362" y="168343"/>
                </a:moveTo>
                <a:lnTo>
                  <a:pt x="1307319" y="164962"/>
                </a:lnTo>
                <a:lnTo>
                  <a:pt x="1319502" y="163887"/>
                </a:lnTo>
                <a:lnTo>
                  <a:pt x="1307319" y="164962"/>
                </a:lnTo>
                <a:lnTo>
                  <a:pt x="1292362" y="168343"/>
                </a:lnTo>
                <a:lnTo>
                  <a:pt x="1291347" y="168434"/>
                </a:lnTo>
                <a:lnTo>
                  <a:pt x="1292362" y="168343"/>
                </a:lnTo>
              </a:path>
              <a:path w="1408753" h="1076346">
                <a:moveTo>
                  <a:pt x="1349639" y="153424"/>
                </a:moveTo>
                <a:lnTo>
                  <a:pt x="1340042" y="156401"/>
                </a:lnTo>
                <a:lnTo>
                  <a:pt x="1349639" y="153424"/>
                </a:lnTo>
              </a:path>
              <a:path w="1408753" h="1076346">
                <a:moveTo>
                  <a:pt x="1408753" y="143332"/>
                </a:moveTo>
                <a:lnTo>
                  <a:pt x="1408753" y="133868"/>
                </a:lnTo>
                <a:lnTo>
                  <a:pt x="1398147" y="138593"/>
                </a:lnTo>
                <a:lnTo>
                  <a:pt x="1382918" y="143332"/>
                </a:lnTo>
                <a:lnTo>
                  <a:pt x="1375440" y="145695"/>
                </a:lnTo>
                <a:lnTo>
                  <a:pt x="1367962" y="148057"/>
                </a:lnTo>
                <a:lnTo>
                  <a:pt x="1363611" y="149316"/>
                </a:lnTo>
                <a:lnTo>
                  <a:pt x="1352733" y="152464"/>
                </a:lnTo>
                <a:lnTo>
                  <a:pt x="1349639" y="153424"/>
                </a:lnTo>
              </a:path>
              <a:path w="1408753" h="1076346">
                <a:moveTo>
                  <a:pt x="1408753" y="1024963"/>
                </a:moveTo>
                <a:lnTo>
                  <a:pt x="1408753" y="1024963"/>
                </a:lnTo>
                <a:lnTo>
                  <a:pt x="1408753" y="148057"/>
                </a:lnTo>
                <a:lnTo>
                  <a:pt x="1408753" y="143332"/>
                </a:lnTo>
              </a:path>
              <a:path w="1408753" h="1076346">
                <a:moveTo>
                  <a:pt x="1408753" y="143332"/>
                </a:moveTo>
                <a:lnTo>
                  <a:pt x="1408753" y="1024963"/>
                </a:lnTo>
              </a:path>
              <a:path w="1408753" h="1076346">
                <a:moveTo>
                  <a:pt x="1358172" y="1051331"/>
                </a:moveTo>
                <a:lnTo>
                  <a:pt x="1361435" y="1050316"/>
                </a:lnTo>
                <a:lnTo>
                  <a:pt x="1367962" y="1048288"/>
                </a:lnTo>
                <a:lnTo>
                  <a:pt x="1382918" y="1042203"/>
                </a:lnTo>
                <a:lnTo>
                  <a:pt x="1386726" y="1041020"/>
                </a:lnTo>
                <a:lnTo>
                  <a:pt x="1398147" y="1037471"/>
                </a:lnTo>
                <a:lnTo>
                  <a:pt x="1406101" y="1035189"/>
                </a:lnTo>
                <a:lnTo>
                  <a:pt x="1408753" y="1034428"/>
                </a:lnTo>
                <a:lnTo>
                  <a:pt x="1408753" y="1024963"/>
                </a:lnTo>
              </a:path>
              <a:path w="1408753" h="1076346">
                <a:moveTo>
                  <a:pt x="1352733" y="1053021"/>
                </a:moveTo>
                <a:lnTo>
                  <a:pt x="1358172" y="1051331"/>
                </a:lnTo>
              </a:path>
              <a:path w="1408753" h="1076346">
                <a:moveTo>
                  <a:pt x="1253444" y="1072580"/>
                </a:moveTo>
                <a:lnTo>
                  <a:pt x="1262177" y="1071614"/>
                </a:lnTo>
                <a:lnTo>
                  <a:pt x="1267716" y="1070487"/>
                </a:lnTo>
                <a:lnTo>
                  <a:pt x="1277134" y="1068571"/>
                </a:lnTo>
                <a:lnTo>
                  <a:pt x="1288555" y="1067303"/>
                </a:lnTo>
                <a:lnTo>
                  <a:pt x="1292362" y="1066880"/>
                </a:lnTo>
                <a:lnTo>
                  <a:pt x="1307319" y="1065528"/>
                </a:lnTo>
                <a:lnTo>
                  <a:pt x="1314930" y="1063839"/>
                </a:lnTo>
                <a:lnTo>
                  <a:pt x="1317977" y="1063163"/>
                </a:lnTo>
                <a:lnTo>
                  <a:pt x="1322548" y="1062148"/>
                </a:lnTo>
                <a:lnTo>
                  <a:pt x="1337504" y="1057753"/>
                </a:lnTo>
                <a:lnTo>
                  <a:pt x="1339318" y="1057190"/>
                </a:lnTo>
                <a:lnTo>
                  <a:pt x="1342945" y="1056063"/>
                </a:lnTo>
                <a:lnTo>
                  <a:pt x="1348381" y="1054373"/>
                </a:lnTo>
                <a:lnTo>
                  <a:pt x="1352733" y="1053021"/>
                </a:lnTo>
              </a:path>
              <a:path w="1408753" h="1076346">
                <a:moveTo>
                  <a:pt x="1246894" y="1073304"/>
                </a:moveTo>
                <a:lnTo>
                  <a:pt x="1253444" y="1072580"/>
                </a:lnTo>
              </a:path>
              <a:path w="1408753" h="1076346">
                <a:moveTo>
                  <a:pt x="1231624" y="1074655"/>
                </a:moveTo>
                <a:lnTo>
                  <a:pt x="1246894" y="1073304"/>
                </a:lnTo>
              </a:path>
              <a:path w="1408753" h="1076346">
                <a:moveTo>
                  <a:pt x="1171253" y="1074655"/>
                </a:moveTo>
                <a:lnTo>
                  <a:pt x="1186523" y="1074655"/>
                </a:lnTo>
                <a:lnTo>
                  <a:pt x="1201439" y="1076346"/>
                </a:lnTo>
                <a:lnTo>
                  <a:pt x="1216708" y="1076346"/>
                </a:lnTo>
                <a:lnTo>
                  <a:pt x="1231624" y="1074655"/>
                </a:lnTo>
              </a:path>
              <a:path w="1408753" h="1076346">
                <a:moveTo>
                  <a:pt x="944700" y="1048288"/>
                </a:moveTo>
                <a:lnTo>
                  <a:pt x="953657" y="1050113"/>
                </a:lnTo>
                <a:lnTo>
                  <a:pt x="959629" y="1051331"/>
                </a:lnTo>
                <a:lnTo>
                  <a:pt x="968105" y="1053021"/>
                </a:lnTo>
                <a:lnTo>
                  <a:pt x="974885" y="1054373"/>
                </a:lnTo>
                <a:lnTo>
                  <a:pt x="982347" y="1056063"/>
                </a:lnTo>
                <a:lnTo>
                  <a:pt x="984214" y="1056485"/>
                </a:lnTo>
                <a:lnTo>
                  <a:pt x="989815" y="1057753"/>
                </a:lnTo>
                <a:lnTo>
                  <a:pt x="1005070" y="1059105"/>
                </a:lnTo>
                <a:lnTo>
                  <a:pt x="1015241" y="1061134"/>
                </a:lnTo>
                <a:lnTo>
                  <a:pt x="1020326" y="1062148"/>
                </a:lnTo>
                <a:lnTo>
                  <a:pt x="1030279" y="1063275"/>
                </a:lnTo>
                <a:lnTo>
                  <a:pt x="1035256" y="1063839"/>
                </a:lnTo>
                <a:lnTo>
                  <a:pt x="1050512" y="1065528"/>
                </a:lnTo>
                <a:lnTo>
                  <a:pt x="1063368" y="1068148"/>
                </a:lnTo>
                <a:lnTo>
                  <a:pt x="1065441" y="1068571"/>
                </a:lnTo>
                <a:lnTo>
                  <a:pt x="1080697" y="1069923"/>
                </a:lnTo>
                <a:lnTo>
                  <a:pt x="1095627" y="1071614"/>
                </a:lnTo>
                <a:lnTo>
                  <a:pt x="1110883" y="1073304"/>
                </a:lnTo>
                <a:lnTo>
                  <a:pt x="1122080" y="1074318"/>
                </a:lnTo>
                <a:lnTo>
                  <a:pt x="1125812" y="1074655"/>
                </a:lnTo>
                <a:lnTo>
                  <a:pt x="1141068" y="1074655"/>
                </a:lnTo>
              </a:path>
              <a:path w="1408753" h="1076346">
                <a:moveTo>
                  <a:pt x="828198" y="1021646"/>
                </a:moveTo>
                <a:lnTo>
                  <a:pt x="838888" y="1024963"/>
                </a:lnTo>
                <a:lnTo>
                  <a:pt x="850499" y="1027330"/>
                </a:lnTo>
                <a:lnTo>
                  <a:pt x="853817" y="1028006"/>
                </a:lnTo>
                <a:lnTo>
                  <a:pt x="862289" y="1029695"/>
                </a:lnTo>
                <a:lnTo>
                  <a:pt x="869073" y="1031047"/>
                </a:lnTo>
              </a:path>
              <a:path w="1408753" h="1076346">
                <a:moveTo>
                  <a:pt x="869073" y="1031047"/>
                </a:moveTo>
                <a:lnTo>
                  <a:pt x="884002" y="1035781"/>
                </a:lnTo>
                <a:lnTo>
                  <a:pt x="895192" y="1038012"/>
                </a:lnTo>
                <a:lnTo>
                  <a:pt x="899258" y="1038822"/>
                </a:lnTo>
                <a:lnTo>
                  <a:pt x="906886" y="1040513"/>
                </a:lnTo>
                <a:lnTo>
                  <a:pt x="914514" y="1042203"/>
                </a:lnTo>
                <a:lnTo>
                  <a:pt x="921150" y="1043556"/>
                </a:lnTo>
                <a:lnTo>
                  <a:pt x="926679" y="1044683"/>
                </a:lnTo>
                <a:lnTo>
                  <a:pt x="929444" y="1045246"/>
                </a:lnTo>
                <a:lnTo>
                  <a:pt x="944700" y="1048288"/>
                </a:lnTo>
              </a:path>
              <a:path w="1408753" h="1076346">
                <a:moveTo>
                  <a:pt x="823632" y="1020229"/>
                </a:moveTo>
                <a:lnTo>
                  <a:pt x="820315" y="1019554"/>
                </a:lnTo>
                <a:lnTo>
                  <a:pt x="823632" y="1020229"/>
                </a:lnTo>
                <a:lnTo>
                  <a:pt x="828198" y="1021646"/>
                </a:lnTo>
              </a:path>
              <a:path w="1408753" h="1076346">
                <a:moveTo>
                  <a:pt x="828198" y="1021646"/>
                </a:moveTo>
                <a:lnTo>
                  <a:pt x="823632" y="1020229"/>
                </a:lnTo>
              </a:path>
              <a:path w="1408753" h="1076346">
                <a:moveTo>
                  <a:pt x="783984" y="1011210"/>
                </a:moveTo>
                <a:lnTo>
                  <a:pt x="787996" y="1012454"/>
                </a:lnTo>
                <a:lnTo>
                  <a:pt x="793446" y="1014145"/>
                </a:lnTo>
                <a:lnTo>
                  <a:pt x="798532" y="1015159"/>
                </a:lnTo>
                <a:lnTo>
                  <a:pt x="803052" y="1016061"/>
                </a:lnTo>
                <a:lnTo>
                  <a:pt x="808702" y="1017188"/>
                </a:lnTo>
              </a:path>
              <a:path w="1408753" h="1076346">
                <a:moveTo>
                  <a:pt x="760746" y="1005590"/>
                </a:moveTo>
                <a:lnTo>
                  <a:pt x="763261" y="1006370"/>
                </a:lnTo>
                <a:lnTo>
                  <a:pt x="767779" y="1007291"/>
                </a:lnTo>
              </a:path>
              <a:path w="1408753" h="1076346">
                <a:moveTo>
                  <a:pt x="751927" y="1002855"/>
                </a:moveTo>
                <a:lnTo>
                  <a:pt x="757811" y="1004680"/>
                </a:lnTo>
                <a:lnTo>
                  <a:pt x="760746" y="1005590"/>
                </a:lnTo>
              </a:path>
              <a:path w="1408753" h="1076346">
                <a:moveTo>
                  <a:pt x="760746" y="1005590"/>
                </a:moveTo>
                <a:lnTo>
                  <a:pt x="751927" y="1002855"/>
                </a:lnTo>
              </a:path>
              <a:path w="1408753" h="1076346">
                <a:moveTo>
                  <a:pt x="733075" y="998590"/>
                </a:moveTo>
                <a:lnTo>
                  <a:pt x="717820" y="995209"/>
                </a:lnTo>
              </a:path>
              <a:path w="1408753" h="1076346">
                <a:moveTo>
                  <a:pt x="717820" y="995209"/>
                </a:moveTo>
                <a:lnTo>
                  <a:pt x="725447" y="996899"/>
                </a:lnTo>
                <a:lnTo>
                  <a:pt x="733075" y="998590"/>
                </a:lnTo>
                <a:lnTo>
                  <a:pt x="744273" y="1000876"/>
                </a:lnTo>
                <a:lnTo>
                  <a:pt x="733075" y="998590"/>
                </a:lnTo>
              </a:path>
              <a:path w="1408753" h="1076346">
                <a:moveTo>
                  <a:pt x="706451" y="991610"/>
                </a:moveTo>
                <a:lnTo>
                  <a:pt x="713573" y="993864"/>
                </a:lnTo>
                <a:lnTo>
                  <a:pt x="717820" y="995209"/>
                </a:lnTo>
              </a:path>
              <a:path w="1408753" h="1076346">
                <a:moveTo>
                  <a:pt x="717820" y="995209"/>
                </a:moveTo>
                <a:lnTo>
                  <a:pt x="706451" y="991610"/>
                </a:lnTo>
              </a:path>
              <a:path w="1408753" h="1076346">
                <a:moveTo>
                  <a:pt x="689293" y="987435"/>
                </a:moveTo>
                <a:lnTo>
                  <a:pt x="679437" y="985476"/>
                </a:lnTo>
                <a:lnTo>
                  <a:pt x="682530" y="986091"/>
                </a:lnTo>
                <a:lnTo>
                  <a:pt x="689293" y="987435"/>
                </a:lnTo>
                <a:lnTo>
                  <a:pt x="690801" y="987773"/>
                </a:lnTo>
                <a:lnTo>
                  <a:pt x="689293" y="987435"/>
                </a:lnTo>
              </a:path>
              <a:path w="1408753" h="1076346">
                <a:moveTo>
                  <a:pt x="613653" y="968853"/>
                </a:moveTo>
                <a:lnTo>
                  <a:pt x="598397" y="965805"/>
                </a:lnTo>
                <a:lnTo>
                  <a:pt x="596400" y="965171"/>
                </a:lnTo>
                <a:lnTo>
                  <a:pt x="598397" y="965805"/>
                </a:lnTo>
                <a:lnTo>
                  <a:pt x="605193" y="967163"/>
                </a:lnTo>
                <a:lnTo>
                  <a:pt x="613653" y="968853"/>
                </a:lnTo>
                <a:lnTo>
                  <a:pt x="623606" y="970876"/>
                </a:lnTo>
                <a:lnTo>
                  <a:pt x="613653" y="968853"/>
                </a:lnTo>
              </a:path>
              <a:path w="1408753" h="1076346">
                <a:moveTo>
                  <a:pt x="553282" y="954983"/>
                </a:moveTo>
                <a:lnTo>
                  <a:pt x="540475" y="951016"/>
                </a:lnTo>
                <a:lnTo>
                  <a:pt x="547824" y="953292"/>
                </a:lnTo>
                <a:lnTo>
                  <a:pt x="553282" y="954983"/>
                </a:lnTo>
                <a:lnTo>
                  <a:pt x="554760" y="955285"/>
                </a:lnTo>
                <a:lnTo>
                  <a:pt x="553282" y="954983"/>
                </a:lnTo>
              </a:path>
              <a:path w="1408753" h="1076346">
                <a:moveTo>
                  <a:pt x="507841" y="942484"/>
                </a:moveTo>
                <a:lnTo>
                  <a:pt x="492585" y="939103"/>
                </a:lnTo>
                <a:lnTo>
                  <a:pt x="490091" y="938594"/>
                </a:lnTo>
                <a:lnTo>
                  <a:pt x="492585" y="939103"/>
                </a:lnTo>
                <a:lnTo>
                  <a:pt x="507841" y="942484"/>
                </a:lnTo>
                <a:lnTo>
                  <a:pt x="512138" y="943749"/>
                </a:lnTo>
                <a:lnTo>
                  <a:pt x="507841" y="942484"/>
                </a:lnTo>
              </a:path>
              <a:path w="1408753" h="1076346">
                <a:moveTo>
                  <a:pt x="462399" y="933020"/>
                </a:moveTo>
                <a:lnTo>
                  <a:pt x="463603" y="933260"/>
                </a:lnTo>
                <a:lnTo>
                  <a:pt x="462399" y="933020"/>
                </a:lnTo>
              </a:path>
              <a:path w="1408753" h="1076346">
                <a:moveTo>
                  <a:pt x="447470" y="929972"/>
                </a:moveTo>
                <a:lnTo>
                  <a:pt x="437299" y="927939"/>
                </a:lnTo>
                <a:lnTo>
                  <a:pt x="447470" y="929972"/>
                </a:lnTo>
                <a:lnTo>
                  <a:pt x="454120" y="931330"/>
                </a:lnTo>
                <a:lnTo>
                  <a:pt x="462399" y="933020"/>
                </a:lnTo>
              </a:path>
              <a:path w="1408753" h="1076346">
                <a:moveTo>
                  <a:pt x="462399" y="933020"/>
                </a:moveTo>
                <a:lnTo>
                  <a:pt x="447470" y="929972"/>
                </a:lnTo>
              </a:path>
              <a:path w="1408753" h="1076346">
                <a:moveTo>
                  <a:pt x="386773" y="917459"/>
                </a:moveTo>
                <a:lnTo>
                  <a:pt x="371843" y="915769"/>
                </a:lnTo>
                <a:lnTo>
                  <a:pt x="356587" y="912734"/>
                </a:lnTo>
                <a:lnTo>
                  <a:pt x="341658" y="911044"/>
                </a:lnTo>
                <a:lnTo>
                  <a:pt x="331487" y="910138"/>
                </a:lnTo>
                <a:lnTo>
                  <a:pt x="341658" y="911044"/>
                </a:lnTo>
                <a:lnTo>
                  <a:pt x="356587" y="912734"/>
                </a:lnTo>
                <a:lnTo>
                  <a:pt x="371843" y="915769"/>
                </a:lnTo>
                <a:lnTo>
                  <a:pt x="386773" y="917459"/>
                </a:lnTo>
                <a:lnTo>
                  <a:pt x="395926" y="919288"/>
                </a:lnTo>
                <a:lnTo>
                  <a:pt x="386773" y="917459"/>
                </a:lnTo>
              </a:path>
              <a:path w="1408753" h="1076346">
                <a:moveTo>
                  <a:pt x="280960" y="903270"/>
                </a:moveTo>
                <a:lnTo>
                  <a:pt x="275218" y="902748"/>
                </a:lnTo>
                <a:lnTo>
                  <a:pt x="280960" y="903270"/>
                </a:lnTo>
                <a:lnTo>
                  <a:pt x="288588" y="904115"/>
                </a:lnTo>
                <a:lnTo>
                  <a:pt x="280960" y="903270"/>
                </a:lnTo>
              </a:path>
              <a:path w="1408753" h="1076346">
                <a:moveTo>
                  <a:pt x="250775" y="900222"/>
                </a:moveTo>
                <a:lnTo>
                  <a:pt x="253826" y="900560"/>
                </a:lnTo>
                <a:lnTo>
                  <a:pt x="250775" y="900222"/>
                </a:lnTo>
              </a:path>
              <a:path w="1408753" h="1076346">
                <a:moveTo>
                  <a:pt x="816" y="931095"/>
                </a:moveTo>
                <a:lnTo>
                  <a:pt x="10615" y="928281"/>
                </a:lnTo>
                <a:lnTo>
                  <a:pt x="25542" y="923542"/>
                </a:lnTo>
                <a:lnTo>
                  <a:pt x="40796" y="919150"/>
                </a:lnTo>
                <a:lnTo>
                  <a:pt x="49838" y="916288"/>
                </a:lnTo>
              </a:path>
              <a:path w="1408753" h="1076346">
                <a:moveTo>
                  <a:pt x="0" y="923542"/>
                </a:moveTo>
                <a:lnTo>
                  <a:pt x="0" y="928281"/>
                </a:lnTo>
                <a:lnTo>
                  <a:pt x="0" y="931330"/>
                </a:lnTo>
                <a:lnTo>
                  <a:pt x="816" y="931095"/>
                </a:lnTo>
              </a:path>
              <a:path w="1408753" h="1076346">
                <a:moveTo>
                  <a:pt x="70981" y="911044"/>
                </a:moveTo>
                <a:lnTo>
                  <a:pt x="86237" y="907995"/>
                </a:lnTo>
                <a:lnTo>
                  <a:pt x="101167" y="906651"/>
                </a:lnTo>
                <a:lnTo>
                  <a:pt x="108795" y="905806"/>
                </a:lnTo>
                <a:lnTo>
                  <a:pt x="101167" y="906651"/>
                </a:lnTo>
                <a:lnTo>
                  <a:pt x="86237" y="907995"/>
                </a:lnTo>
                <a:lnTo>
                  <a:pt x="70981" y="911044"/>
                </a:lnTo>
                <a:lnTo>
                  <a:pt x="61065" y="913241"/>
                </a:lnTo>
                <a:lnTo>
                  <a:pt x="70981" y="911044"/>
                </a:lnTo>
              </a:path>
              <a:path w="1408753" h="1076346">
                <a:moveTo>
                  <a:pt x="0" y="43606"/>
                </a:moveTo>
                <a:lnTo>
                  <a:pt x="0" y="907995"/>
                </a:lnTo>
                <a:lnTo>
                  <a:pt x="0" y="911044"/>
                </a:lnTo>
                <a:lnTo>
                  <a:pt x="0" y="914425"/>
                </a:lnTo>
                <a:lnTo>
                  <a:pt x="0" y="919150"/>
                </a:lnTo>
                <a:lnTo>
                  <a:pt x="0" y="923542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6038449" y="4405823"/>
            <a:ext cx="1366311" cy="1039158"/>
          </a:xfrm>
          <a:custGeom>
            <a:avLst/>
            <a:gdLst/>
            <a:ahLst/>
            <a:cxnLst/>
            <a:rect l="l" t="t" r="r" b="b"/>
            <a:pathLst>
              <a:path w="1366311" h="1039158">
                <a:moveTo>
                  <a:pt x="149594" y="863030"/>
                </a:moveTo>
                <a:lnTo>
                  <a:pt x="134338" y="863030"/>
                </a:lnTo>
                <a:lnTo>
                  <a:pt x="119409" y="864721"/>
                </a:lnTo>
                <a:lnTo>
                  <a:pt x="117143" y="865174"/>
                </a:lnTo>
                <a:lnTo>
                  <a:pt x="112613" y="866079"/>
                </a:lnTo>
                <a:lnTo>
                  <a:pt x="104153" y="867769"/>
                </a:lnTo>
                <a:lnTo>
                  <a:pt x="99992" y="868136"/>
                </a:lnTo>
                <a:lnTo>
                  <a:pt x="88897" y="869113"/>
                </a:lnTo>
                <a:lnTo>
                  <a:pt x="80366" y="870079"/>
                </a:lnTo>
                <a:lnTo>
                  <a:pt x="73967" y="870804"/>
                </a:lnTo>
                <a:lnTo>
                  <a:pt x="64814" y="871818"/>
                </a:lnTo>
                <a:lnTo>
                  <a:pt x="58711" y="872494"/>
                </a:lnTo>
                <a:lnTo>
                  <a:pt x="43782" y="875543"/>
                </a:lnTo>
                <a:lnTo>
                  <a:pt x="28526" y="878591"/>
                </a:lnTo>
                <a:lnTo>
                  <a:pt x="19222" y="881536"/>
                </a:lnTo>
                <a:lnTo>
                  <a:pt x="18938" y="881626"/>
                </a:lnTo>
                <a:lnTo>
                  <a:pt x="18175" y="881867"/>
                </a:lnTo>
                <a:lnTo>
                  <a:pt x="13597" y="883316"/>
                </a:lnTo>
                <a:lnTo>
                  <a:pt x="4311" y="887471"/>
                </a:lnTo>
                <a:lnTo>
                  <a:pt x="3004" y="888055"/>
                </a:lnTo>
                <a:lnTo>
                  <a:pt x="0" y="889399"/>
                </a:lnTo>
              </a:path>
              <a:path w="1366311" h="1039158">
                <a:moveTo>
                  <a:pt x="164524" y="863030"/>
                </a:moveTo>
                <a:lnTo>
                  <a:pt x="149594" y="863030"/>
                </a:lnTo>
              </a:path>
              <a:path w="1366311" h="1039158">
                <a:moveTo>
                  <a:pt x="149594" y="863032"/>
                </a:moveTo>
                <a:lnTo>
                  <a:pt x="164524" y="863030"/>
                </a:lnTo>
              </a:path>
              <a:path w="1366311" h="1039158">
                <a:moveTo>
                  <a:pt x="186670" y="863811"/>
                </a:moveTo>
                <a:lnTo>
                  <a:pt x="179779" y="863030"/>
                </a:lnTo>
                <a:lnTo>
                  <a:pt x="164524" y="863030"/>
                </a:lnTo>
              </a:path>
              <a:path w="1366311" h="1039158">
                <a:moveTo>
                  <a:pt x="187244" y="863876"/>
                </a:moveTo>
                <a:lnTo>
                  <a:pt x="186670" y="863811"/>
                </a:lnTo>
              </a:path>
              <a:path w="1366311" h="1039158">
                <a:moveTo>
                  <a:pt x="225234" y="864721"/>
                </a:moveTo>
                <a:lnTo>
                  <a:pt x="209965" y="864721"/>
                </a:lnTo>
              </a:path>
              <a:path w="1366311" h="1039158">
                <a:moveTo>
                  <a:pt x="209965" y="864722"/>
                </a:moveTo>
                <a:lnTo>
                  <a:pt x="225234" y="864721"/>
                </a:lnTo>
              </a:path>
              <a:path w="1366311" h="1039158">
                <a:moveTo>
                  <a:pt x="398912" y="888186"/>
                </a:moveTo>
                <a:lnTo>
                  <a:pt x="389758" y="886365"/>
                </a:lnTo>
                <a:lnTo>
                  <a:pt x="381479" y="884674"/>
                </a:lnTo>
                <a:lnTo>
                  <a:pt x="374829" y="883316"/>
                </a:lnTo>
                <a:lnTo>
                  <a:pt x="366369" y="881626"/>
                </a:lnTo>
                <a:lnTo>
                  <a:pt x="359573" y="880268"/>
                </a:lnTo>
                <a:lnTo>
                  <a:pt x="352139" y="878591"/>
                </a:lnTo>
                <a:lnTo>
                  <a:pt x="344644" y="876901"/>
                </a:lnTo>
                <a:lnTo>
                  <a:pt x="334473" y="875996"/>
                </a:lnTo>
                <a:lnTo>
                  <a:pt x="329388" y="875543"/>
                </a:lnTo>
                <a:lnTo>
                  <a:pt x="326336" y="875205"/>
                </a:lnTo>
                <a:lnTo>
                  <a:pt x="314132" y="873852"/>
                </a:lnTo>
                <a:lnTo>
                  <a:pt x="304179" y="872947"/>
                </a:lnTo>
                <a:lnTo>
                  <a:pt x="299202" y="872494"/>
                </a:lnTo>
                <a:lnTo>
                  <a:pt x="293763" y="871818"/>
                </a:lnTo>
                <a:lnTo>
                  <a:pt x="285605" y="870804"/>
                </a:lnTo>
                <a:lnTo>
                  <a:pt x="270336" y="869113"/>
                </a:lnTo>
                <a:lnTo>
                  <a:pt x="265931" y="868217"/>
                </a:lnTo>
                <a:lnTo>
                  <a:pt x="259574" y="866924"/>
                </a:lnTo>
                <a:lnTo>
                  <a:pt x="255420" y="866079"/>
                </a:lnTo>
                <a:lnTo>
                  <a:pt x="240150" y="864721"/>
                </a:lnTo>
                <a:lnTo>
                  <a:pt x="225234" y="864721"/>
                </a:lnTo>
              </a:path>
              <a:path w="1366311" h="1039158">
                <a:moveTo>
                  <a:pt x="405014" y="889399"/>
                </a:moveTo>
                <a:lnTo>
                  <a:pt x="398912" y="888186"/>
                </a:lnTo>
              </a:path>
              <a:path w="1366311" h="1039158">
                <a:moveTo>
                  <a:pt x="584794" y="931662"/>
                </a:moveTo>
                <a:lnTo>
                  <a:pt x="580396" y="930129"/>
                </a:lnTo>
              </a:path>
              <a:path w="1366311" h="1039158">
                <a:moveTo>
                  <a:pt x="580396" y="930129"/>
                </a:moveTo>
                <a:lnTo>
                  <a:pt x="584794" y="931662"/>
                </a:lnTo>
                <a:lnTo>
                  <a:pt x="591581" y="933011"/>
                </a:lnTo>
                <a:lnTo>
                  <a:pt x="584794" y="931662"/>
                </a:lnTo>
              </a:path>
              <a:path w="1366311" h="1039158">
                <a:moveTo>
                  <a:pt x="578327" y="929408"/>
                </a:moveTo>
                <a:lnTo>
                  <a:pt x="575094" y="928281"/>
                </a:lnTo>
                <a:lnTo>
                  <a:pt x="571197" y="926923"/>
                </a:lnTo>
                <a:lnTo>
                  <a:pt x="563569" y="925406"/>
                </a:lnTo>
                <a:lnTo>
                  <a:pt x="555941" y="923889"/>
                </a:lnTo>
                <a:lnTo>
                  <a:pt x="544755" y="920338"/>
                </a:lnTo>
                <a:lnTo>
                  <a:pt x="541012" y="919150"/>
                </a:lnTo>
                <a:lnTo>
                  <a:pt x="532552" y="917459"/>
                </a:lnTo>
                <a:lnTo>
                  <a:pt x="525756" y="916101"/>
                </a:lnTo>
                <a:lnTo>
                  <a:pt x="518322" y="914425"/>
                </a:lnTo>
                <a:lnTo>
                  <a:pt x="513075" y="913241"/>
                </a:lnTo>
                <a:lnTo>
                  <a:pt x="510826" y="912734"/>
                </a:lnTo>
                <a:lnTo>
                  <a:pt x="495571" y="908328"/>
                </a:lnTo>
                <a:lnTo>
                  <a:pt x="486613" y="906299"/>
                </a:lnTo>
                <a:lnTo>
                  <a:pt x="480641" y="904947"/>
                </a:lnTo>
                <a:lnTo>
                  <a:pt x="465385" y="901912"/>
                </a:lnTo>
                <a:lnTo>
                  <a:pt x="462114" y="900896"/>
                </a:lnTo>
                <a:lnTo>
                  <a:pt x="450129" y="897173"/>
                </a:lnTo>
                <a:lnTo>
                  <a:pt x="435200" y="894138"/>
                </a:lnTo>
                <a:lnTo>
                  <a:pt x="419944" y="892448"/>
                </a:lnTo>
                <a:lnTo>
                  <a:pt x="405014" y="889399"/>
                </a:lnTo>
              </a:path>
              <a:path w="1366311" h="1039158">
                <a:moveTo>
                  <a:pt x="580396" y="930129"/>
                </a:moveTo>
                <a:lnTo>
                  <a:pt x="578327" y="929408"/>
                </a:lnTo>
              </a:path>
              <a:path w="1366311" h="1039158">
                <a:moveTo>
                  <a:pt x="810029" y="986084"/>
                </a:moveTo>
                <a:lnTo>
                  <a:pt x="794773" y="983042"/>
                </a:lnTo>
                <a:lnTo>
                  <a:pt x="785249" y="980019"/>
                </a:lnTo>
              </a:path>
              <a:path w="1366311" h="1039158">
                <a:moveTo>
                  <a:pt x="785249" y="980019"/>
                </a:moveTo>
                <a:lnTo>
                  <a:pt x="794773" y="983042"/>
                </a:lnTo>
                <a:lnTo>
                  <a:pt x="810029" y="986084"/>
                </a:lnTo>
              </a:path>
              <a:path w="1366311" h="1039158">
                <a:moveTo>
                  <a:pt x="781027" y="978679"/>
                </a:moveTo>
                <a:lnTo>
                  <a:pt x="779844" y="978303"/>
                </a:lnTo>
                <a:lnTo>
                  <a:pt x="771345" y="976613"/>
                </a:lnTo>
              </a:path>
              <a:path w="1366311" h="1039158">
                <a:moveTo>
                  <a:pt x="785249" y="980019"/>
                </a:moveTo>
                <a:lnTo>
                  <a:pt x="781027" y="978679"/>
                </a:lnTo>
              </a:path>
              <a:path w="1366311" h="1039158">
                <a:moveTo>
                  <a:pt x="764588" y="975269"/>
                </a:moveTo>
                <a:lnTo>
                  <a:pt x="760374" y="973931"/>
                </a:lnTo>
              </a:path>
              <a:path w="1366311" h="1039158">
                <a:moveTo>
                  <a:pt x="760374" y="973931"/>
                </a:moveTo>
                <a:lnTo>
                  <a:pt x="764588" y="975269"/>
                </a:lnTo>
              </a:path>
              <a:path w="1366311" h="1039158">
                <a:moveTo>
                  <a:pt x="749658" y="970530"/>
                </a:moveTo>
                <a:lnTo>
                  <a:pt x="745126" y="969628"/>
                </a:lnTo>
                <a:lnTo>
                  <a:pt x="741160" y="968839"/>
                </a:lnTo>
                <a:lnTo>
                  <a:pt x="734402" y="967495"/>
                </a:lnTo>
                <a:lnTo>
                  <a:pt x="730044" y="966508"/>
                </a:lnTo>
              </a:path>
              <a:path w="1366311" h="1039158">
                <a:moveTo>
                  <a:pt x="760374" y="973931"/>
                </a:moveTo>
                <a:lnTo>
                  <a:pt x="749658" y="970530"/>
                </a:lnTo>
              </a:path>
              <a:path w="1366311" h="1039158">
                <a:moveTo>
                  <a:pt x="710037" y="961066"/>
                </a:moveTo>
                <a:lnTo>
                  <a:pt x="705876" y="959722"/>
                </a:lnTo>
                <a:lnTo>
                  <a:pt x="698248" y="958031"/>
                </a:lnTo>
                <a:lnTo>
                  <a:pt x="690620" y="956341"/>
                </a:lnTo>
                <a:lnTo>
                  <a:pt x="687227" y="955663"/>
                </a:lnTo>
                <a:lnTo>
                  <a:pt x="679115" y="954044"/>
                </a:lnTo>
              </a:path>
              <a:path w="1366311" h="1039158">
                <a:moveTo>
                  <a:pt x="717006" y="963317"/>
                </a:moveTo>
                <a:lnTo>
                  <a:pt x="710037" y="961066"/>
                </a:lnTo>
              </a:path>
              <a:path w="1366311" h="1039158">
                <a:moveTo>
                  <a:pt x="679115" y="954044"/>
                </a:moveTo>
                <a:lnTo>
                  <a:pt x="675351" y="953292"/>
                </a:lnTo>
                <a:lnTo>
                  <a:pt x="672994" y="952546"/>
                </a:lnTo>
              </a:path>
              <a:path w="1366311" h="1039158">
                <a:moveTo>
                  <a:pt x="672994" y="952546"/>
                </a:moveTo>
                <a:lnTo>
                  <a:pt x="675351" y="953292"/>
                </a:lnTo>
                <a:lnTo>
                  <a:pt x="679115" y="954044"/>
                </a:lnTo>
              </a:path>
              <a:path w="1366311" h="1039158">
                <a:moveTo>
                  <a:pt x="665771" y="950258"/>
                </a:moveTo>
                <a:lnTo>
                  <a:pt x="660435" y="948567"/>
                </a:lnTo>
                <a:lnTo>
                  <a:pt x="654389" y="947360"/>
                </a:lnTo>
                <a:lnTo>
                  <a:pt x="645165" y="945519"/>
                </a:lnTo>
                <a:lnTo>
                  <a:pt x="639810" y="944424"/>
                </a:lnTo>
              </a:path>
              <a:path w="1366311" h="1039158">
                <a:moveTo>
                  <a:pt x="672994" y="952546"/>
                </a:moveTo>
                <a:lnTo>
                  <a:pt x="665771" y="950258"/>
                </a:lnTo>
              </a:path>
              <a:path w="1366311" h="1039158">
                <a:moveTo>
                  <a:pt x="639810" y="944424"/>
                </a:moveTo>
                <a:lnTo>
                  <a:pt x="630249" y="942470"/>
                </a:lnTo>
                <a:lnTo>
                  <a:pt x="624285" y="940625"/>
                </a:lnTo>
              </a:path>
              <a:path w="1366311" h="1039158">
                <a:moveTo>
                  <a:pt x="624285" y="940625"/>
                </a:moveTo>
                <a:lnTo>
                  <a:pt x="630249" y="942470"/>
                </a:lnTo>
                <a:lnTo>
                  <a:pt x="639810" y="944424"/>
                </a:lnTo>
              </a:path>
              <a:path w="1366311" h="1039158">
                <a:moveTo>
                  <a:pt x="617960" y="938667"/>
                </a:moveTo>
                <a:lnTo>
                  <a:pt x="614980" y="937745"/>
                </a:lnTo>
                <a:lnTo>
                  <a:pt x="608335" y="936387"/>
                </a:lnTo>
                <a:lnTo>
                  <a:pt x="600064" y="934697"/>
                </a:lnTo>
              </a:path>
              <a:path w="1366311" h="1039158">
                <a:moveTo>
                  <a:pt x="624285" y="940625"/>
                </a:moveTo>
                <a:lnTo>
                  <a:pt x="617960" y="938667"/>
                </a:lnTo>
              </a:path>
              <a:path w="1366311" h="1039158">
                <a:moveTo>
                  <a:pt x="967914" y="1020227"/>
                </a:moveTo>
                <a:lnTo>
                  <a:pt x="961283" y="1018876"/>
                </a:lnTo>
                <a:lnTo>
                  <a:pt x="952807" y="1017185"/>
                </a:lnTo>
                <a:lnTo>
                  <a:pt x="951112" y="1016847"/>
                </a:lnTo>
                <a:lnTo>
                  <a:pt x="961283" y="1018876"/>
                </a:lnTo>
                <a:lnTo>
                  <a:pt x="976212" y="1021917"/>
                </a:lnTo>
                <a:lnTo>
                  <a:pt x="967914" y="1020227"/>
                </a:lnTo>
              </a:path>
              <a:path w="1366311" h="1039158">
                <a:moveTo>
                  <a:pt x="915841" y="1011099"/>
                </a:moveTo>
                <a:lnTo>
                  <a:pt x="913300" y="1010536"/>
                </a:lnTo>
                <a:lnTo>
                  <a:pt x="915841" y="1011099"/>
                </a:lnTo>
                <a:lnTo>
                  <a:pt x="920818" y="1011550"/>
                </a:lnTo>
                <a:lnTo>
                  <a:pt x="915841" y="1011099"/>
                </a:lnTo>
              </a:path>
              <a:path w="1366311" h="1039158">
                <a:moveTo>
                  <a:pt x="900585" y="1007720"/>
                </a:moveTo>
                <a:lnTo>
                  <a:pt x="893950" y="1006367"/>
                </a:lnTo>
                <a:lnTo>
                  <a:pt x="888974" y="1005353"/>
                </a:lnTo>
                <a:lnTo>
                  <a:pt x="900585" y="1007720"/>
                </a:lnTo>
                <a:lnTo>
                  <a:pt x="905164" y="1008734"/>
                </a:lnTo>
                <a:lnTo>
                  <a:pt x="900585" y="1007720"/>
                </a:lnTo>
              </a:path>
              <a:path w="1366311" h="1039158">
                <a:moveTo>
                  <a:pt x="855470" y="996902"/>
                </a:moveTo>
                <a:lnTo>
                  <a:pt x="850385" y="995888"/>
                </a:lnTo>
                <a:lnTo>
                  <a:pt x="855470" y="996902"/>
                </a:lnTo>
                <a:lnTo>
                  <a:pt x="861691" y="998170"/>
                </a:lnTo>
                <a:lnTo>
                  <a:pt x="855470" y="996902"/>
                </a:lnTo>
              </a:path>
              <a:path w="1366311" h="1039158">
                <a:moveTo>
                  <a:pt x="830619" y="990817"/>
                </a:moveTo>
                <a:lnTo>
                  <a:pt x="827719" y="989898"/>
                </a:lnTo>
              </a:path>
              <a:path w="1366311" h="1039158">
                <a:moveTo>
                  <a:pt x="827719" y="989898"/>
                </a:moveTo>
                <a:lnTo>
                  <a:pt x="830619" y="990817"/>
                </a:lnTo>
              </a:path>
              <a:path w="1366311" h="1039158">
                <a:moveTo>
                  <a:pt x="825285" y="989127"/>
                </a:moveTo>
                <a:lnTo>
                  <a:pt x="810029" y="986084"/>
                </a:lnTo>
              </a:path>
              <a:path w="1366311" h="1039158">
                <a:moveTo>
                  <a:pt x="827719" y="989898"/>
                </a:moveTo>
                <a:lnTo>
                  <a:pt x="825285" y="989127"/>
                </a:lnTo>
              </a:path>
              <a:path w="1366311" h="1039158">
                <a:moveTo>
                  <a:pt x="1080705" y="1035778"/>
                </a:moveTo>
                <a:lnTo>
                  <a:pt x="1065449" y="1034425"/>
                </a:lnTo>
                <a:lnTo>
                  <a:pt x="1050180" y="1032735"/>
                </a:lnTo>
                <a:lnTo>
                  <a:pt x="1035264" y="1029692"/>
                </a:lnTo>
                <a:lnTo>
                  <a:pt x="1030174" y="1029129"/>
                </a:lnTo>
                <a:lnTo>
                  <a:pt x="1035264" y="1029692"/>
                </a:lnTo>
                <a:lnTo>
                  <a:pt x="1050180" y="1032735"/>
                </a:lnTo>
                <a:lnTo>
                  <a:pt x="1065449" y="1034425"/>
                </a:lnTo>
                <a:lnTo>
                  <a:pt x="1080705" y="1035778"/>
                </a:lnTo>
                <a:lnTo>
                  <a:pt x="1091902" y="1037045"/>
                </a:lnTo>
                <a:lnTo>
                  <a:pt x="1080705" y="1035778"/>
                </a:lnTo>
              </a:path>
              <a:path w="1366311" h="1039158">
                <a:moveTo>
                  <a:pt x="984688" y="1023608"/>
                </a:moveTo>
                <a:lnTo>
                  <a:pt x="976212" y="1021917"/>
                </a:lnTo>
                <a:lnTo>
                  <a:pt x="988078" y="1024284"/>
                </a:lnTo>
                <a:lnTo>
                  <a:pt x="984688" y="1023608"/>
                </a:lnTo>
              </a:path>
              <a:path w="1366311" h="1039158">
                <a:moveTo>
                  <a:pt x="1141076" y="1039158"/>
                </a:moveTo>
                <a:lnTo>
                  <a:pt x="1125820" y="1039158"/>
                </a:lnTo>
              </a:path>
              <a:path w="1366311" h="1039158">
                <a:moveTo>
                  <a:pt x="1125820" y="1039159"/>
                </a:moveTo>
                <a:lnTo>
                  <a:pt x="1141076" y="1039158"/>
                </a:lnTo>
              </a:path>
              <a:path w="1366311" h="1039158">
                <a:moveTo>
                  <a:pt x="1156006" y="1039158"/>
                </a:moveTo>
                <a:lnTo>
                  <a:pt x="1141076" y="1039158"/>
                </a:lnTo>
              </a:path>
              <a:path w="1366311" h="1039158">
                <a:moveTo>
                  <a:pt x="1141076" y="1039159"/>
                </a:moveTo>
                <a:lnTo>
                  <a:pt x="1156006" y="1039158"/>
                </a:lnTo>
              </a:path>
              <a:path w="1366311" h="1039158">
                <a:moveTo>
                  <a:pt x="1171262" y="1039158"/>
                </a:moveTo>
                <a:lnTo>
                  <a:pt x="1156006" y="1039158"/>
                </a:lnTo>
              </a:path>
              <a:path w="1366311" h="1039158">
                <a:moveTo>
                  <a:pt x="1156006" y="1039159"/>
                </a:moveTo>
                <a:lnTo>
                  <a:pt x="1171262" y="1039158"/>
                </a:lnTo>
              </a:path>
              <a:path w="1366311" h="1039158">
                <a:moveTo>
                  <a:pt x="1186517" y="1039158"/>
                </a:moveTo>
                <a:lnTo>
                  <a:pt x="1171262" y="1039158"/>
                </a:lnTo>
              </a:path>
              <a:path w="1366311" h="1039158">
                <a:moveTo>
                  <a:pt x="1171262" y="1039159"/>
                </a:moveTo>
                <a:lnTo>
                  <a:pt x="1186517" y="1039158"/>
                </a:lnTo>
              </a:path>
              <a:path w="1366311" h="1039158">
                <a:moveTo>
                  <a:pt x="1216703" y="1037467"/>
                </a:moveTo>
                <a:lnTo>
                  <a:pt x="1222675" y="1036791"/>
                </a:lnTo>
                <a:lnTo>
                  <a:pt x="1216703" y="1037467"/>
                </a:lnTo>
                <a:lnTo>
                  <a:pt x="1201447" y="1039158"/>
                </a:lnTo>
                <a:lnTo>
                  <a:pt x="1216703" y="1037467"/>
                </a:lnTo>
              </a:path>
              <a:path w="1366311" h="1039158">
                <a:moveTo>
                  <a:pt x="1261750" y="1032735"/>
                </a:moveTo>
                <a:lnTo>
                  <a:pt x="1277114" y="1029692"/>
                </a:lnTo>
                <a:lnTo>
                  <a:pt x="1290712" y="1028003"/>
                </a:lnTo>
                <a:lnTo>
                  <a:pt x="1298326" y="1026481"/>
                </a:lnTo>
                <a:lnTo>
                  <a:pt x="1290712" y="1028003"/>
                </a:lnTo>
                <a:lnTo>
                  <a:pt x="1277114" y="1029692"/>
                </a:lnTo>
                <a:lnTo>
                  <a:pt x="1261750" y="1032735"/>
                </a:lnTo>
                <a:lnTo>
                  <a:pt x="1249893" y="1034087"/>
                </a:lnTo>
                <a:lnTo>
                  <a:pt x="1261750" y="1032735"/>
                </a:lnTo>
              </a:path>
              <a:path w="1366311" h="1039158">
                <a:moveTo>
                  <a:pt x="1336126" y="1014142"/>
                </a:moveTo>
                <a:lnTo>
                  <a:pt x="1351082" y="1009410"/>
                </a:lnTo>
              </a:path>
              <a:path w="1366311" h="1039158">
                <a:moveTo>
                  <a:pt x="1351082" y="1009410"/>
                </a:moveTo>
                <a:lnTo>
                  <a:pt x="1336126" y="1014142"/>
                </a:lnTo>
                <a:lnTo>
                  <a:pt x="1330687" y="1015833"/>
                </a:lnTo>
                <a:lnTo>
                  <a:pt x="1324813" y="1017658"/>
                </a:lnTo>
                <a:lnTo>
                  <a:pt x="1336126" y="1014142"/>
                </a:lnTo>
              </a:path>
              <a:path w="1366311" h="1039158">
                <a:moveTo>
                  <a:pt x="1362504" y="1005860"/>
                </a:moveTo>
                <a:lnTo>
                  <a:pt x="1351082" y="1009410"/>
                </a:lnTo>
              </a:path>
              <a:path w="1366311" h="1039158">
                <a:moveTo>
                  <a:pt x="1351082" y="1009410"/>
                </a:moveTo>
                <a:lnTo>
                  <a:pt x="1362504" y="1005860"/>
                </a:lnTo>
              </a:path>
              <a:path w="1366311" h="1039158">
                <a:moveTo>
                  <a:pt x="1326345" y="154140"/>
                </a:moveTo>
                <a:lnTo>
                  <a:pt x="1328511" y="153468"/>
                </a:lnTo>
                <a:lnTo>
                  <a:pt x="1323621" y="154986"/>
                </a:lnTo>
                <a:lnTo>
                  <a:pt x="1326345" y="154140"/>
                </a:lnTo>
              </a:path>
              <a:path w="1366311" h="1039158">
                <a:moveTo>
                  <a:pt x="1336126" y="151106"/>
                </a:moveTo>
                <a:lnTo>
                  <a:pt x="1337554" y="150653"/>
                </a:lnTo>
                <a:lnTo>
                  <a:pt x="1336126" y="151106"/>
                </a:lnTo>
                <a:lnTo>
                  <a:pt x="1333401" y="151951"/>
                </a:lnTo>
                <a:lnTo>
                  <a:pt x="1336126" y="151106"/>
                </a:lnTo>
              </a:path>
              <a:path w="1366311" h="1039158">
                <a:moveTo>
                  <a:pt x="1231632" y="173082"/>
                </a:moveTo>
                <a:lnTo>
                  <a:pt x="1239281" y="171392"/>
                </a:lnTo>
                <a:lnTo>
                  <a:pt x="1246929" y="169701"/>
                </a:lnTo>
                <a:lnTo>
                  <a:pt x="1249893" y="169430"/>
                </a:lnTo>
                <a:lnTo>
                  <a:pt x="1246929" y="169701"/>
                </a:lnTo>
                <a:lnTo>
                  <a:pt x="1231632" y="173082"/>
                </a:lnTo>
              </a:path>
              <a:path w="1366311" h="1039158">
                <a:moveTo>
                  <a:pt x="1261750" y="168343"/>
                </a:moveTo>
                <a:lnTo>
                  <a:pt x="1268579" y="167592"/>
                </a:lnTo>
                <a:lnTo>
                  <a:pt x="1277114" y="166653"/>
                </a:lnTo>
                <a:lnTo>
                  <a:pt x="1287312" y="165634"/>
                </a:lnTo>
                <a:lnTo>
                  <a:pt x="1290712" y="165295"/>
                </a:lnTo>
                <a:lnTo>
                  <a:pt x="1293436" y="164450"/>
                </a:lnTo>
                <a:lnTo>
                  <a:pt x="1305940" y="160570"/>
                </a:lnTo>
                <a:lnTo>
                  <a:pt x="1315561" y="157521"/>
                </a:lnTo>
                <a:lnTo>
                  <a:pt x="1320897" y="155831"/>
                </a:lnTo>
              </a:path>
              <a:path w="1366311" h="1039158">
                <a:moveTo>
                  <a:pt x="1251108" y="169318"/>
                </a:moveTo>
                <a:lnTo>
                  <a:pt x="1261750" y="168343"/>
                </a:lnTo>
              </a:path>
              <a:path w="1366311" h="1039158">
                <a:moveTo>
                  <a:pt x="1213929" y="174734"/>
                </a:moveTo>
                <a:lnTo>
                  <a:pt x="1216703" y="174426"/>
                </a:lnTo>
                <a:lnTo>
                  <a:pt x="1222675" y="173889"/>
                </a:lnTo>
                <a:lnTo>
                  <a:pt x="1231632" y="173082"/>
                </a:lnTo>
              </a:path>
              <a:path w="1366311" h="1039158">
                <a:moveTo>
                  <a:pt x="1186517" y="176117"/>
                </a:moveTo>
                <a:lnTo>
                  <a:pt x="1201447" y="176117"/>
                </a:lnTo>
                <a:lnTo>
                  <a:pt x="1213929" y="174734"/>
                </a:lnTo>
              </a:path>
              <a:path w="1366311" h="1039158">
                <a:moveTo>
                  <a:pt x="1163551" y="175263"/>
                </a:moveTo>
                <a:lnTo>
                  <a:pt x="1171262" y="176117"/>
                </a:lnTo>
                <a:lnTo>
                  <a:pt x="1186517" y="176117"/>
                </a:lnTo>
              </a:path>
              <a:path w="1366311" h="1039158">
                <a:moveTo>
                  <a:pt x="1156006" y="174426"/>
                </a:moveTo>
                <a:lnTo>
                  <a:pt x="1156006" y="174426"/>
                </a:lnTo>
                <a:lnTo>
                  <a:pt x="1163551" y="175263"/>
                </a:lnTo>
              </a:path>
              <a:path w="1366311" h="1039158">
                <a:moveTo>
                  <a:pt x="1163551" y="175263"/>
                </a:moveTo>
                <a:lnTo>
                  <a:pt x="1156006" y="174426"/>
                </a:lnTo>
              </a:path>
              <a:path w="1366311" h="1039158">
                <a:moveTo>
                  <a:pt x="885656" y="140284"/>
                </a:moveTo>
                <a:lnTo>
                  <a:pt x="892306" y="141642"/>
                </a:lnTo>
                <a:lnTo>
                  <a:pt x="900585" y="143332"/>
                </a:lnTo>
                <a:lnTo>
                  <a:pt x="909084" y="145023"/>
                </a:lnTo>
                <a:lnTo>
                  <a:pt x="915841" y="146367"/>
                </a:lnTo>
                <a:lnTo>
                  <a:pt x="923306" y="148057"/>
                </a:lnTo>
                <a:lnTo>
                  <a:pt x="928638" y="149265"/>
                </a:lnTo>
                <a:lnTo>
                  <a:pt x="930771" y="149748"/>
                </a:lnTo>
                <a:lnTo>
                  <a:pt x="946027" y="152796"/>
                </a:lnTo>
                <a:lnTo>
                  <a:pt x="948923" y="153372"/>
                </a:lnTo>
                <a:lnTo>
                  <a:pt x="952784" y="154140"/>
                </a:lnTo>
                <a:lnTo>
                  <a:pt x="961283" y="155831"/>
                </a:lnTo>
                <a:lnTo>
                  <a:pt x="976212" y="157521"/>
                </a:lnTo>
                <a:lnTo>
                  <a:pt x="991468" y="160570"/>
                </a:lnTo>
                <a:lnTo>
                  <a:pt x="1005079" y="163604"/>
                </a:lnTo>
                <a:lnTo>
                  <a:pt x="1019995" y="165295"/>
                </a:lnTo>
                <a:lnTo>
                  <a:pt x="1035264" y="166653"/>
                </a:lnTo>
                <a:lnTo>
                  <a:pt x="1048523" y="168156"/>
                </a:lnTo>
                <a:lnTo>
                  <a:pt x="1050180" y="168343"/>
                </a:lnTo>
                <a:lnTo>
                  <a:pt x="1065449" y="169701"/>
                </a:lnTo>
                <a:lnTo>
                  <a:pt x="1080705" y="171392"/>
                </a:lnTo>
                <a:lnTo>
                  <a:pt x="1094486" y="172952"/>
                </a:lnTo>
                <a:lnTo>
                  <a:pt x="1095635" y="173082"/>
                </a:lnTo>
                <a:lnTo>
                  <a:pt x="1110891" y="174426"/>
                </a:lnTo>
                <a:lnTo>
                  <a:pt x="1125820" y="174426"/>
                </a:lnTo>
              </a:path>
              <a:path w="1366311" h="1039158">
                <a:moveTo>
                  <a:pt x="814023" y="122838"/>
                </a:moveTo>
                <a:lnTo>
                  <a:pt x="817088" y="123721"/>
                </a:lnTo>
                <a:lnTo>
                  <a:pt x="822951" y="125409"/>
                </a:lnTo>
                <a:lnTo>
                  <a:pt x="825285" y="126081"/>
                </a:lnTo>
                <a:lnTo>
                  <a:pt x="826529" y="126362"/>
                </a:lnTo>
                <a:lnTo>
                  <a:pt x="840215" y="129462"/>
                </a:lnTo>
                <a:lnTo>
                  <a:pt x="845492" y="130986"/>
                </a:lnTo>
                <a:lnTo>
                  <a:pt x="850769" y="132510"/>
                </a:lnTo>
                <a:lnTo>
                  <a:pt x="855470" y="133868"/>
                </a:lnTo>
                <a:lnTo>
                  <a:pt x="862935" y="135559"/>
                </a:lnTo>
                <a:lnTo>
                  <a:pt x="869467" y="137038"/>
                </a:lnTo>
                <a:lnTo>
                  <a:pt x="870400" y="137249"/>
                </a:lnTo>
                <a:lnTo>
                  <a:pt x="879282" y="139016"/>
                </a:lnTo>
                <a:lnTo>
                  <a:pt x="885656" y="140284"/>
                </a:lnTo>
              </a:path>
              <a:path w="1366311" h="1039158">
                <a:moveTo>
                  <a:pt x="768537" y="111760"/>
                </a:moveTo>
                <a:lnTo>
                  <a:pt x="771844" y="112788"/>
                </a:lnTo>
                <a:lnTo>
                  <a:pt x="775472" y="113915"/>
                </a:lnTo>
                <a:lnTo>
                  <a:pt x="779844" y="115273"/>
                </a:lnTo>
                <a:lnTo>
                  <a:pt x="788161" y="116963"/>
                </a:lnTo>
                <a:lnTo>
                  <a:pt x="794773" y="118307"/>
                </a:lnTo>
                <a:lnTo>
                  <a:pt x="801943" y="119896"/>
                </a:lnTo>
              </a:path>
              <a:path w="1366311" h="1039158">
                <a:moveTo>
                  <a:pt x="764588" y="110534"/>
                </a:moveTo>
                <a:lnTo>
                  <a:pt x="758010" y="109197"/>
                </a:lnTo>
              </a:path>
              <a:path w="1366311" h="1039158">
                <a:moveTo>
                  <a:pt x="758010" y="109197"/>
                </a:moveTo>
                <a:lnTo>
                  <a:pt x="764588" y="110534"/>
                </a:lnTo>
                <a:lnTo>
                  <a:pt x="768537" y="111760"/>
                </a:lnTo>
              </a:path>
              <a:path w="1366311" h="1039158">
                <a:moveTo>
                  <a:pt x="768537" y="111760"/>
                </a:moveTo>
                <a:lnTo>
                  <a:pt x="764588" y="110534"/>
                </a:lnTo>
              </a:path>
              <a:path w="1366311" h="1039158">
                <a:moveTo>
                  <a:pt x="720648" y="100097"/>
                </a:moveTo>
                <a:lnTo>
                  <a:pt x="723582" y="101026"/>
                </a:lnTo>
                <a:lnTo>
                  <a:pt x="734402" y="104451"/>
                </a:lnTo>
                <a:lnTo>
                  <a:pt x="749658" y="107499"/>
                </a:lnTo>
                <a:lnTo>
                  <a:pt x="758010" y="109197"/>
                </a:lnTo>
              </a:path>
              <a:path w="1366311" h="1039158">
                <a:moveTo>
                  <a:pt x="677810" y="89664"/>
                </a:moveTo>
                <a:lnTo>
                  <a:pt x="685157" y="91938"/>
                </a:lnTo>
                <a:lnTo>
                  <a:pt x="690620" y="93629"/>
                </a:lnTo>
                <a:lnTo>
                  <a:pt x="697416" y="94987"/>
                </a:lnTo>
                <a:lnTo>
                  <a:pt x="703459" y="96194"/>
                </a:lnTo>
                <a:lnTo>
                  <a:pt x="705876" y="96677"/>
                </a:lnTo>
                <a:lnTo>
                  <a:pt x="712687" y="98204"/>
                </a:lnTo>
                <a:lnTo>
                  <a:pt x="715041" y="98732"/>
                </a:lnTo>
              </a:path>
              <a:path w="1366311" h="1039158">
                <a:moveTo>
                  <a:pt x="675351" y="88903"/>
                </a:moveTo>
                <a:lnTo>
                  <a:pt x="671212" y="88058"/>
                </a:lnTo>
              </a:path>
              <a:path w="1366311" h="1039158">
                <a:moveTo>
                  <a:pt x="671212" y="88058"/>
                </a:moveTo>
                <a:lnTo>
                  <a:pt x="675351" y="88903"/>
                </a:lnTo>
              </a:path>
              <a:path w="1366311" h="1039158">
                <a:moveTo>
                  <a:pt x="654029" y="83873"/>
                </a:moveTo>
                <a:lnTo>
                  <a:pt x="660435" y="85855"/>
                </a:lnTo>
                <a:lnTo>
                  <a:pt x="671212" y="88058"/>
                </a:lnTo>
              </a:path>
              <a:path w="1366311" h="1039158">
                <a:moveTo>
                  <a:pt x="645165" y="81130"/>
                </a:moveTo>
                <a:lnTo>
                  <a:pt x="654029" y="83873"/>
                </a:lnTo>
              </a:path>
              <a:path w="1366311" h="1039158">
                <a:moveTo>
                  <a:pt x="654029" y="83873"/>
                </a:moveTo>
                <a:lnTo>
                  <a:pt x="645165" y="81130"/>
                </a:lnTo>
              </a:path>
              <a:path w="1366311" h="1039158">
                <a:moveTo>
                  <a:pt x="609429" y="73066"/>
                </a:moveTo>
                <a:lnTo>
                  <a:pt x="614980" y="74700"/>
                </a:lnTo>
                <a:lnTo>
                  <a:pt x="622614" y="76391"/>
                </a:lnTo>
                <a:lnTo>
                  <a:pt x="630249" y="78081"/>
                </a:lnTo>
              </a:path>
              <a:path w="1366311" h="1039158">
                <a:moveTo>
                  <a:pt x="600064" y="70308"/>
                </a:moveTo>
                <a:lnTo>
                  <a:pt x="593702" y="68899"/>
                </a:lnTo>
                <a:lnTo>
                  <a:pt x="600064" y="70308"/>
                </a:lnTo>
                <a:lnTo>
                  <a:pt x="609429" y="73066"/>
                </a:lnTo>
              </a:path>
              <a:path w="1366311" h="1039158">
                <a:moveTo>
                  <a:pt x="609429" y="73066"/>
                </a:moveTo>
                <a:lnTo>
                  <a:pt x="600064" y="70308"/>
                </a:lnTo>
              </a:path>
              <a:path w="1366311" h="1039158">
                <a:moveTo>
                  <a:pt x="573260" y="64353"/>
                </a:moveTo>
                <a:lnTo>
                  <a:pt x="574985" y="64738"/>
                </a:lnTo>
                <a:lnTo>
                  <a:pt x="573260" y="64353"/>
                </a:lnTo>
              </a:path>
              <a:path w="1366311" h="1039158">
                <a:moveTo>
                  <a:pt x="570673" y="63730"/>
                </a:moveTo>
                <a:lnTo>
                  <a:pt x="571197" y="63892"/>
                </a:lnTo>
                <a:lnTo>
                  <a:pt x="573260" y="64353"/>
                </a:lnTo>
              </a:path>
              <a:path w="1366311" h="1039158">
                <a:moveTo>
                  <a:pt x="569383" y="63329"/>
                </a:moveTo>
                <a:lnTo>
                  <a:pt x="570673" y="63730"/>
                </a:lnTo>
              </a:path>
              <a:path w="1366311" h="1039158">
                <a:moveTo>
                  <a:pt x="570673" y="63730"/>
                </a:moveTo>
                <a:lnTo>
                  <a:pt x="569383" y="63329"/>
                </a:lnTo>
              </a:path>
              <a:path w="1366311" h="1039158">
                <a:moveTo>
                  <a:pt x="541012" y="56105"/>
                </a:moveTo>
                <a:lnTo>
                  <a:pt x="529600" y="53835"/>
                </a:lnTo>
              </a:path>
              <a:path w="1366311" h="1039158">
                <a:moveTo>
                  <a:pt x="529600" y="53835"/>
                </a:moveTo>
                <a:lnTo>
                  <a:pt x="532513" y="54414"/>
                </a:lnTo>
                <a:lnTo>
                  <a:pt x="541012" y="56105"/>
                </a:lnTo>
                <a:lnTo>
                  <a:pt x="549291" y="57795"/>
                </a:lnTo>
                <a:lnTo>
                  <a:pt x="552616" y="58474"/>
                </a:lnTo>
                <a:lnTo>
                  <a:pt x="541012" y="56105"/>
                </a:lnTo>
              </a:path>
              <a:path w="1366311" h="1039158">
                <a:moveTo>
                  <a:pt x="523646" y="52401"/>
                </a:moveTo>
                <a:lnTo>
                  <a:pt x="525756" y="53070"/>
                </a:lnTo>
                <a:lnTo>
                  <a:pt x="529600" y="53835"/>
                </a:lnTo>
              </a:path>
              <a:path w="1366311" h="1039158">
                <a:moveTo>
                  <a:pt x="510826" y="48331"/>
                </a:moveTo>
                <a:lnTo>
                  <a:pt x="495571" y="45297"/>
                </a:lnTo>
                <a:lnTo>
                  <a:pt x="486298" y="43403"/>
                </a:lnTo>
              </a:path>
              <a:path w="1366311" h="1039158">
                <a:moveTo>
                  <a:pt x="486298" y="43403"/>
                </a:moveTo>
                <a:lnTo>
                  <a:pt x="487291" y="43606"/>
                </a:lnTo>
                <a:lnTo>
                  <a:pt x="495571" y="45297"/>
                </a:lnTo>
                <a:lnTo>
                  <a:pt x="502328" y="46641"/>
                </a:lnTo>
                <a:lnTo>
                  <a:pt x="510826" y="48331"/>
                </a:lnTo>
                <a:lnTo>
                  <a:pt x="516152" y="50022"/>
                </a:lnTo>
                <a:lnTo>
                  <a:pt x="523646" y="52401"/>
                </a:lnTo>
              </a:path>
              <a:path w="1366311" h="1039158">
                <a:moveTo>
                  <a:pt x="523646" y="52401"/>
                </a:moveTo>
                <a:lnTo>
                  <a:pt x="510826" y="48331"/>
                </a:lnTo>
              </a:path>
              <a:path w="1366311" h="1039158">
                <a:moveTo>
                  <a:pt x="477623" y="41314"/>
                </a:moveTo>
                <a:lnTo>
                  <a:pt x="480641" y="42248"/>
                </a:lnTo>
                <a:lnTo>
                  <a:pt x="486298" y="43403"/>
                </a:lnTo>
              </a:path>
              <a:path w="1366311" h="1039158">
                <a:moveTo>
                  <a:pt x="465385" y="37523"/>
                </a:moveTo>
                <a:lnTo>
                  <a:pt x="463270" y="37101"/>
                </a:lnTo>
                <a:lnTo>
                  <a:pt x="465385" y="37523"/>
                </a:lnTo>
                <a:lnTo>
                  <a:pt x="469725" y="38867"/>
                </a:lnTo>
                <a:lnTo>
                  <a:pt x="477623" y="41314"/>
                </a:lnTo>
              </a:path>
              <a:path w="1366311" h="1039158">
                <a:moveTo>
                  <a:pt x="477623" y="41314"/>
                </a:moveTo>
                <a:lnTo>
                  <a:pt x="465385" y="37523"/>
                </a:lnTo>
              </a:path>
              <a:path w="1366311" h="1039158">
                <a:moveTo>
                  <a:pt x="374829" y="20272"/>
                </a:moveTo>
                <a:lnTo>
                  <a:pt x="359573" y="17237"/>
                </a:lnTo>
                <a:lnTo>
                  <a:pt x="344644" y="14189"/>
                </a:lnTo>
                <a:lnTo>
                  <a:pt x="343191" y="14028"/>
                </a:lnTo>
                <a:lnTo>
                  <a:pt x="344644" y="14189"/>
                </a:lnTo>
                <a:lnTo>
                  <a:pt x="359573" y="17237"/>
                </a:lnTo>
                <a:lnTo>
                  <a:pt x="374829" y="20272"/>
                </a:lnTo>
                <a:lnTo>
                  <a:pt x="378057" y="20637"/>
                </a:lnTo>
                <a:lnTo>
                  <a:pt x="374829" y="20272"/>
                </a:lnTo>
              </a:path>
              <a:path w="1366311" h="1039158">
                <a:moveTo>
                  <a:pt x="285605" y="6415"/>
                </a:moveTo>
                <a:lnTo>
                  <a:pt x="270336" y="4725"/>
                </a:lnTo>
                <a:lnTo>
                  <a:pt x="255420" y="3034"/>
                </a:lnTo>
                <a:lnTo>
                  <a:pt x="240150" y="1690"/>
                </a:lnTo>
                <a:lnTo>
                  <a:pt x="239747" y="1644"/>
                </a:lnTo>
                <a:lnTo>
                  <a:pt x="240150" y="1690"/>
                </a:lnTo>
                <a:lnTo>
                  <a:pt x="255420" y="3034"/>
                </a:lnTo>
                <a:lnTo>
                  <a:pt x="270336" y="4725"/>
                </a:lnTo>
                <a:lnTo>
                  <a:pt x="285605" y="6415"/>
                </a:lnTo>
                <a:lnTo>
                  <a:pt x="293763" y="7230"/>
                </a:lnTo>
                <a:lnTo>
                  <a:pt x="285605" y="6415"/>
                </a:lnTo>
              </a:path>
              <a:path w="1366311" h="1039158">
                <a:moveTo>
                  <a:pt x="0" y="889399"/>
                </a:moveTo>
                <a:lnTo>
                  <a:pt x="0" y="25011"/>
                </a:lnTo>
                <a:lnTo>
                  <a:pt x="0" y="889399"/>
                </a:lnTo>
              </a:path>
              <a:path w="1366311" h="1039158">
                <a:moveTo>
                  <a:pt x="73967" y="7773"/>
                </a:moveTo>
                <a:lnTo>
                  <a:pt x="80618" y="6415"/>
                </a:lnTo>
                <a:lnTo>
                  <a:pt x="88897" y="4725"/>
                </a:lnTo>
                <a:lnTo>
                  <a:pt x="104153" y="3034"/>
                </a:lnTo>
                <a:lnTo>
                  <a:pt x="111781" y="2362"/>
                </a:lnTo>
                <a:lnTo>
                  <a:pt x="104153" y="3034"/>
                </a:lnTo>
                <a:lnTo>
                  <a:pt x="88897" y="4725"/>
                </a:lnTo>
                <a:lnTo>
                  <a:pt x="73967" y="7773"/>
                </a:lnTo>
                <a:lnTo>
                  <a:pt x="71977" y="7994"/>
                </a:lnTo>
                <a:lnTo>
                  <a:pt x="73967" y="7773"/>
                </a:lnTo>
              </a:path>
            </a:pathLst>
          </a:custGeom>
          <a:ln w="3843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6017218" y="4387227"/>
            <a:ext cx="1410112" cy="1078036"/>
          </a:xfrm>
          <a:custGeom>
            <a:avLst/>
            <a:gdLst/>
            <a:ahLst/>
            <a:cxnLst/>
            <a:rect l="l" t="t" r="r" b="b"/>
            <a:pathLst>
              <a:path w="1410112" h="1078036">
                <a:moveTo>
                  <a:pt x="0" y="32784"/>
                </a:moveTo>
                <a:lnTo>
                  <a:pt x="0" y="933020"/>
                </a:lnTo>
                <a:lnTo>
                  <a:pt x="14926" y="928281"/>
                </a:lnTo>
                <a:lnTo>
                  <a:pt x="30185" y="923542"/>
                </a:lnTo>
                <a:lnTo>
                  <a:pt x="45446" y="919150"/>
                </a:lnTo>
                <a:lnTo>
                  <a:pt x="60376" y="914425"/>
                </a:lnTo>
                <a:lnTo>
                  <a:pt x="75632" y="911044"/>
                </a:lnTo>
                <a:lnTo>
                  <a:pt x="89229" y="909686"/>
                </a:lnTo>
                <a:lnTo>
                  <a:pt x="104158" y="907995"/>
                </a:lnTo>
                <a:lnTo>
                  <a:pt x="119414" y="904960"/>
                </a:lnTo>
                <a:lnTo>
                  <a:pt x="134344" y="903270"/>
                </a:lnTo>
                <a:lnTo>
                  <a:pt x="149600" y="901912"/>
                </a:lnTo>
                <a:lnTo>
                  <a:pt x="255412" y="901912"/>
                </a:lnTo>
                <a:lnTo>
                  <a:pt x="270341" y="903270"/>
                </a:lnTo>
                <a:lnTo>
                  <a:pt x="285597" y="906651"/>
                </a:lnTo>
                <a:lnTo>
                  <a:pt x="300853" y="907995"/>
                </a:lnTo>
                <a:lnTo>
                  <a:pt x="314464" y="909686"/>
                </a:lnTo>
                <a:lnTo>
                  <a:pt x="329379" y="911044"/>
                </a:lnTo>
                <a:lnTo>
                  <a:pt x="344649" y="912734"/>
                </a:lnTo>
                <a:lnTo>
                  <a:pt x="359565" y="914425"/>
                </a:lnTo>
                <a:lnTo>
                  <a:pt x="374834" y="917459"/>
                </a:lnTo>
                <a:lnTo>
                  <a:pt x="389750" y="920508"/>
                </a:lnTo>
                <a:lnTo>
                  <a:pt x="405020" y="923542"/>
                </a:lnTo>
                <a:lnTo>
                  <a:pt x="420276" y="925233"/>
                </a:lnTo>
                <a:lnTo>
                  <a:pt x="435205" y="928281"/>
                </a:lnTo>
                <a:lnTo>
                  <a:pt x="450461" y="931330"/>
                </a:lnTo>
                <a:lnTo>
                  <a:pt x="465391" y="934697"/>
                </a:lnTo>
                <a:lnTo>
                  <a:pt x="480646" y="937745"/>
                </a:lnTo>
                <a:lnTo>
                  <a:pt x="495576" y="940794"/>
                </a:lnTo>
                <a:lnTo>
                  <a:pt x="510832" y="945519"/>
                </a:lnTo>
                <a:lnTo>
                  <a:pt x="524429" y="948567"/>
                </a:lnTo>
                <a:lnTo>
                  <a:pt x="539685" y="953292"/>
                </a:lnTo>
                <a:lnTo>
                  <a:pt x="554614" y="956341"/>
                </a:lnTo>
                <a:lnTo>
                  <a:pt x="569870" y="959375"/>
                </a:lnTo>
                <a:lnTo>
                  <a:pt x="584800" y="964114"/>
                </a:lnTo>
                <a:lnTo>
                  <a:pt x="600056" y="967163"/>
                </a:lnTo>
                <a:lnTo>
                  <a:pt x="614985" y="970530"/>
                </a:lnTo>
                <a:lnTo>
                  <a:pt x="630241" y="974936"/>
                </a:lnTo>
                <a:lnTo>
                  <a:pt x="645171" y="978317"/>
                </a:lnTo>
                <a:lnTo>
                  <a:pt x="660426" y="981352"/>
                </a:lnTo>
                <a:lnTo>
                  <a:pt x="675682" y="986091"/>
                </a:lnTo>
                <a:lnTo>
                  <a:pt x="690612" y="989125"/>
                </a:lnTo>
                <a:lnTo>
                  <a:pt x="704209" y="992174"/>
                </a:lnTo>
                <a:lnTo>
                  <a:pt x="719478" y="996899"/>
                </a:lnTo>
                <a:lnTo>
                  <a:pt x="734394" y="999947"/>
                </a:lnTo>
                <a:lnTo>
                  <a:pt x="749664" y="1002996"/>
                </a:lnTo>
                <a:lnTo>
                  <a:pt x="764580" y="1007722"/>
                </a:lnTo>
                <a:lnTo>
                  <a:pt x="779849" y="1010764"/>
                </a:lnTo>
                <a:lnTo>
                  <a:pt x="795105" y="1015497"/>
                </a:lnTo>
                <a:lnTo>
                  <a:pt x="810035" y="1018540"/>
                </a:lnTo>
                <a:lnTo>
                  <a:pt x="825290" y="1021920"/>
                </a:lnTo>
                <a:lnTo>
                  <a:pt x="838888" y="1026315"/>
                </a:lnTo>
                <a:lnTo>
                  <a:pt x="853817" y="1029695"/>
                </a:lnTo>
                <a:lnTo>
                  <a:pt x="869073" y="1032738"/>
                </a:lnTo>
                <a:lnTo>
                  <a:pt x="884002" y="1037471"/>
                </a:lnTo>
                <a:lnTo>
                  <a:pt x="899258" y="1040513"/>
                </a:lnTo>
                <a:lnTo>
                  <a:pt x="914514" y="1043556"/>
                </a:lnTo>
                <a:lnTo>
                  <a:pt x="929444" y="1046599"/>
                </a:lnTo>
                <a:lnTo>
                  <a:pt x="944700" y="1049978"/>
                </a:lnTo>
                <a:lnTo>
                  <a:pt x="959629" y="1053021"/>
                </a:lnTo>
                <a:lnTo>
                  <a:pt x="974885" y="1056063"/>
                </a:lnTo>
                <a:lnTo>
                  <a:pt x="989815" y="1057753"/>
                </a:lnTo>
                <a:lnTo>
                  <a:pt x="1005070" y="1060796"/>
                </a:lnTo>
                <a:lnTo>
                  <a:pt x="1020326" y="1063839"/>
                </a:lnTo>
                <a:lnTo>
                  <a:pt x="1035256" y="1065528"/>
                </a:lnTo>
                <a:lnTo>
                  <a:pt x="1050512" y="1066880"/>
                </a:lnTo>
                <a:lnTo>
                  <a:pt x="1064122" y="1068571"/>
                </a:lnTo>
                <a:lnTo>
                  <a:pt x="1079038" y="1071614"/>
                </a:lnTo>
                <a:lnTo>
                  <a:pt x="1094308" y="1073304"/>
                </a:lnTo>
                <a:lnTo>
                  <a:pt x="1109224" y="1074655"/>
                </a:lnTo>
                <a:lnTo>
                  <a:pt x="1124493" y="1076346"/>
                </a:lnTo>
                <a:lnTo>
                  <a:pt x="1184864" y="1076346"/>
                </a:lnTo>
                <a:lnTo>
                  <a:pt x="1200120" y="1078036"/>
                </a:lnTo>
                <a:lnTo>
                  <a:pt x="1215049" y="1078036"/>
                </a:lnTo>
                <a:lnTo>
                  <a:pt x="1230305" y="1076346"/>
                </a:lnTo>
                <a:lnTo>
                  <a:pt x="1245235" y="1074655"/>
                </a:lnTo>
                <a:lnTo>
                  <a:pt x="1260545" y="1073304"/>
                </a:lnTo>
                <a:lnTo>
                  <a:pt x="1274142" y="1071614"/>
                </a:lnTo>
                <a:lnTo>
                  <a:pt x="1289371" y="1068571"/>
                </a:lnTo>
                <a:lnTo>
                  <a:pt x="1304328" y="1066880"/>
                </a:lnTo>
                <a:lnTo>
                  <a:pt x="1319556" y="1065528"/>
                </a:lnTo>
                <a:lnTo>
                  <a:pt x="1334513" y="1060796"/>
                </a:lnTo>
                <a:lnTo>
                  <a:pt x="1349742" y="1054373"/>
                </a:lnTo>
                <a:lnTo>
                  <a:pt x="1364698" y="1049978"/>
                </a:lnTo>
                <a:lnTo>
                  <a:pt x="1379927" y="1045246"/>
                </a:lnTo>
                <a:lnTo>
                  <a:pt x="1395156" y="1040513"/>
                </a:lnTo>
                <a:lnTo>
                  <a:pt x="1410112" y="1034428"/>
                </a:lnTo>
                <a:lnTo>
                  <a:pt x="1410112" y="133868"/>
                </a:lnTo>
                <a:lnTo>
                  <a:pt x="1395156" y="138593"/>
                </a:lnTo>
                <a:lnTo>
                  <a:pt x="1379927" y="144676"/>
                </a:lnTo>
                <a:lnTo>
                  <a:pt x="1364698" y="149415"/>
                </a:lnTo>
                <a:lnTo>
                  <a:pt x="1349742" y="154154"/>
                </a:lnTo>
                <a:lnTo>
                  <a:pt x="1334513" y="158879"/>
                </a:lnTo>
                <a:lnTo>
                  <a:pt x="1319556" y="163618"/>
                </a:lnTo>
                <a:lnTo>
                  <a:pt x="1304328" y="166653"/>
                </a:lnTo>
                <a:lnTo>
                  <a:pt x="1289371" y="168343"/>
                </a:lnTo>
                <a:lnTo>
                  <a:pt x="1274142" y="169701"/>
                </a:lnTo>
                <a:lnTo>
                  <a:pt x="1260545" y="171392"/>
                </a:lnTo>
                <a:lnTo>
                  <a:pt x="1245235" y="174426"/>
                </a:lnTo>
                <a:lnTo>
                  <a:pt x="1230305" y="176117"/>
                </a:lnTo>
                <a:lnTo>
                  <a:pt x="1139409" y="176117"/>
                </a:lnTo>
                <a:lnTo>
                  <a:pt x="1124493" y="174426"/>
                </a:lnTo>
                <a:lnTo>
                  <a:pt x="1109224" y="172736"/>
                </a:lnTo>
                <a:lnTo>
                  <a:pt x="1094308" y="171392"/>
                </a:lnTo>
                <a:lnTo>
                  <a:pt x="1079038" y="169701"/>
                </a:lnTo>
                <a:lnTo>
                  <a:pt x="1064122" y="168343"/>
                </a:lnTo>
                <a:lnTo>
                  <a:pt x="1050512" y="166653"/>
                </a:lnTo>
                <a:lnTo>
                  <a:pt x="1035256" y="164962"/>
                </a:lnTo>
                <a:lnTo>
                  <a:pt x="1020326" y="163618"/>
                </a:lnTo>
                <a:lnTo>
                  <a:pt x="1005070" y="160237"/>
                </a:lnTo>
                <a:lnTo>
                  <a:pt x="989815" y="157189"/>
                </a:lnTo>
                <a:lnTo>
                  <a:pt x="974885" y="154154"/>
                </a:lnTo>
                <a:lnTo>
                  <a:pt x="959629" y="151106"/>
                </a:lnTo>
                <a:lnTo>
                  <a:pt x="944700" y="148057"/>
                </a:lnTo>
                <a:lnTo>
                  <a:pt x="929444" y="146367"/>
                </a:lnTo>
                <a:lnTo>
                  <a:pt x="914514" y="143332"/>
                </a:lnTo>
                <a:lnTo>
                  <a:pt x="899258" y="140284"/>
                </a:lnTo>
                <a:lnTo>
                  <a:pt x="884002" y="135559"/>
                </a:lnTo>
                <a:lnTo>
                  <a:pt x="869073" y="132510"/>
                </a:lnTo>
                <a:lnTo>
                  <a:pt x="853817" y="127785"/>
                </a:lnTo>
                <a:lnTo>
                  <a:pt x="838888" y="124404"/>
                </a:lnTo>
                <a:lnTo>
                  <a:pt x="825290" y="121356"/>
                </a:lnTo>
                <a:lnTo>
                  <a:pt x="810035" y="116631"/>
                </a:lnTo>
                <a:lnTo>
                  <a:pt x="795105" y="113582"/>
                </a:lnTo>
                <a:lnTo>
                  <a:pt x="779849" y="110534"/>
                </a:lnTo>
                <a:lnTo>
                  <a:pt x="764580" y="105809"/>
                </a:lnTo>
                <a:lnTo>
                  <a:pt x="749664" y="102760"/>
                </a:lnTo>
                <a:lnTo>
                  <a:pt x="734394" y="99725"/>
                </a:lnTo>
                <a:lnTo>
                  <a:pt x="719478" y="94987"/>
                </a:lnTo>
                <a:lnTo>
                  <a:pt x="704209" y="91952"/>
                </a:lnTo>
                <a:lnTo>
                  <a:pt x="690612" y="88903"/>
                </a:lnTo>
                <a:lnTo>
                  <a:pt x="675682" y="84178"/>
                </a:lnTo>
                <a:lnTo>
                  <a:pt x="660426" y="80797"/>
                </a:lnTo>
                <a:lnTo>
                  <a:pt x="645171" y="76391"/>
                </a:lnTo>
                <a:lnTo>
                  <a:pt x="630241" y="73010"/>
                </a:lnTo>
                <a:lnTo>
                  <a:pt x="614985" y="69975"/>
                </a:lnTo>
                <a:lnTo>
                  <a:pt x="600056" y="65236"/>
                </a:lnTo>
                <a:lnTo>
                  <a:pt x="584800" y="62202"/>
                </a:lnTo>
                <a:lnTo>
                  <a:pt x="569870" y="59153"/>
                </a:lnTo>
                <a:lnTo>
                  <a:pt x="554614" y="54428"/>
                </a:lnTo>
                <a:lnTo>
                  <a:pt x="539685" y="51380"/>
                </a:lnTo>
                <a:lnTo>
                  <a:pt x="524429" y="48345"/>
                </a:lnTo>
                <a:lnTo>
                  <a:pt x="510832" y="43606"/>
                </a:lnTo>
                <a:lnTo>
                  <a:pt x="495576" y="40558"/>
                </a:lnTo>
                <a:lnTo>
                  <a:pt x="480646" y="37177"/>
                </a:lnTo>
                <a:lnTo>
                  <a:pt x="465391" y="32784"/>
                </a:lnTo>
                <a:lnTo>
                  <a:pt x="450461" y="29403"/>
                </a:lnTo>
                <a:lnTo>
                  <a:pt x="435205" y="28059"/>
                </a:lnTo>
                <a:lnTo>
                  <a:pt x="420276" y="25011"/>
                </a:lnTo>
                <a:lnTo>
                  <a:pt x="405020" y="21630"/>
                </a:lnTo>
                <a:lnTo>
                  <a:pt x="389750" y="18595"/>
                </a:lnTo>
                <a:lnTo>
                  <a:pt x="374834" y="15547"/>
                </a:lnTo>
                <a:lnTo>
                  <a:pt x="359565" y="13856"/>
                </a:lnTo>
                <a:lnTo>
                  <a:pt x="344649" y="10822"/>
                </a:lnTo>
                <a:lnTo>
                  <a:pt x="329379" y="9464"/>
                </a:lnTo>
                <a:lnTo>
                  <a:pt x="314464" y="7773"/>
                </a:lnTo>
                <a:lnTo>
                  <a:pt x="300853" y="6083"/>
                </a:lnTo>
                <a:lnTo>
                  <a:pt x="285597" y="4725"/>
                </a:lnTo>
                <a:lnTo>
                  <a:pt x="270341" y="3034"/>
                </a:lnTo>
                <a:lnTo>
                  <a:pt x="255412" y="1344"/>
                </a:lnTo>
                <a:lnTo>
                  <a:pt x="225226" y="1344"/>
                </a:lnTo>
                <a:lnTo>
                  <a:pt x="209970" y="0"/>
                </a:lnTo>
                <a:lnTo>
                  <a:pt x="149600" y="0"/>
                </a:lnTo>
                <a:lnTo>
                  <a:pt x="134344" y="3034"/>
                </a:lnTo>
                <a:lnTo>
                  <a:pt x="119414" y="4725"/>
                </a:lnTo>
                <a:lnTo>
                  <a:pt x="104158" y="6083"/>
                </a:lnTo>
                <a:lnTo>
                  <a:pt x="89229" y="7773"/>
                </a:lnTo>
                <a:lnTo>
                  <a:pt x="75632" y="10822"/>
                </a:lnTo>
                <a:lnTo>
                  <a:pt x="60376" y="12512"/>
                </a:lnTo>
                <a:lnTo>
                  <a:pt x="45446" y="17237"/>
                </a:lnTo>
                <a:lnTo>
                  <a:pt x="30185" y="23320"/>
                </a:lnTo>
                <a:lnTo>
                  <a:pt x="14926" y="28059"/>
                </a:lnTo>
                <a:lnTo>
                  <a:pt x="0" y="32784"/>
                </a:lnTo>
                <a:close/>
              </a:path>
            </a:pathLst>
          </a:custGeom>
          <a:solidFill>
            <a:srgbClr val="0000D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6014234" y="4384179"/>
            <a:ext cx="1387535" cy="1057422"/>
          </a:xfrm>
          <a:custGeom>
            <a:avLst/>
            <a:gdLst/>
            <a:ahLst/>
            <a:cxnLst/>
            <a:rect l="l" t="t" r="r" b="b"/>
            <a:pathLst>
              <a:path w="1387535" h="1057422">
                <a:moveTo>
                  <a:pt x="1248709" y="1054943"/>
                </a:moveTo>
                <a:lnTo>
                  <a:pt x="1251537" y="1054379"/>
                </a:lnTo>
                <a:lnTo>
                  <a:pt x="1259029" y="1053703"/>
                </a:lnTo>
                <a:lnTo>
                  <a:pt x="1266521" y="1053027"/>
                </a:lnTo>
                <a:lnTo>
                  <a:pt x="1270328" y="1052604"/>
                </a:lnTo>
                <a:lnTo>
                  <a:pt x="1281750" y="1051336"/>
                </a:lnTo>
                <a:lnTo>
                  <a:pt x="1296706" y="1049647"/>
                </a:lnTo>
                <a:lnTo>
                  <a:pt x="1311935" y="1046604"/>
                </a:lnTo>
                <a:lnTo>
                  <a:pt x="1326892" y="1043561"/>
                </a:lnTo>
                <a:lnTo>
                  <a:pt x="1332332" y="1041871"/>
                </a:lnTo>
                <a:lnTo>
                  <a:pt x="1342121" y="1038829"/>
                </a:lnTo>
                <a:lnTo>
                  <a:pt x="1351910" y="1035786"/>
                </a:lnTo>
                <a:lnTo>
                  <a:pt x="1357349" y="1034096"/>
                </a:lnTo>
                <a:lnTo>
                  <a:pt x="1372306" y="1029364"/>
                </a:lnTo>
                <a:lnTo>
                  <a:pt x="1376992" y="1028011"/>
                </a:lnTo>
                <a:lnTo>
                  <a:pt x="1387535" y="1024968"/>
                </a:lnTo>
                <a:lnTo>
                  <a:pt x="1387535" y="143332"/>
                </a:lnTo>
                <a:lnTo>
                  <a:pt x="1376966" y="146381"/>
                </a:lnTo>
                <a:lnTo>
                  <a:pt x="1372306" y="147725"/>
                </a:lnTo>
                <a:lnTo>
                  <a:pt x="1357349" y="152464"/>
                </a:lnTo>
                <a:lnTo>
                  <a:pt x="1350818" y="154496"/>
                </a:lnTo>
                <a:lnTo>
                  <a:pt x="1342121" y="157203"/>
                </a:lnTo>
                <a:lnTo>
                  <a:pt x="1333737" y="159804"/>
                </a:lnTo>
                <a:lnTo>
                  <a:pt x="1326892" y="161928"/>
                </a:lnTo>
                <a:lnTo>
                  <a:pt x="1311935" y="164976"/>
                </a:lnTo>
                <a:lnTo>
                  <a:pt x="1296706" y="168011"/>
                </a:lnTo>
                <a:lnTo>
                  <a:pt x="1281750" y="169701"/>
                </a:lnTo>
                <a:lnTo>
                  <a:pt x="1270328" y="170969"/>
                </a:lnTo>
                <a:lnTo>
                  <a:pt x="1266521" y="171392"/>
                </a:lnTo>
                <a:lnTo>
                  <a:pt x="1251537" y="172750"/>
                </a:lnTo>
                <a:lnTo>
                  <a:pt x="1236268" y="175784"/>
                </a:lnTo>
                <a:lnTo>
                  <a:pt x="1130456" y="175784"/>
                </a:lnTo>
                <a:lnTo>
                  <a:pt x="1121738" y="175016"/>
                </a:lnTo>
                <a:lnTo>
                  <a:pt x="1115200" y="174440"/>
                </a:lnTo>
                <a:lnTo>
                  <a:pt x="1100270" y="172750"/>
                </a:lnTo>
                <a:lnTo>
                  <a:pt x="1089244" y="170547"/>
                </a:lnTo>
                <a:lnTo>
                  <a:pt x="1085014" y="169701"/>
                </a:lnTo>
                <a:lnTo>
                  <a:pt x="1070085" y="168011"/>
                </a:lnTo>
                <a:lnTo>
                  <a:pt x="1057880" y="166936"/>
                </a:lnTo>
                <a:lnTo>
                  <a:pt x="1054829" y="166667"/>
                </a:lnTo>
                <a:lnTo>
                  <a:pt x="1052696" y="166425"/>
                </a:lnTo>
                <a:lnTo>
                  <a:pt x="1039899" y="164976"/>
                </a:lnTo>
                <a:lnTo>
                  <a:pt x="1024643" y="163286"/>
                </a:lnTo>
                <a:lnTo>
                  <a:pt x="1009714" y="160237"/>
                </a:lnTo>
                <a:lnTo>
                  <a:pt x="994458" y="157203"/>
                </a:lnTo>
                <a:lnTo>
                  <a:pt x="988356" y="156526"/>
                </a:lnTo>
                <a:lnTo>
                  <a:pt x="979202" y="155512"/>
                </a:lnTo>
                <a:lnTo>
                  <a:pt x="964273" y="152464"/>
                </a:lnTo>
                <a:lnTo>
                  <a:pt x="949017" y="149415"/>
                </a:lnTo>
                <a:lnTo>
                  <a:pt x="934087" y="146381"/>
                </a:lnTo>
                <a:lnTo>
                  <a:pt x="918831" y="143332"/>
                </a:lnTo>
                <a:lnTo>
                  <a:pt x="906888" y="140627"/>
                </a:lnTo>
                <a:lnTo>
                  <a:pt x="903902" y="139951"/>
                </a:lnTo>
                <a:lnTo>
                  <a:pt x="901722" y="139518"/>
                </a:lnTo>
                <a:lnTo>
                  <a:pt x="888646" y="136917"/>
                </a:lnTo>
                <a:lnTo>
                  <a:pt x="876441" y="133125"/>
                </a:lnTo>
                <a:lnTo>
                  <a:pt x="873390" y="132178"/>
                </a:lnTo>
                <a:lnTo>
                  <a:pt x="858460" y="129143"/>
                </a:lnTo>
                <a:lnTo>
                  <a:pt x="843205" y="124404"/>
                </a:lnTo>
                <a:lnTo>
                  <a:pt x="841338" y="124025"/>
                </a:lnTo>
                <a:lnTo>
                  <a:pt x="828275" y="121369"/>
                </a:lnTo>
                <a:lnTo>
                  <a:pt x="813019" y="118321"/>
                </a:lnTo>
                <a:lnTo>
                  <a:pt x="801076" y="114530"/>
                </a:lnTo>
                <a:lnTo>
                  <a:pt x="798090" y="113582"/>
                </a:lnTo>
                <a:lnTo>
                  <a:pt x="782834" y="110547"/>
                </a:lnTo>
                <a:lnTo>
                  <a:pt x="767564" y="107499"/>
                </a:lnTo>
                <a:lnTo>
                  <a:pt x="752648" y="102774"/>
                </a:lnTo>
                <a:lnTo>
                  <a:pt x="748067" y="101859"/>
                </a:lnTo>
                <a:lnTo>
                  <a:pt x="737379" y="99725"/>
                </a:lnTo>
                <a:lnTo>
                  <a:pt x="722463" y="96344"/>
                </a:lnTo>
                <a:lnTo>
                  <a:pt x="711011" y="93050"/>
                </a:lnTo>
                <a:lnTo>
                  <a:pt x="707193" y="91952"/>
                </a:lnTo>
                <a:lnTo>
                  <a:pt x="693596" y="88571"/>
                </a:lnTo>
                <a:lnTo>
                  <a:pt x="678667" y="83846"/>
                </a:lnTo>
                <a:lnTo>
                  <a:pt x="673582" y="82830"/>
                </a:lnTo>
                <a:lnTo>
                  <a:pt x="663411" y="80797"/>
                </a:lnTo>
                <a:lnTo>
                  <a:pt x="648155" y="77749"/>
                </a:lnTo>
                <a:lnTo>
                  <a:pt x="643179" y="76174"/>
                </a:lnTo>
                <a:lnTo>
                  <a:pt x="633226" y="73024"/>
                </a:lnTo>
                <a:lnTo>
                  <a:pt x="617970" y="69975"/>
                </a:lnTo>
                <a:lnTo>
                  <a:pt x="603040" y="66941"/>
                </a:lnTo>
                <a:lnTo>
                  <a:pt x="587784" y="62202"/>
                </a:lnTo>
                <a:lnTo>
                  <a:pt x="572855" y="59167"/>
                </a:lnTo>
                <a:lnTo>
                  <a:pt x="557599" y="54428"/>
                </a:lnTo>
                <a:lnTo>
                  <a:pt x="542669" y="51394"/>
                </a:lnTo>
                <a:lnTo>
                  <a:pt x="527413" y="48013"/>
                </a:lnTo>
                <a:lnTo>
                  <a:pt x="521311" y="46250"/>
                </a:lnTo>
                <a:lnTo>
                  <a:pt x="512158" y="43606"/>
                </a:lnTo>
                <a:lnTo>
                  <a:pt x="497228" y="40225"/>
                </a:lnTo>
                <a:lnTo>
                  <a:pt x="481972" y="37191"/>
                </a:lnTo>
                <a:lnTo>
                  <a:pt x="468818" y="33015"/>
                </a:lnTo>
                <a:lnTo>
                  <a:pt x="467043" y="32452"/>
                </a:lnTo>
                <a:lnTo>
                  <a:pt x="466456" y="32400"/>
                </a:lnTo>
                <a:lnTo>
                  <a:pt x="451787" y="31108"/>
                </a:lnTo>
                <a:lnTo>
                  <a:pt x="436857" y="28059"/>
                </a:lnTo>
                <a:lnTo>
                  <a:pt x="433806" y="27383"/>
                </a:lnTo>
                <a:lnTo>
                  <a:pt x="421601" y="24678"/>
                </a:lnTo>
                <a:lnTo>
                  <a:pt x="417097" y="23782"/>
                </a:lnTo>
                <a:lnTo>
                  <a:pt x="406345" y="21644"/>
                </a:lnTo>
                <a:lnTo>
                  <a:pt x="391416" y="18595"/>
                </a:lnTo>
                <a:lnTo>
                  <a:pt x="376160" y="15560"/>
                </a:lnTo>
                <a:lnTo>
                  <a:pt x="368695" y="14715"/>
                </a:lnTo>
                <a:lnTo>
                  <a:pt x="361231" y="13870"/>
                </a:lnTo>
                <a:lnTo>
                  <a:pt x="347769" y="12672"/>
                </a:lnTo>
                <a:lnTo>
                  <a:pt x="345975" y="12512"/>
                </a:lnTo>
                <a:lnTo>
                  <a:pt x="331045" y="9131"/>
                </a:lnTo>
                <a:lnTo>
                  <a:pt x="330490" y="9082"/>
                </a:lnTo>
                <a:lnTo>
                  <a:pt x="315789" y="7773"/>
                </a:lnTo>
                <a:lnTo>
                  <a:pt x="306586" y="6754"/>
                </a:lnTo>
                <a:lnTo>
                  <a:pt x="300520" y="6083"/>
                </a:lnTo>
                <a:lnTo>
                  <a:pt x="287864" y="4648"/>
                </a:lnTo>
                <a:lnTo>
                  <a:pt x="285604" y="4392"/>
                </a:lnTo>
                <a:lnTo>
                  <a:pt x="270334" y="3048"/>
                </a:lnTo>
                <a:lnTo>
                  <a:pt x="255418" y="1357"/>
                </a:lnTo>
                <a:lnTo>
                  <a:pt x="209964" y="1357"/>
                </a:lnTo>
                <a:lnTo>
                  <a:pt x="196669" y="147"/>
                </a:lnTo>
                <a:lnTo>
                  <a:pt x="195048" y="0"/>
                </a:lnTo>
                <a:lnTo>
                  <a:pt x="164522" y="0"/>
                </a:lnTo>
                <a:lnTo>
                  <a:pt x="163100" y="129"/>
                </a:lnTo>
                <a:lnTo>
                  <a:pt x="149593" y="1357"/>
                </a:lnTo>
                <a:lnTo>
                  <a:pt x="134337" y="3048"/>
                </a:lnTo>
                <a:lnTo>
                  <a:pt x="119407" y="4392"/>
                </a:lnTo>
                <a:lnTo>
                  <a:pt x="117553" y="4853"/>
                </a:lnTo>
                <a:lnTo>
                  <a:pt x="105810" y="7773"/>
                </a:lnTo>
                <a:lnTo>
                  <a:pt x="92496" y="8958"/>
                </a:lnTo>
                <a:lnTo>
                  <a:pt x="88432" y="9371"/>
                </a:lnTo>
                <a:lnTo>
                  <a:pt x="75625" y="10822"/>
                </a:lnTo>
                <a:lnTo>
                  <a:pt x="60369" y="13870"/>
                </a:lnTo>
                <a:lnTo>
                  <a:pt x="53182" y="16096"/>
                </a:lnTo>
                <a:lnTo>
                  <a:pt x="45113" y="18595"/>
                </a:lnTo>
                <a:lnTo>
                  <a:pt x="30185" y="23334"/>
                </a:lnTo>
                <a:lnTo>
                  <a:pt x="27488" y="24409"/>
                </a:lnTo>
                <a:lnTo>
                  <a:pt x="14926" y="29417"/>
                </a:lnTo>
                <a:lnTo>
                  <a:pt x="9006" y="31291"/>
                </a:lnTo>
                <a:lnTo>
                  <a:pt x="0" y="34142"/>
                </a:lnTo>
                <a:lnTo>
                  <a:pt x="0" y="915782"/>
                </a:lnTo>
                <a:lnTo>
                  <a:pt x="14926" y="911044"/>
                </a:lnTo>
                <a:lnTo>
                  <a:pt x="27460" y="906047"/>
                </a:lnTo>
                <a:lnTo>
                  <a:pt x="30185" y="904960"/>
                </a:lnTo>
                <a:lnTo>
                  <a:pt x="35526" y="903270"/>
                </a:lnTo>
                <a:lnTo>
                  <a:pt x="45113" y="900235"/>
                </a:lnTo>
                <a:lnTo>
                  <a:pt x="51656" y="898203"/>
                </a:lnTo>
                <a:lnTo>
                  <a:pt x="60369" y="895496"/>
                </a:lnTo>
                <a:lnTo>
                  <a:pt x="65454" y="894480"/>
                </a:lnTo>
                <a:lnTo>
                  <a:pt x="75625" y="892448"/>
                </a:lnTo>
                <a:lnTo>
                  <a:pt x="83090" y="891603"/>
                </a:lnTo>
                <a:lnTo>
                  <a:pt x="90554" y="890757"/>
                </a:lnTo>
                <a:lnTo>
                  <a:pt x="101233" y="889817"/>
                </a:lnTo>
                <a:lnTo>
                  <a:pt x="105810" y="889413"/>
                </a:lnTo>
                <a:lnTo>
                  <a:pt x="112273" y="887964"/>
                </a:lnTo>
                <a:lnTo>
                  <a:pt x="119407" y="886365"/>
                </a:lnTo>
                <a:lnTo>
                  <a:pt x="134337" y="884674"/>
                </a:lnTo>
                <a:lnTo>
                  <a:pt x="149593" y="882984"/>
                </a:lnTo>
                <a:lnTo>
                  <a:pt x="164522" y="881640"/>
                </a:lnTo>
                <a:lnTo>
                  <a:pt x="209964" y="881640"/>
                </a:lnTo>
                <a:lnTo>
                  <a:pt x="225233" y="882984"/>
                </a:lnTo>
                <a:lnTo>
                  <a:pt x="255418" y="882984"/>
                </a:lnTo>
                <a:lnTo>
                  <a:pt x="270334" y="884674"/>
                </a:lnTo>
                <a:lnTo>
                  <a:pt x="285604" y="886365"/>
                </a:lnTo>
                <a:lnTo>
                  <a:pt x="300520" y="887723"/>
                </a:lnTo>
                <a:lnTo>
                  <a:pt x="315789" y="889413"/>
                </a:lnTo>
                <a:lnTo>
                  <a:pt x="327994" y="890489"/>
                </a:lnTo>
                <a:lnTo>
                  <a:pt x="331045" y="890757"/>
                </a:lnTo>
                <a:lnTo>
                  <a:pt x="345975" y="892448"/>
                </a:lnTo>
                <a:lnTo>
                  <a:pt x="361231" y="895496"/>
                </a:lnTo>
                <a:lnTo>
                  <a:pt x="376160" y="897187"/>
                </a:lnTo>
                <a:lnTo>
                  <a:pt x="391416" y="900235"/>
                </a:lnTo>
                <a:lnTo>
                  <a:pt x="406345" y="903270"/>
                </a:lnTo>
                <a:lnTo>
                  <a:pt x="421601" y="906318"/>
                </a:lnTo>
                <a:lnTo>
                  <a:pt x="433806" y="909023"/>
                </a:lnTo>
                <a:lnTo>
                  <a:pt x="436857" y="909699"/>
                </a:lnTo>
                <a:lnTo>
                  <a:pt x="451787" y="911044"/>
                </a:lnTo>
                <a:lnTo>
                  <a:pt x="461957" y="913076"/>
                </a:lnTo>
                <a:lnTo>
                  <a:pt x="467043" y="914092"/>
                </a:lnTo>
                <a:lnTo>
                  <a:pt x="481972" y="917473"/>
                </a:lnTo>
                <a:lnTo>
                  <a:pt x="497228" y="922198"/>
                </a:lnTo>
                <a:lnTo>
                  <a:pt x="510025" y="924811"/>
                </a:lnTo>
                <a:lnTo>
                  <a:pt x="512158" y="925247"/>
                </a:lnTo>
                <a:lnTo>
                  <a:pt x="527413" y="929972"/>
                </a:lnTo>
                <a:lnTo>
                  <a:pt x="542669" y="933020"/>
                </a:lnTo>
                <a:lnTo>
                  <a:pt x="553120" y="935154"/>
                </a:lnTo>
                <a:lnTo>
                  <a:pt x="557599" y="936069"/>
                </a:lnTo>
                <a:lnTo>
                  <a:pt x="572855" y="940794"/>
                </a:lnTo>
                <a:lnTo>
                  <a:pt x="587784" y="943842"/>
                </a:lnTo>
                <a:lnTo>
                  <a:pt x="597173" y="945710"/>
                </a:lnTo>
                <a:lnTo>
                  <a:pt x="603040" y="946877"/>
                </a:lnTo>
                <a:lnTo>
                  <a:pt x="613704" y="950262"/>
                </a:lnTo>
                <a:lnTo>
                  <a:pt x="617970" y="951616"/>
                </a:lnTo>
                <a:lnTo>
                  <a:pt x="633226" y="954650"/>
                </a:lnTo>
                <a:lnTo>
                  <a:pt x="639861" y="956756"/>
                </a:lnTo>
                <a:lnTo>
                  <a:pt x="648155" y="959389"/>
                </a:lnTo>
                <a:lnTo>
                  <a:pt x="663411" y="962424"/>
                </a:lnTo>
                <a:lnTo>
                  <a:pt x="673582" y="964678"/>
                </a:lnTo>
                <a:lnTo>
                  <a:pt x="678667" y="965805"/>
                </a:lnTo>
                <a:lnTo>
                  <a:pt x="693596" y="970211"/>
                </a:lnTo>
                <a:lnTo>
                  <a:pt x="707193" y="973578"/>
                </a:lnTo>
                <a:lnTo>
                  <a:pt x="711011" y="974340"/>
                </a:lnTo>
                <a:lnTo>
                  <a:pt x="722463" y="976627"/>
                </a:lnTo>
                <a:lnTo>
                  <a:pt x="737379" y="981366"/>
                </a:lnTo>
                <a:lnTo>
                  <a:pt x="743487" y="982580"/>
                </a:lnTo>
                <a:lnTo>
                  <a:pt x="752648" y="984400"/>
                </a:lnTo>
                <a:lnTo>
                  <a:pt x="767564" y="989139"/>
                </a:lnTo>
                <a:lnTo>
                  <a:pt x="779016" y="991415"/>
                </a:lnTo>
                <a:lnTo>
                  <a:pt x="782834" y="992174"/>
                </a:lnTo>
                <a:lnTo>
                  <a:pt x="790462" y="993698"/>
                </a:lnTo>
                <a:lnTo>
                  <a:pt x="798090" y="995222"/>
                </a:lnTo>
                <a:lnTo>
                  <a:pt x="801076" y="996167"/>
                </a:lnTo>
                <a:lnTo>
                  <a:pt x="813019" y="999947"/>
                </a:lnTo>
                <a:lnTo>
                  <a:pt x="828275" y="1002996"/>
                </a:lnTo>
                <a:lnTo>
                  <a:pt x="838228" y="1005028"/>
                </a:lnTo>
                <a:lnTo>
                  <a:pt x="843205" y="1006044"/>
                </a:lnTo>
                <a:lnTo>
                  <a:pt x="858460" y="1010771"/>
                </a:lnTo>
                <a:lnTo>
                  <a:pt x="865925" y="1012292"/>
                </a:lnTo>
                <a:lnTo>
                  <a:pt x="873390" y="1013812"/>
                </a:lnTo>
                <a:lnTo>
                  <a:pt x="888646" y="1018546"/>
                </a:lnTo>
                <a:lnTo>
                  <a:pt x="896274" y="1020067"/>
                </a:lnTo>
                <a:lnTo>
                  <a:pt x="903902" y="1021589"/>
                </a:lnTo>
                <a:lnTo>
                  <a:pt x="906888" y="1022265"/>
                </a:lnTo>
                <a:lnTo>
                  <a:pt x="918831" y="1024968"/>
                </a:lnTo>
                <a:lnTo>
                  <a:pt x="934087" y="1028011"/>
                </a:lnTo>
                <a:lnTo>
                  <a:pt x="944870" y="1030209"/>
                </a:lnTo>
                <a:lnTo>
                  <a:pt x="949017" y="1031054"/>
                </a:lnTo>
                <a:lnTo>
                  <a:pt x="964273" y="1034096"/>
                </a:lnTo>
                <a:lnTo>
                  <a:pt x="970244" y="1034772"/>
                </a:lnTo>
                <a:lnTo>
                  <a:pt x="979202" y="1035786"/>
                </a:lnTo>
                <a:lnTo>
                  <a:pt x="994458" y="1038829"/>
                </a:lnTo>
                <a:lnTo>
                  <a:pt x="1009714" y="1041871"/>
                </a:lnTo>
                <a:lnTo>
                  <a:pt x="1024643" y="1045252"/>
                </a:lnTo>
                <a:lnTo>
                  <a:pt x="1039899" y="1046604"/>
                </a:lnTo>
                <a:lnTo>
                  <a:pt x="1048857" y="1047618"/>
                </a:lnTo>
                <a:lnTo>
                  <a:pt x="1054829" y="1048295"/>
                </a:lnTo>
                <a:lnTo>
                  <a:pt x="1070085" y="1049647"/>
                </a:lnTo>
                <a:lnTo>
                  <a:pt x="1079042" y="1050660"/>
                </a:lnTo>
                <a:lnTo>
                  <a:pt x="1085014" y="1051336"/>
                </a:lnTo>
                <a:lnTo>
                  <a:pt x="1100270" y="1053027"/>
                </a:lnTo>
                <a:lnTo>
                  <a:pt x="1115200" y="1056070"/>
                </a:lnTo>
                <a:lnTo>
                  <a:pt x="1121738" y="1056649"/>
                </a:lnTo>
                <a:lnTo>
                  <a:pt x="1130456" y="1057422"/>
                </a:lnTo>
                <a:lnTo>
                  <a:pt x="1236268" y="1057422"/>
                </a:lnTo>
                <a:lnTo>
                  <a:pt x="1248709" y="1054943"/>
                </a:lnTo>
                <a:close/>
              </a:path>
            </a:pathLst>
          </a:custGeom>
          <a:solidFill>
            <a:srgbClr val="005E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6014234" y="4384179"/>
            <a:ext cx="1387535" cy="1057422"/>
          </a:xfrm>
          <a:custGeom>
            <a:avLst/>
            <a:gdLst/>
            <a:ahLst/>
            <a:cxnLst/>
            <a:rect l="l" t="t" r="r" b="b"/>
            <a:pathLst>
              <a:path w="1387535" h="1057422">
                <a:moveTo>
                  <a:pt x="179778" y="0"/>
                </a:moveTo>
                <a:lnTo>
                  <a:pt x="164522" y="0"/>
                </a:lnTo>
                <a:lnTo>
                  <a:pt x="163100" y="129"/>
                </a:lnTo>
                <a:lnTo>
                  <a:pt x="149593" y="1357"/>
                </a:lnTo>
                <a:lnTo>
                  <a:pt x="134337" y="3048"/>
                </a:lnTo>
              </a:path>
              <a:path w="1387535" h="1057422">
                <a:moveTo>
                  <a:pt x="134337" y="3048"/>
                </a:moveTo>
                <a:lnTo>
                  <a:pt x="119407" y="4392"/>
                </a:lnTo>
                <a:lnTo>
                  <a:pt x="117553" y="4853"/>
                </a:lnTo>
                <a:lnTo>
                  <a:pt x="105810" y="7773"/>
                </a:lnTo>
                <a:lnTo>
                  <a:pt x="92496" y="8958"/>
                </a:lnTo>
                <a:lnTo>
                  <a:pt x="88432" y="9371"/>
                </a:lnTo>
                <a:lnTo>
                  <a:pt x="75625" y="10822"/>
                </a:lnTo>
                <a:lnTo>
                  <a:pt x="60369" y="13870"/>
                </a:lnTo>
                <a:lnTo>
                  <a:pt x="53182" y="16096"/>
                </a:lnTo>
                <a:lnTo>
                  <a:pt x="45113" y="18595"/>
                </a:lnTo>
                <a:lnTo>
                  <a:pt x="30185" y="23334"/>
                </a:lnTo>
                <a:lnTo>
                  <a:pt x="27488" y="24409"/>
                </a:lnTo>
                <a:lnTo>
                  <a:pt x="14926" y="29417"/>
                </a:lnTo>
                <a:lnTo>
                  <a:pt x="8983" y="31298"/>
                </a:lnTo>
                <a:lnTo>
                  <a:pt x="0" y="34142"/>
                </a:lnTo>
              </a:path>
              <a:path w="1387535" h="1057422">
                <a:moveTo>
                  <a:pt x="196669" y="147"/>
                </a:moveTo>
                <a:lnTo>
                  <a:pt x="195048" y="0"/>
                </a:lnTo>
                <a:lnTo>
                  <a:pt x="179778" y="0"/>
                </a:lnTo>
              </a:path>
              <a:path w="1387535" h="1057422">
                <a:moveTo>
                  <a:pt x="202506" y="678"/>
                </a:moveTo>
                <a:lnTo>
                  <a:pt x="196669" y="147"/>
                </a:lnTo>
              </a:path>
              <a:path w="1387535" h="1057422">
                <a:moveTo>
                  <a:pt x="240149" y="1357"/>
                </a:moveTo>
                <a:lnTo>
                  <a:pt x="225233" y="1357"/>
                </a:lnTo>
              </a:path>
              <a:path w="1387535" h="1057422">
                <a:moveTo>
                  <a:pt x="225233" y="1359"/>
                </a:moveTo>
                <a:lnTo>
                  <a:pt x="240149" y="1357"/>
                </a:lnTo>
              </a:path>
              <a:path w="1387535" h="1057422">
                <a:moveTo>
                  <a:pt x="376160" y="15560"/>
                </a:moveTo>
                <a:lnTo>
                  <a:pt x="368695" y="14715"/>
                </a:lnTo>
                <a:lnTo>
                  <a:pt x="361231" y="13870"/>
                </a:lnTo>
                <a:lnTo>
                  <a:pt x="347769" y="12672"/>
                </a:lnTo>
                <a:lnTo>
                  <a:pt x="345975" y="12512"/>
                </a:lnTo>
                <a:lnTo>
                  <a:pt x="331045" y="9131"/>
                </a:lnTo>
                <a:lnTo>
                  <a:pt x="330490" y="9082"/>
                </a:lnTo>
                <a:lnTo>
                  <a:pt x="315789" y="7773"/>
                </a:lnTo>
                <a:lnTo>
                  <a:pt x="306586" y="6754"/>
                </a:lnTo>
                <a:lnTo>
                  <a:pt x="300520" y="6083"/>
                </a:lnTo>
                <a:lnTo>
                  <a:pt x="287864" y="4648"/>
                </a:lnTo>
                <a:lnTo>
                  <a:pt x="285604" y="4392"/>
                </a:lnTo>
                <a:lnTo>
                  <a:pt x="270334" y="3048"/>
                </a:lnTo>
                <a:lnTo>
                  <a:pt x="255418" y="1357"/>
                </a:lnTo>
                <a:lnTo>
                  <a:pt x="240149" y="1357"/>
                </a:lnTo>
              </a:path>
              <a:path w="1387535" h="1057422">
                <a:moveTo>
                  <a:pt x="391416" y="18595"/>
                </a:moveTo>
                <a:lnTo>
                  <a:pt x="376160" y="15560"/>
                </a:lnTo>
              </a:path>
              <a:path w="1387535" h="1057422">
                <a:moveTo>
                  <a:pt x="521311" y="46250"/>
                </a:moveTo>
                <a:lnTo>
                  <a:pt x="512158" y="43606"/>
                </a:lnTo>
                <a:lnTo>
                  <a:pt x="497228" y="40225"/>
                </a:lnTo>
                <a:lnTo>
                  <a:pt x="481972" y="37191"/>
                </a:lnTo>
                <a:lnTo>
                  <a:pt x="468818" y="33015"/>
                </a:lnTo>
                <a:lnTo>
                  <a:pt x="467043" y="32452"/>
                </a:lnTo>
                <a:lnTo>
                  <a:pt x="466456" y="32400"/>
                </a:lnTo>
                <a:lnTo>
                  <a:pt x="451787" y="31108"/>
                </a:lnTo>
                <a:lnTo>
                  <a:pt x="436857" y="28059"/>
                </a:lnTo>
                <a:lnTo>
                  <a:pt x="433806" y="27383"/>
                </a:lnTo>
                <a:lnTo>
                  <a:pt x="421601" y="24678"/>
                </a:lnTo>
                <a:lnTo>
                  <a:pt x="417097" y="23782"/>
                </a:lnTo>
                <a:lnTo>
                  <a:pt x="406345" y="21644"/>
                </a:lnTo>
                <a:lnTo>
                  <a:pt x="391416" y="18595"/>
                </a:lnTo>
              </a:path>
              <a:path w="1387535" h="1057422">
                <a:moveTo>
                  <a:pt x="527413" y="48013"/>
                </a:moveTo>
                <a:lnTo>
                  <a:pt x="521311" y="46250"/>
                </a:lnTo>
              </a:path>
              <a:path w="1387535" h="1057422">
                <a:moveTo>
                  <a:pt x="663411" y="80797"/>
                </a:moveTo>
                <a:lnTo>
                  <a:pt x="648155" y="77749"/>
                </a:lnTo>
                <a:lnTo>
                  <a:pt x="643179" y="76174"/>
                </a:lnTo>
                <a:lnTo>
                  <a:pt x="648155" y="77749"/>
                </a:lnTo>
                <a:lnTo>
                  <a:pt x="663411" y="80797"/>
                </a:lnTo>
              </a:path>
              <a:path w="1387535" h="1057422">
                <a:moveTo>
                  <a:pt x="633226" y="73024"/>
                </a:moveTo>
                <a:lnTo>
                  <a:pt x="621181" y="70617"/>
                </a:lnTo>
              </a:path>
              <a:path w="1387535" h="1057422">
                <a:moveTo>
                  <a:pt x="639812" y="75108"/>
                </a:moveTo>
                <a:lnTo>
                  <a:pt x="633226" y="73024"/>
                </a:lnTo>
              </a:path>
              <a:path w="1387535" h="1057422">
                <a:moveTo>
                  <a:pt x="587784" y="62202"/>
                </a:moveTo>
                <a:lnTo>
                  <a:pt x="578147" y="60243"/>
                </a:lnTo>
              </a:path>
              <a:path w="1387535" h="1057422">
                <a:moveTo>
                  <a:pt x="593022" y="63829"/>
                </a:moveTo>
                <a:lnTo>
                  <a:pt x="587784" y="62202"/>
                </a:lnTo>
              </a:path>
              <a:path w="1387535" h="1057422">
                <a:moveTo>
                  <a:pt x="578147" y="60243"/>
                </a:moveTo>
                <a:lnTo>
                  <a:pt x="572855" y="59167"/>
                </a:lnTo>
                <a:lnTo>
                  <a:pt x="578147" y="60243"/>
                </a:lnTo>
              </a:path>
              <a:path w="1387535" h="1057422">
                <a:moveTo>
                  <a:pt x="557599" y="54428"/>
                </a:moveTo>
                <a:lnTo>
                  <a:pt x="542669" y="51394"/>
                </a:lnTo>
                <a:lnTo>
                  <a:pt x="527413" y="48013"/>
                </a:lnTo>
              </a:path>
              <a:path w="1387535" h="1057422">
                <a:moveTo>
                  <a:pt x="569978" y="58274"/>
                </a:moveTo>
                <a:lnTo>
                  <a:pt x="557599" y="54428"/>
                </a:lnTo>
              </a:path>
              <a:path w="1387535" h="1057422">
                <a:moveTo>
                  <a:pt x="949017" y="149415"/>
                </a:moveTo>
                <a:lnTo>
                  <a:pt x="934087" y="146381"/>
                </a:lnTo>
                <a:lnTo>
                  <a:pt x="918831" y="143332"/>
                </a:lnTo>
                <a:lnTo>
                  <a:pt x="906888" y="140627"/>
                </a:lnTo>
                <a:lnTo>
                  <a:pt x="918831" y="143332"/>
                </a:lnTo>
                <a:lnTo>
                  <a:pt x="934087" y="146381"/>
                </a:lnTo>
                <a:lnTo>
                  <a:pt x="949017" y="149415"/>
                </a:lnTo>
              </a:path>
              <a:path w="1387535" h="1057422">
                <a:moveTo>
                  <a:pt x="888646" y="136917"/>
                </a:moveTo>
                <a:lnTo>
                  <a:pt x="876441" y="133125"/>
                </a:lnTo>
                <a:lnTo>
                  <a:pt x="888646" y="136917"/>
                </a:lnTo>
                <a:lnTo>
                  <a:pt x="901722" y="139518"/>
                </a:lnTo>
                <a:lnTo>
                  <a:pt x="888646" y="136917"/>
                </a:lnTo>
              </a:path>
              <a:path w="1387535" h="1057422">
                <a:moveTo>
                  <a:pt x="828275" y="121369"/>
                </a:moveTo>
                <a:lnTo>
                  <a:pt x="813019" y="118321"/>
                </a:lnTo>
                <a:lnTo>
                  <a:pt x="801076" y="114530"/>
                </a:lnTo>
                <a:lnTo>
                  <a:pt x="813019" y="118321"/>
                </a:lnTo>
                <a:lnTo>
                  <a:pt x="828275" y="121369"/>
                </a:lnTo>
                <a:lnTo>
                  <a:pt x="841338" y="124025"/>
                </a:lnTo>
                <a:lnTo>
                  <a:pt x="828275" y="121369"/>
                </a:lnTo>
              </a:path>
              <a:path w="1387535" h="1057422">
                <a:moveTo>
                  <a:pt x="737379" y="99725"/>
                </a:moveTo>
                <a:lnTo>
                  <a:pt x="722463" y="96344"/>
                </a:lnTo>
                <a:lnTo>
                  <a:pt x="711011" y="93050"/>
                </a:lnTo>
                <a:lnTo>
                  <a:pt x="722463" y="96344"/>
                </a:lnTo>
                <a:lnTo>
                  <a:pt x="737379" y="99725"/>
                </a:lnTo>
                <a:lnTo>
                  <a:pt x="748067" y="101859"/>
                </a:lnTo>
                <a:lnTo>
                  <a:pt x="737379" y="99725"/>
                </a:lnTo>
              </a:path>
              <a:path w="1387535" h="1057422">
                <a:moveTo>
                  <a:pt x="678667" y="83846"/>
                </a:moveTo>
                <a:lnTo>
                  <a:pt x="673582" y="82830"/>
                </a:lnTo>
                <a:lnTo>
                  <a:pt x="663411" y="80797"/>
                </a:lnTo>
              </a:path>
              <a:path w="1387535" h="1057422">
                <a:moveTo>
                  <a:pt x="686758" y="86406"/>
                </a:moveTo>
                <a:lnTo>
                  <a:pt x="678667" y="83846"/>
                </a:lnTo>
              </a:path>
              <a:path w="1387535" h="1057422">
                <a:moveTo>
                  <a:pt x="1121738" y="175016"/>
                </a:moveTo>
                <a:lnTo>
                  <a:pt x="1130456" y="175784"/>
                </a:lnTo>
                <a:lnTo>
                  <a:pt x="1121738" y="175016"/>
                </a:lnTo>
              </a:path>
              <a:path w="1387535" h="1057422">
                <a:moveTo>
                  <a:pt x="1085014" y="169701"/>
                </a:moveTo>
                <a:lnTo>
                  <a:pt x="1070085" y="168011"/>
                </a:lnTo>
                <a:lnTo>
                  <a:pt x="1057880" y="166936"/>
                </a:lnTo>
                <a:lnTo>
                  <a:pt x="1070085" y="168011"/>
                </a:lnTo>
                <a:lnTo>
                  <a:pt x="1085014" y="169701"/>
                </a:lnTo>
                <a:lnTo>
                  <a:pt x="1089244" y="170547"/>
                </a:lnTo>
                <a:lnTo>
                  <a:pt x="1085014" y="169701"/>
                </a:lnTo>
              </a:path>
              <a:path w="1387535" h="1057422">
                <a:moveTo>
                  <a:pt x="1039899" y="164976"/>
                </a:moveTo>
                <a:lnTo>
                  <a:pt x="1024643" y="163286"/>
                </a:lnTo>
                <a:lnTo>
                  <a:pt x="1009714" y="160237"/>
                </a:lnTo>
                <a:lnTo>
                  <a:pt x="1024643" y="163286"/>
                </a:lnTo>
                <a:lnTo>
                  <a:pt x="1039899" y="164976"/>
                </a:lnTo>
                <a:lnTo>
                  <a:pt x="1052696" y="166425"/>
                </a:lnTo>
                <a:lnTo>
                  <a:pt x="1039899" y="164976"/>
                </a:lnTo>
              </a:path>
              <a:path w="1387535" h="1057422">
                <a:moveTo>
                  <a:pt x="979202" y="155512"/>
                </a:moveTo>
                <a:lnTo>
                  <a:pt x="964273" y="152464"/>
                </a:lnTo>
                <a:lnTo>
                  <a:pt x="949017" y="149415"/>
                </a:lnTo>
              </a:path>
              <a:path w="1387535" h="1057422">
                <a:moveTo>
                  <a:pt x="949017" y="149415"/>
                </a:moveTo>
                <a:lnTo>
                  <a:pt x="964273" y="152464"/>
                </a:lnTo>
                <a:lnTo>
                  <a:pt x="979202" y="155512"/>
                </a:lnTo>
                <a:lnTo>
                  <a:pt x="988356" y="156526"/>
                </a:lnTo>
                <a:lnTo>
                  <a:pt x="979202" y="155512"/>
                </a:lnTo>
              </a:path>
              <a:path w="1387535" h="1057422">
                <a:moveTo>
                  <a:pt x="1160641" y="175784"/>
                </a:moveTo>
                <a:lnTo>
                  <a:pt x="1145711" y="175784"/>
                </a:lnTo>
              </a:path>
              <a:path w="1387535" h="1057422">
                <a:moveTo>
                  <a:pt x="1145711" y="175786"/>
                </a:moveTo>
                <a:lnTo>
                  <a:pt x="1160641" y="175784"/>
                </a:lnTo>
              </a:path>
              <a:path w="1387535" h="1057422">
                <a:moveTo>
                  <a:pt x="1175897" y="175784"/>
                </a:moveTo>
                <a:lnTo>
                  <a:pt x="1160641" y="175784"/>
                </a:lnTo>
              </a:path>
              <a:path w="1387535" h="1057422">
                <a:moveTo>
                  <a:pt x="1160641" y="175786"/>
                </a:moveTo>
                <a:lnTo>
                  <a:pt x="1175897" y="175784"/>
                </a:lnTo>
              </a:path>
              <a:path w="1387535" h="1057422">
                <a:moveTo>
                  <a:pt x="1190826" y="175784"/>
                </a:moveTo>
                <a:lnTo>
                  <a:pt x="1175897" y="175784"/>
                </a:lnTo>
              </a:path>
              <a:path w="1387535" h="1057422">
                <a:moveTo>
                  <a:pt x="1175897" y="175786"/>
                </a:moveTo>
                <a:lnTo>
                  <a:pt x="1190826" y="175784"/>
                </a:lnTo>
              </a:path>
              <a:path w="1387535" h="1057422">
                <a:moveTo>
                  <a:pt x="1206082" y="175784"/>
                </a:moveTo>
                <a:lnTo>
                  <a:pt x="1190826" y="175784"/>
                </a:lnTo>
              </a:path>
              <a:path w="1387535" h="1057422">
                <a:moveTo>
                  <a:pt x="1190826" y="175786"/>
                </a:moveTo>
                <a:lnTo>
                  <a:pt x="1206082" y="175784"/>
                </a:lnTo>
              </a:path>
              <a:path w="1387535" h="1057422">
                <a:moveTo>
                  <a:pt x="1221012" y="175784"/>
                </a:moveTo>
                <a:lnTo>
                  <a:pt x="1206082" y="175784"/>
                </a:lnTo>
              </a:path>
              <a:path w="1387535" h="1057422">
                <a:moveTo>
                  <a:pt x="1206082" y="175786"/>
                </a:moveTo>
                <a:lnTo>
                  <a:pt x="1221012" y="175784"/>
                </a:lnTo>
              </a:path>
              <a:path w="1387535" h="1057422">
                <a:moveTo>
                  <a:pt x="1351910" y="1035786"/>
                </a:moveTo>
                <a:lnTo>
                  <a:pt x="1357349" y="1034096"/>
                </a:lnTo>
                <a:lnTo>
                  <a:pt x="1372306" y="1029364"/>
                </a:lnTo>
                <a:lnTo>
                  <a:pt x="1376992" y="1028011"/>
                </a:lnTo>
                <a:lnTo>
                  <a:pt x="1387535" y="1024968"/>
                </a:lnTo>
                <a:lnTo>
                  <a:pt x="1387535" y="143332"/>
                </a:lnTo>
                <a:lnTo>
                  <a:pt x="1376966" y="146381"/>
                </a:lnTo>
                <a:lnTo>
                  <a:pt x="1372306" y="147725"/>
                </a:lnTo>
                <a:lnTo>
                  <a:pt x="1357349" y="152464"/>
                </a:lnTo>
                <a:lnTo>
                  <a:pt x="1350818" y="154496"/>
                </a:lnTo>
                <a:lnTo>
                  <a:pt x="1342121" y="157203"/>
                </a:lnTo>
                <a:lnTo>
                  <a:pt x="1333737" y="159804"/>
                </a:lnTo>
                <a:lnTo>
                  <a:pt x="1326892" y="161928"/>
                </a:lnTo>
                <a:lnTo>
                  <a:pt x="1311935" y="164976"/>
                </a:lnTo>
                <a:lnTo>
                  <a:pt x="1296706" y="168011"/>
                </a:lnTo>
                <a:lnTo>
                  <a:pt x="1281750" y="169701"/>
                </a:lnTo>
                <a:lnTo>
                  <a:pt x="1270328" y="170969"/>
                </a:lnTo>
                <a:lnTo>
                  <a:pt x="1266521" y="171392"/>
                </a:lnTo>
                <a:lnTo>
                  <a:pt x="1251537" y="172750"/>
                </a:lnTo>
                <a:lnTo>
                  <a:pt x="1236268" y="175784"/>
                </a:lnTo>
                <a:lnTo>
                  <a:pt x="1221012" y="175784"/>
                </a:lnTo>
              </a:path>
              <a:path w="1387535" h="1057422">
                <a:moveTo>
                  <a:pt x="1342121" y="1038829"/>
                </a:moveTo>
                <a:lnTo>
                  <a:pt x="1351910" y="1035786"/>
                </a:lnTo>
              </a:path>
              <a:path w="1387535" h="1057422">
                <a:moveTo>
                  <a:pt x="1248709" y="1054943"/>
                </a:moveTo>
                <a:lnTo>
                  <a:pt x="1251537" y="1054379"/>
                </a:lnTo>
                <a:lnTo>
                  <a:pt x="1259029" y="1053703"/>
                </a:lnTo>
                <a:lnTo>
                  <a:pt x="1266521" y="1053027"/>
                </a:lnTo>
                <a:lnTo>
                  <a:pt x="1270328" y="1052604"/>
                </a:lnTo>
                <a:lnTo>
                  <a:pt x="1281750" y="1051336"/>
                </a:lnTo>
                <a:lnTo>
                  <a:pt x="1296706" y="1049647"/>
                </a:lnTo>
                <a:lnTo>
                  <a:pt x="1311935" y="1046604"/>
                </a:lnTo>
                <a:lnTo>
                  <a:pt x="1326892" y="1043561"/>
                </a:lnTo>
                <a:lnTo>
                  <a:pt x="1332332" y="1041871"/>
                </a:lnTo>
                <a:lnTo>
                  <a:pt x="1342121" y="1038829"/>
                </a:lnTo>
              </a:path>
              <a:path w="1387535" h="1057422">
                <a:moveTo>
                  <a:pt x="1221012" y="1057422"/>
                </a:moveTo>
                <a:lnTo>
                  <a:pt x="1236268" y="1057422"/>
                </a:lnTo>
                <a:lnTo>
                  <a:pt x="1248709" y="1054943"/>
                </a:lnTo>
              </a:path>
              <a:path w="1387535" h="1057422">
                <a:moveTo>
                  <a:pt x="994458" y="1038829"/>
                </a:moveTo>
                <a:lnTo>
                  <a:pt x="1009714" y="1041871"/>
                </a:lnTo>
                <a:lnTo>
                  <a:pt x="1024643" y="1045252"/>
                </a:lnTo>
                <a:lnTo>
                  <a:pt x="1039899" y="1046604"/>
                </a:lnTo>
                <a:lnTo>
                  <a:pt x="1048857" y="1047618"/>
                </a:lnTo>
                <a:lnTo>
                  <a:pt x="1054829" y="1048295"/>
                </a:lnTo>
                <a:lnTo>
                  <a:pt x="1070085" y="1049647"/>
                </a:lnTo>
                <a:lnTo>
                  <a:pt x="1079042" y="1050660"/>
                </a:lnTo>
                <a:lnTo>
                  <a:pt x="1085014" y="1051336"/>
                </a:lnTo>
                <a:lnTo>
                  <a:pt x="1100270" y="1053027"/>
                </a:lnTo>
              </a:path>
              <a:path w="1387535" h="1057422">
                <a:moveTo>
                  <a:pt x="1100270" y="1053027"/>
                </a:moveTo>
                <a:lnTo>
                  <a:pt x="1115200" y="1056070"/>
                </a:lnTo>
                <a:lnTo>
                  <a:pt x="1121738" y="1056649"/>
                </a:lnTo>
                <a:lnTo>
                  <a:pt x="1130456" y="1057422"/>
                </a:lnTo>
                <a:lnTo>
                  <a:pt x="1145711" y="1057422"/>
                </a:lnTo>
              </a:path>
              <a:path w="1387535" h="1057422">
                <a:moveTo>
                  <a:pt x="484020" y="918107"/>
                </a:moveTo>
                <a:lnTo>
                  <a:pt x="497228" y="922198"/>
                </a:lnTo>
                <a:lnTo>
                  <a:pt x="510025" y="924811"/>
                </a:lnTo>
                <a:lnTo>
                  <a:pt x="512158" y="925247"/>
                </a:lnTo>
                <a:lnTo>
                  <a:pt x="527413" y="929972"/>
                </a:lnTo>
                <a:lnTo>
                  <a:pt x="542669" y="933020"/>
                </a:lnTo>
                <a:lnTo>
                  <a:pt x="553120" y="935154"/>
                </a:lnTo>
                <a:lnTo>
                  <a:pt x="557599" y="936069"/>
                </a:lnTo>
                <a:lnTo>
                  <a:pt x="572855" y="940794"/>
                </a:lnTo>
              </a:path>
              <a:path w="1387535" h="1057422">
                <a:moveTo>
                  <a:pt x="572855" y="940794"/>
                </a:moveTo>
                <a:lnTo>
                  <a:pt x="587784" y="943842"/>
                </a:lnTo>
                <a:lnTo>
                  <a:pt x="597173" y="945710"/>
                </a:lnTo>
                <a:lnTo>
                  <a:pt x="603040" y="946877"/>
                </a:lnTo>
                <a:lnTo>
                  <a:pt x="613704" y="950262"/>
                </a:lnTo>
                <a:lnTo>
                  <a:pt x="617970" y="951616"/>
                </a:lnTo>
                <a:lnTo>
                  <a:pt x="633226" y="954650"/>
                </a:lnTo>
                <a:lnTo>
                  <a:pt x="639861" y="956756"/>
                </a:lnTo>
                <a:lnTo>
                  <a:pt x="648155" y="959389"/>
                </a:lnTo>
                <a:lnTo>
                  <a:pt x="663411" y="962424"/>
                </a:lnTo>
                <a:lnTo>
                  <a:pt x="673582" y="964678"/>
                </a:lnTo>
                <a:lnTo>
                  <a:pt x="678667" y="965805"/>
                </a:lnTo>
                <a:lnTo>
                  <a:pt x="693596" y="970211"/>
                </a:lnTo>
                <a:lnTo>
                  <a:pt x="707193" y="973578"/>
                </a:lnTo>
                <a:lnTo>
                  <a:pt x="711011" y="974340"/>
                </a:lnTo>
                <a:lnTo>
                  <a:pt x="722463" y="976627"/>
                </a:lnTo>
                <a:lnTo>
                  <a:pt x="737379" y="981366"/>
                </a:lnTo>
                <a:lnTo>
                  <a:pt x="743487" y="982580"/>
                </a:lnTo>
                <a:lnTo>
                  <a:pt x="752648" y="984400"/>
                </a:lnTo>
                <a:lnTo>
                  <a:pt x="767564" y="989139"/>
                </a:lnTo>
                <a:lnTo>
                  <a:pt x="779016" y="991415"/>
                </a:lnTo>
                <a:lnTo>
                  <a:pt x="782834" y="992174"/>
                </a:lnTo>
                <a:lnTo>
                  <a:pt x="790462" y="993698"/>
                </a:lnTo>
                <a:lnTo>
                  <a:pt x="798090" y="995222"/>
                </a:lnTo>
                <a:lnTo>
                  <a:pt x="801076" y="996167"/>
                </a:lnTo>
                <a:lnTo>
                  <a:pt x="813019" y="999947"/>
                </a:lnTo>
                <a:lnTo>
                  <a:pt x="828275" y="1002996"/>
                </a:lnTo>
                <a:lnTo>
                  <a:pt x="838228" y="1005028"/>
                </a:lnTo>
                <a:lnTo>
                  <a:pt x="843205" y="1006044"/>
                </a:lnTo>
                <a:lnTo>
                  <a:pt x="858460" y="1010771"/>
                </a:lnTo>
                <a:lnTo>
                  <a:pt x="865925" y="1012292"/>
                </a:lnTo>
                <a:lnTo>
                  <a:pt x="873390" y="1013812"/>
                </a:lnTo>
                <a:lnTo>
                  <a:pt x="888646" y="1018546"/>
                </a:lnTo>
                <a:lnTo>
                  <a:pt x="896274" y="1020067"/>
                </a:lnTo>
                <a:lnTo>
                  <a:pt x="903902" y="1021589"/>
                </a:lnTo>
                <a:lnTo>
                  <a:pt x="906888" y="1022265"/>
                </a:lnTo>
                <a:lnTo>
                  <a:pt x="918831" y="1024968"/>
                </a:lnTo>
                <a:lnTo>
                  <a:pt x="934087" y="1028011"/>
                </a:lnTo>
                <a:lnTo>
                  <a:pt x="944870" y="1030209"/>
                </a:lnTo>
                <a:lnTo>
                  <a:pt x="949017" y="1031054"/>
                </a:lnTo>
                <a:lnTo>
                  <a:pt x="964273" y="1034096"/>
                </a:lnTo>
                <a:lnTo>
                  <a:pt x="970244" y="1034772"/>
                </a:lnTo>
                <a:lnTo>
                  <a:pt x="979202" y="1035786"/>
                </a:lnTo>
                <a:lnTo>
                  <a:pt x="994458" y="1038829"/>
                </a:lnTo>
              </a:path>
              <a:path w="1387535" h="1057422">
                <a:moveTo>
                  <a:pt x="481972" y="917473"/>
                </a:moveTo>
                <a:lnTo>
                  <a:pt x="467043" y="914092"/>
                </a:lnTo>
              </a:path>
              <a:path w="1387535" h="1057422">
                <a:moveTo>
                  <a:pt x="467043" y="914092"/>
                </a:moveTo>
                <a:lnTo>
                  <a:pt x="481972" y="917473"/>
                </a:lnTo>
              </a:path>
              <a:path w="1387535" h="1057422">
                <a:moveTo>
                  <a:pt x="461957" y="913076"/>
                </a:moveTo>
                <a:lnTo>
                  <a:pt x="467043" y="914092"/>
                </a:lnTo>
              </a:path>
              <a:path w="1387535" h="1057422">
                <a:moveTo>
                  <a:pt x="467043" y="914092"/>
                </a:moveTo>
                <a:lnTo>
                  <a:pt x="461957" y="913076"/>
                </a:lnTo>
              </a:path>
              <a:path w="1387535" h="1057422">
                <a:moveTo>
                  <a:pt x="406345" y="903270"/>
                </a:moveTo>
                <a:lnTo>
                  <a:pt x="421601" y="906318"/>
                </a:lnTo>
                <a:lnTo>
                  <a:pt x="433806" y="909023"/>
                </a:lnTo>
                <a:lnTo>
                  <a:pt x="436857" y="909699"/>
                </a:lnTo>
                <a:lnTo>
                  <a:pt x="448066" y="910709"/>
                </a:lnTo>
              </a:path>
              <a:path w="1387535" h="1057422">
                <a:moveTo>
                  <a:pt x="391416" y="900235"/>
                </a:moveTo>
                <a:lnTo>
                  <a:pt x="376160" y="897187"/>
                </a:lnTo>
                <a:lnTo>
                  <a:pt x="391416" y="900235"/>
                </a:lnTo>
                <a:lnTo>
                  <a:pt x="406345" y="903270"/>
                </a:lnTo>
              </a:path>
              <a:path w="1387535" h="1057422">
                <a:moveTo>
                  <a:pt x="406345" y="903270"/>
                </a:moveTo>
                <a:lnTo>
                  <a:pt x="391416" y="900235"/>
                </a:lnTo>
              </a:path>
              <a:path w="1387535" h="1057422">
                <a:moveTo>
                  <a:pt x="315789" y="889413"/>
                </a:moveTo>
                <a:lnTo>
                  <a:pt x="300520" y="887723"/>
                </a:lnTo>
                <a:lnTo>
                  <a:pt x="285604" y="886365"/>
                </a:lnTo>
                <a:lnTo>
                  <a:pt x="270334" y="884674"/>
                </a:lnTo>
                <a:lnTo>
                  <a:pt x="255418" y="882984"/>
                </a:lnTo>
                <a:lnTo>
                  <a:pt x="270334" y="884674"/>
                </a:lnTo>
                <a:lnTo>
                  <a:pt x="285604" y="886365"/>
                </a:lnTo>
                <a:lnTo>
                  <a:pt x="300520" y="887723"/>
                </a:lnTo>
                <a:lnTo>
                  <a:pt x="315789" y="889413"/>
                </a:lnTo>
                <a:lnTo>
                  <a:pt x="327994" y="890489"/>
                </a:lnTo>
                <a:lnTo>
                  <a:pt x="315789" y="889413"/>
                </a:lnTo>
              </a:path>
              <a:path w="1387535" h="1057422">
                <a:moveTo>
                  <a:pt x="217598" y="882312"/>
                </a:moveTo>
                <a:lnTo>
                  <a:pt x="225233" y="882984"/>
                </a:lnTo>
                <a:lnTo>
                  <a:pt x="240149" y="882984"/>
                </a:lnTo>
              </a:path>
              <a:path w="1387535" h="1057422">
                <a:moveTo>
                  <a:pt x="14926" y="911044"/>
                </a:moveTo>
                <a:lnTo>
                  <a:pt x="27460" y="906047"/>
                </a:lnTo>
                <a:lnTo>
                  <a:pt x="30185" y="904960"/>
                </a:lnTo>
                <a:lnTo>
                  <a:pt x="35526" y="903270"/>
                </a:lnTo>
                <a:lnTo>
                  <a:pt x="45113" y="900235"/>
                </a:lnTo>
                <a:lnTo>
                  <a:pt x="51656" y="898203"/>
                </a:lnTo>
                <a:lnTo>
                  <a:pt x="60369" y="895496"/>
                </a:lnTo>
                <a:lnTo>
                  <a:pt x="65454" y="894480"/>
                </a:lnTo>
                <a:lnTo>
                  <a:pt x="75625" y="892448"/>
                </a:lnTo>
                <a:lnTo>
                  <a:pt x="83090" y="891603"/>
                </a:lnTo>
                <a:lnTo>
                  <a:pt x="90554" y="890757"/>
                </a:lnTo>
                <a:lnTo>
                  <a:pt x="101233" y="889817"/>
                </a:lnTo>
                <a:lnTo>
                  <a:pt x="105810" y="889413"/>
                </a:lnTo>
                <a:lnTo>
                  <a:pt x="112273" y="887964"/>
                </a:lnTo>
                <a:lnTo>
                  <a:pt x="119407" y="886365"/>
                </a:lnTo>
                <a:lnTo>
                  <a:pt x="134337" y="884674"/>
                </a:lnTo>
                <a:lnTo>
                  <a:pt x="149593" y="882984"/>
                </a:lnTo>
                <a:lnTo>
                  <a:pt x="164522" y="881640"/>
                </a:lnTo>
                <a:lnTo>
                  <a:pt x="179778" y="881640"/>
                </a:lnTo>
              </a:path>
              <a:path w="1387535" h="1057422">
                <a:moveTo>
                  <a:pt x="0" y="34142"/>
                </a:moveTo>
                <a:lnTo>
                  <a:pt x="0" y="915782"/>
                </a:lnTo>
                <a:lnTo>
                  <a:pt x="14926" y="911044"/>
                </a:lnTo>
              </a:path>
            </a:pathLst>
          </a:custGeom>
          <a:ln w="30808">
            <a:solidFill>
              <a:srgbClr val="001F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6652110" y="4471406"/>
            <a:ext cx="93533" cy="93296"/>
          </a:xfrm>
          <a:custGeom>
            <a:avLst/>
            <a:gdLst/>
            <a:ahLst/>
            <a:cxnLst/>
            <a:rect l="l" t="t" r="r" b="b"/>
            <a:pathLst>
              <a:path w="93533" h="93296">
                <a:moveTo>
                  <a:pt x="13597" y="35833"/>
                </a:moveTo>
                <a:lnTo>
                  <a:pt x="28526" y="48331"/>
                </a:lnTo>
                <a:lnTo>
                  <a:pt x="17907" y="79439"/>
                </a:lnTo>
                <a:lnTo>
                  <a:pt x="33163" y="73010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296"/>
                </a:lnTo>
                <a:lnTo>
                  <a:pt x="65007" y="57463"/>
                </a:lnTo>
                <a:lnTo>
                  <a:pt x="79936" y="51380"/>
                </a:lnTo>
                <a:lnTo>
                  <a:pt x="93533" y="44950"/>
                </a:lnTo>
                <a:lnTo>
                  <a:pt x="81595" y="41916"/>
                </a:lnTo>
                <a:lnTo>
                  <a:pt x="70976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28045"/>
                </a:lnTo>
                <a:lnTo>
                  <a:pt x="11938" y="24664"/>
                </a:lnTo>
                <a:lnTo>
                  <a:pt x="0" y="21630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6679304" y="4502500"/>
            <a:ext cx="95206" cy="91952"/>
          </a:xfrm>
          <a:custGeom>
            <a:avLst/>
            <a:gdLst/>
            <a:ahLst/>
            <a:cxnLst/>
            <a:rect l="l" t="t" r="r" b="b"/>
            <a:pathLst>
              <a:path w="95206" h="91952">
                <a:moveTo>
                  <a:pt x="14929" y="34142"/>
                </a:moveTo>
                <a:lnTo>
                  <a:pt x="28526" y="48345"/>
                </a:lnTo>
                <a:lnTo>
                  <a:pt x="17920" y="77749"/>
                </a:lnTo>
                <a:lnTo>
                  <a:pt x="31517" y="71666"/>
                </a:lnTo>
                <a:lnTo>
                  <a:pt x="46773" y="65236"/>
                </a:lnTo>
                <a:lnTo>
                  <a:pt x="60370" y="79439"/>
                </a:lnTo>
                <a:lnTo>
                  <a:pt x="75300" y="91952"/>
                </a:lnTo>
                <a:lnTo>
                  <a:pt x="65021" y="57463"/>
                </a:lnTo>
                <a:lnTo>
                  <a:pt x="79950" y="51380"/>
                </a:lnTo>
                <a:lnTo>
                  <a:pt x="95206" y="44964"/>
                </a:lnTo>
                <a:lnTo>
                  <a:pt x="82928" y="41916"/>
                </a:lnTo>
                <a:lnTo>
                  <a:pt x="70990" y="38881"/>
                </a:lnTo>
                <a:lnTo>
                  <a:pt x="58711" y="35833"/>
                </a:lnTo>
                <a:lnTo>
                  <a:pt x="46773" y="0"/>
                </a:lnTo>
                <a:lnTo>
                  <a:pt x="34495" y="29403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630"/>
                </a:lnTo>
                <a:lnTo>
                  <a:pt x="14929" y="34142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6665707" y="4486953"/>
            <a:ext cx="93547" cy="93296"/>
          </a:xfrm>
          <a:custGeom>
            <a:avLst/>
            <a:gdLst/>
            <a:ahLst/>
            <a:cxnLst/>
            <a:rect l="l" t="t" r="r" b="b"/>
            <a:pathLst>
              <a:path w="93547" h="93296">
                <a:moveTo>
                  <a:pt x="13597" y="34142"/>
                </a:moveTo>
                <a:lnTo>
                  <a:pt x="28526" y="48331"/>
                </a:lnTo>
                <a:lnTo>
                  <a:pt x="17907" y="79439"/>
                </a:lnTo>
                <a:lnTo>
                  <a:pt x="33176" y="73010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296"/>
                </a:lnTo>
                <a:lnTo>
                  <a:pt x="65021" y="57463"/>
                </a:lnTo>
                <a:lnTo>
                  <a:pt x="79936" y="51380"/>
                </a:lnTo>
                <a:lnTo>
                  <a:pt x="93547" y="44950"/>
                </a:lnTo>
                <a:lnTo>
                  <a:pt x="81595" y="41916"/>
                </a:lnTo>
                <a:lnTo>
                  <a:pt x="70990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28059"/>
                </a:lnTo>
                <a:lnTo>
                  <a:pt x="11938" y="24678"/>
                </a:lnTo>
                <a:lnTo>
                  <a:pt x="0" y="21630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6665707" y="4486953"/>
            <a:ext cx="90556" cy="88571"/>
          </a:xfrm>
          <a:custGeom>
            <a:avLst/>
            <a:gdLst/>
            <a:ahLst/>
            <a:cxnLst/>
            <a:rect l="l" t="t" r="r" b="b"/>
            <a:pathLst>
              <a:path w="90556" h="88571">
                <a:moveTo>
                  <a:pt x="13597" y="32784"/>
                </a:moveTo>
                <a:lnTo>
                  <a:pt x="28526" y="46641"/>
                </a:lnTo>
                <a:lnTo>
                  <a:pt x="17907" y="76391"/>
                </a:lnTo>
                <a:lnTo>
                  <a:pt x="31517" y="69975"/>
                </a:lnTo>
                <a:lnTo>
                  <a:pt x="45114" y="62202"/>
                </a:lnTo>
                <a:lnTo>
                  <a:pt x="58711" y="76391"/>
                </a:lnTo>
                <a:lnTo>
                  <a:pt x="72309" y="88571"/>
                </a:lnTo>
                <a:lnTo>
                  <a:pt x="61703" y="54428"/>
                </a:lnTo>
                <a:lnTo>
                  <a:pt x="76959" y="48331"/>
                </a:lnTo>
                <a:lnTo>
                  <a:pt x="90556" y="41916"/>
                </a:lnTo>
                <a:lnTo>
                  <a:pt x="79936" y="40558"/>
                </a:lnTo>
                <a:lnTo>
                  <a:pt x="67998" y="37177"/>
                </a:lnTo>
                <a:lnTo>
                  <a:pt x="57379" y="34142"/>
                </a:lnTo>
                <a:lnTo>
                  <a:pt x="45114" y="0"/>
                </a:lnTo>
                <a:lnTo>
                  <a:pt x="33176" y="28059"/>
                </a:lnTo>
                <a:lnTo>
                  <a:pt x="22557" y="26369"/>
                </a:lnTo>
                <a:lnTo>
                  <a:pt x="10619" y="23320"/>
                </a:lnTo>
                <a:lnTo>
                  <a:pt x="0" y="20286"/>
                </a:lnTo>
                <a:lnTo>
                  <a:pt x="13597" y="3278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6668699" y="4489988"/>
            <a:ext cx="84573" cy="82488"/>
          </a:xfrm>
          <a:custGeom>
            <a:avLst/>
            <a:gdLst/>
            <a:ahLst/>
            <a:cxnLst/>
            <a:rect l="l" t="t" r="r" b="b"/>
            <a:pathLst>
              <a:path w="84573" h="82488">
                <a:moveTo>
                  <a:pt x="13597" y="31108"/>
                </a:moveTo>
                <a:lnTo>
                  <a:pt x="25535" y="41916"/>
                </a:lnTo>
                <a:lnTo>
                  <a:pt x="16574" y="69975"/>
                </a:lnTo>
                <a:lnTo>
                  <a:pt x="30185" y="63892"/>
                </a:lnTo>
                <a:lnTo>
                  <a:pt x="42123" y="57477"/>
                </a:lnTo>
                <a:lnTo>
                  <a:pt x="54388" y="69975"/>
                </a:lnTo>
                <a:lnTo>
                  <a:pt x="67998" y="82488"/>
                </a:lnTo>
                <a:lnTo>
                  <a:pt x="58711" y="49703"/>
                </a:lnTo>
                <a:lnTo>
                  <a:pt x="70976" y="45297"/>
                </a:lnTo>
                <a:lnTo>
                  <a:pt x="84573" y="40572"/>
                </a:lnTo>
                <a:lnTo>
                  <a:pt x="73967" y="37523"/>
                </a:lnTo>
                <a:lnTo>
                  <a:pt x="63348" y="35833"/>
                </a:lnTo>
                <a:lnTo>
                  <a:pt x="52729" y="32798"/>
                </a:lnTo>
                <a:lnTo>
                  <a:pt x="42123" y="0"/>
                </a:lnTo>
                <a:lnTo>
                  <a:pt x="33163" y="28059"/>
                </a:lnTo>
                <a:lnTo>
                  <a:pt x="21224" y="25025"/>
                </a:lnTo>
                <a:lnTo>
                  <a:pt x="10605" y="21644"/>
                </a:lnTo>
                <a:lnTo>
                  <a:pt x="0" y="20286"/>
                </a:lnTo>
                <a:lnTo>
                  <a:pt x="13597" y="3110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6671676" y="4493036"/>
            <a:ext cx="78618" cy="76391"/>
          </a:xfrm>
          <a:custGeom>
            <a:avLst/>
            <a:gdLst/>
            <a:ahLst/>
            <a:cxnLst/>
            <a:rect l="l" t="t" r="r" b="b"/>
            <a:pathLst>
              <a:path w="78618" h="76391">
                <a:moveTo>
                  <a:pt x="24216" y="38867"/>
                </a:moveTo>
                <a:lnTo>
                  <a:pt x="16588" y="63892"/>
                </a:lnTo>
                <a:lnTo>
                  <a:pt x="27207" y="59153"/>
                </a:lnTo>
                <a:lnTo>
                  <a:pt x="39145" y="53070"/>
                </a:lnTo>
                <a:lnTo>
                  <a:pt x="51410" y="65583"/>
                </a:lnTo>
                <a:lnTo>
                  <a:pt x="63362" y="76391"/>
                </a:lnTo>
                <a:lnTo>
                  <a:pt x="54401" y="46655"/>
                </a:lnTo>
                <a:lnTo>
                  <a:pt x="66339" y="42248"/>
                </a:lnTo>
                <a:lnTo>
                  <a:pt x="78618" y="35833"/>
                </a:lnTo>
                <a:lnTo>
                  <a:pt x="63362" y="32784"/>
                </a:lnTo>
                <a:lnTo>
                  <a:pt x="49751" y="29750"/>
                </a:lnTo>
                <a:lnTo>
                  <a:pt x="39145" y="0"/>
                </a:lnTo>
                <a:lnTo>
                  <a:pt x="30185" y="25011"/>
                </a:lnTo>
                <a:lnTo>
                  <a:pt x="14929" y="20286"/>
                </a:lnTo>
                <a:lnTo>
                  <a:pt x="0" y="17237"/>
                </a:lnTo>
                <a:lnTo>
                  <a:pt x="11938" y="28059"/>
                </a:lnTo>
                <a:lnTo>
                  <a:pt x="24216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6676326" y="4496071"/>
            <a:ext cx="69317" cy="70322"/>
          </a:xfrm>
          <a:custGeom>
            <a:avLst/>
            <a:gdLst/>
            <a:ahLst/>
            <a:cxnLst/>
            <a:rect l="l" t="t" r="r" b="b"/>
            <a:pathLst>
              <a:path w="69317" h="70322">
                <a:moveTo>
                  <a:pt x="20898" y="35833"/>
                </a:moveTo>
                <a:lnTo>
                  <a:pt x="14915" y="59500"/>
                </a:lnTo>
                <a:lnTo>
                  <a:pt x="25535" y="54775"/>
                </a:lnTo>
                <a:lnTo>
                  <a:pt x="34495" y="48345"/>
                </a:lnTo>
                <a:lnTo>
                  <a:pt x="45101" y="59500"/>
                </a:lnTo>
                <a:lnTo>
                  <a:pt x="55720" y="70322"/>
                </a:lnTo>
                <a:lnTo>
                  <a:pt x="48092" y="42262"/>
                </a:lnTo>
                <a:lnTo>
                  <a:pt x="58711" y="37523"/>
                </a:lnTo>
                <a:lnTo>
                  <a:pt x="69317" y="34489"/>
                </a:lnTo>
                <a:lnTo>
                  <a:pt x="55720" y="31440"/>
                </a:lnTo>
                <a:lnTo>
                  <a:pt x="42123" y="26715"/>
                </a:lnTo>
                <a:lnTo>
                  <a:pt x="34495" y="0"/>
                </a:lnTo>
                <a:lnTo>
                  <a:pt x="27194" y="23667"/>
                </a:lnTo>
                <a:lnTo>
                  <a:pt x="13597" y="20286"/>
                </a:lnTo>
                <a:lnTo>
                  <a:pt x="0" y="15560"/>
                </a:lnTo>
                <a:lnTo>
                  <a:pt x="10279" y="26715"/>
                </a:lnTo>
                <a:lnTo>
                  <a:pt x="2089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6677645" y="4499452"/>
            <a:ext cx="65021" cy="62202"/>
          </a:xfrm>
          <a:custGeom>
            <a:avLst/>
            <a:gdLst/>
            <a:ahLst/>
            <a:cxnLst/>
            <a:rect l="l" t="t" r="r" b="b"/>
            <a:pathLst>
              <a:path w="65021" h="62202">
                <a:moveTo>
                  <a:pt x="19579" y="32452"/>
                </a:moveTo>
                <a:lnTo>
                  <a:pt x="13597" y="52738"/>
                </a:lnTo>
                <a:lnTo>
                  <a:pt x="24216" y="48013"/>
                </a:lnTo>
                <a:lnTo>
                  <a:pt x="33176" y="43620"/>
                </a:lnTo>
                <a:lnTo>
                  <a:pt x="42463" y="52738"/>
                </a:lnTo>
                <a:lnTo>
                  <a:pt x="51423" y="62202"/>
                </a:lnTo>
                <a:lnTo>
                  <a:pt x="45441" y="38881"/>
                </a:lnTo>
                <a:lnTo>
                  <a:pt x="54401" y="34142"/>
                </a:lnTo>
                <a:lnTo>
                  <a:pt x="65021" y="29417"/>
                </a:lnTo>
                <a:lnTo>
                  <a:pt x="53082" y="26369"/>
                </a:lnTo>
                <a:lnTo>
                  <a:pt x="39472" y="23334"/>
                </a:lnTo>
                <a:lnTo>
                  <a:pt x="33176" y="0"/>
                </a:lnTo>
                <a:lnTo>
                  <a:pt x="25875" y="20286"/>
                </a:lnTo>
                <a:lnTo>
                  <a:pt x="12278" y="16905"/>
                </a:lnTo>
                <a:lnTo>
                  <a:pt x="0" y="13870"/>
                </a:lnTo>
                <a:lnTo>
                  <a:pt x="10619" y="23334"/>
                </a:lnTo>
                <a:lnTo>
                  <a:pt x="19579" y="3245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6680637" y="4500810"/>
            <a:ext cx="60370" cy="59153"/>
          </a:xfrm>
          <a:custGeom>
            <a:avLst/>
            <a:gdLst/>
            <a:ahLst/>
            <a:cxnLst/>
            <a:rect l="l" t="t" r="r" b="b"/>
            <a:pathLst>
              <a:path w="60370" h="59153">
                <a:moveTo>
                  <a:pt x="18247" y="31094"/>
                </a:moveTo>
                <a:lnTo>
                  <a:pt x="12264" y="50036"/>
                </a:lnTo>
                <a:lnTo>
                  <a:pt x="21224" y="46655"/>
                </a:lnTo>
                <a:lnTo>
                  <a:pt x="30185" y="42262"/>
                </a:lnTo>
                <a:lnTo>
                  <a:pt x="39472" y="51380"/>
                </a:lnTo>
                <a:lnTo>
                  <a:pt x="48432" y="59153"/>
                </a:lnTo>
                <a:lnTo>
                  <a:pt x="42449" y="37523"/>
                </a:lnTo>
                <a:lnTo>
                  <a:pt x="51410" y="32784"/>
                </a:lnTo>
                <a:lnTo>
                  <a:pt x="60370" y="29750"/>
                </a:lnTo>
                <a:lnTo>
                  <a:pt x="50091" y="26701"/>
                </a:lnTo>
                <a:lnTo>
                  <a:pt x="37813" y="23320"/>
                </a:lnTo>
                <a:lnTo>
                  <a:pt x="30185" y="0"/>
                </a:lnTo>
                <a:lnTo>
                  <a:pt x="24216" y="20286"/>
                </a:lnTo>
                <a:lnTo>
                  <a:pt x="12264" y="17237"/>
                </a:lnTo>
                <a:lnTo>
                  <a:pt x="0" y="14203"/>
                </a:lnTo>
                <a:lnTo>
                  <a:pt x="9286" y="23320"/>
                </a:lnTo>
                <a:lnTo>
                  <a:pt x="18247" y="3109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6683614" y="4503858"/>
            <a:ext cx="54401" cy="53070"/>
          </a:xfrm>
          <a:custGeom>
            <a:avLst/>
            <a:gdLst/>
            <a:ahLst/>
            <a:cxnLst/>
            <a:rect l="l" t="t" r="r" b="b"/>
            <a:pathLst>
              <a:path w="54401" h="53070">
                <a:moveTo>
                  <a:pt x="0" y="12498"/>
                </a:moveTo>
                <a:lnTo>
                  <a:pt x="9286" y="20272"/>
                </a:lnTo>
                <a:lnTo>
                  <a:pt x="18247" y="26701"/>
                </a:lnTo>
                <a:lnTo>
                  <a:pt x="12278" y="45297"/>
                </a:lnTo>
                <a:lnTo>
                  <a:pt x="27207" y="39214"/>
                </a:lnTo>
                <a:lnTo>
                  <a:pt x="34835" y="45297"/>
                </a:lnTo>
                <a:lnTo>
                  <a:pt x="43796" y="53070"/>
                </a:lnTo>
                <a:lnTo>
                  <a:pt x="37813" y="31426"/>
                </a:lnTo>
                <a:lnTo>
                  <a:pt x="45454" y="28045"/>
                </a:lnTo>
                <a:lnTo>
                  <a:pt x="54401" y="25011"/>
                </a:lnTo>
                <a:lnTo>
                  <a:pt x="43796" y="23653"/>
                </a:lnTo>
                <a:lnTo>
                  <a:pt x="33503" y="20272"/>
                </a:lnTo>
                <a:lnTo>
                  <a:pt x="27207" y="0"/>
                </a:lnTo>
                <a:lnTo>
                  <a:pt x="21238" y="17237"/>
                </a:lnTo>
                <a:lnTo>
                  <a:pt x="10619" y="14189"/>
                </a:lnTo>
                <a:lnTo>
                  <a:pt x="0" y="12498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6688265" y="4505549"/>
            <a:ext cx="46773" cy="48331"/>
          </a:xfrm>
          <a:custGeom>
            <a:avLst/>
            <a:gdLst/>
            <a:ahLst/>
            <a:cxnLst/>
            <a:rect l="l" t="t" r="r" b="b"/>
            <a:pathLst>
              <a:path w="46773" h="48331">
                <a:moveTo>
                  <a:pt x="46773" y="23320"/>
                </a:moveTo>
                <a:lnTo>
                  <a:pt x="37813" y="20272"/>
                </a:lnTo>
                <a:lnTo>
                  <a:pt x="28852" y="18581"/>
                </a:lnTo>
                <a:lnTo>
                  <a:pt x="22557" y="0"/>
                </a:lnTo>
                <a:lnTo>
                  <a:pt x="18247" y="15547"/>
                </a:lnTo>
                <a:lnTo>
                  <a:pt x="8960" y="14189"/>
                </a:lnTo>
                <a:lnTo>
                  <a:pt x="0" y="10808"/>
                </a:lnTo>
                <a:lnTo>
                  <a:pt x="15255" y="25011"/>
                </a:lnTo>
                <a:lnTo>
                  <a:pt x="8960" y="40558"/>
                </a:lnTo>
                <a:lnTo>
                  <a:pt x="22557" y="34142"/>
                </a:lnTo>
                <a:lnTo>
                  <a:pt x="37813" y="48331"/>
                </a:lnTo>
                <a:lnTo>
                  <a:pt x="33163" y="29736"/>
                </a:lnTo>
                <a:lnTo>
                  <a:pt x="46773" y="2332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6689924" y="4508583"/>
            <a:ext cx="40804" cy="40572"/>
          </a:xfrm>
          <a:custGeom>
            <a:avLst/>
            <a:gdLst/>
            <a:ahLst/>
            <a:cxnLst/>
            <a:rect l="l" t="t" r="r" b="b"/>
            <a:pathLst>
              <a:path w="40804" h="40572">
                <a:moveTo>
                  <a:pt x="20898" y="29750"/>
                </a:moveTo>
                <a:lnTo>
                  <a:pt x="33163" y="40572"/>
                </a:lnTo>
                <a:lnTo>
                  <a:pt x="28526" y="26701"/>
                </a:lnTo>
                <a:lnTo>
                  <a:pt x="40804" y="20286"/>
                </a:lnTo>
                <a:lnTo>
                  <a:pt x="25535" y="17237"/>
                </a:lnTo>
                <a:lnTo>
                  <a:pt x="20898" y="0"/>
                </a:lnTo>
                <a:lnTo>
                  <a:pt x="16588" y="14203"/>
                </a:lnTo>
                <a:lnTo>
                  <a:pt x="7301" y="12512"/>
                </a:lnTo>
                <a:lnTo>
                  <a:pt x="0" y="11154"/>
                </a:lnTo>
                <a:lnTo>
                  <a:pt x="13597" y="21976"/>
                </a:lnTo>
                <a:lnTo>
                  <a:pt x="7301" y="34489"/>
                </a:lnTo>
                <a:lnTo>
                  <a:pt x="20898" y="2975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6692901" y="4511632"/>
            <a:ext cx="34509" cy="34475"/>
          </a:xfrm>
          <a:custGeom>
            <a:avLst/>
            <a:gdLst/>
            <a:ahLst/>
            <a:cxnLst/>
            <a:rect l="l" t="t" r="r" b="b"/>
            <a:pathLst>
              <a:path w="34509" h="34475">
                <a:moveTo>
                  <a:pt x="17920" y="25011"/>
                </a:moveTo>
                <a:lnTo>
                  <a:pt x="28526" y="34475"/>
                </a:lnTo>
                <a:lnTo>
                  <a:pt x="24216" y="21962"/>
                </a:lnTo>
                <a:lnTo>
                  <a:pt x="34509" y="17237"/>
                </a:lnTo>
                <a:lnTo>
                  <a:pt x="20898" y="14189"/>
                </a:lnTo>
                <a:lnTo>
                  <a:pt x="17920" y="0"/>
                </a:lnTo>
                <a:lnTo>
                  <a:pt x="13610" y="11154"/>
                </a:lnTo>
                <a:lnTo>
                  <a:pt x="0" y="8106"/>
                </a:lnTo>
                <a:lnTo>
                  <a:pt x="11951" y="18928"/>
                </a:lnTo>
                <a:lnTo>
                  <a:pt x="8960" y="29750"/>
                </a:lnTo>
                <a:lnTo>
                  <a:pt x="17920" y="25011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0" name="object 70"/>
          <p:cNvSpPr/>
          <p:nvPr/>
        </p:nvSpPr>
        <p:spPr>
          <a:xfrm>
            <a:off x="6695893" y="4513322"/>
            <a:ext cx="30185" cy="31094"/>
          </a:xfrm>
          <a:custGeom>
            <a:avLst/>
            <a:gdLst/>
            <a:ahLst/>
            <a:cxnLst/>
            <a:rect l="l" t="t" r="r" b="b"/>
            <a:pathLst>
              <a:path w="30185" h="31094">
                <a:moveTo>
                  <a:pt x="0" y="9464"/>
                </a:moveTo>
                <a:lnTo>
                  <a:pt x="10619" y="17237"/>
                </a:lnTo>
                <a:lnTo>
                  <a:pt x="7627" y="26369"/>
                </a:lnTo>
                <a:lnTo>
                  <a:pt x="14929" y="23320"/>
                </a:lnTo>
                <a:lnTo>
                  <a:pt x="25535" y="31094"/>
                </a:lnTo>
                <a:lnTo>
                  <a:pt x="21224" y="20272"/>
                </a:lnTo>
                <a:lnTo>
                  <a:pt x="30185" y="15547"/>
                </a:lnTo>
                <a:lnTo>
                  <a:pt x="19566" y="14189"/>
                </a:lnTo>
                <a:lnTo>
                  <a:pt x="14929" y="0"/>
                </a:lnTo>
                <a:lnTo>
                  <a:pt x="11938" y="12498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1" name="object 71"/>
          <p:cNvSpPr/>
          <p:nvPr/>
        </p:nvSpPr>
        <p:spPr>
          <a:xfrm>
            <a:off x="6698884" y="4516357"/>
            <a:ext cx="24202" cy="25025"/>
          </a:xfrm>
          <a:custGeom>
            <a:avLst/>
            <a:gdLst/>
            <a:ahLst/>
            <a:cxnLst/>
            <a:rect l="l" t="t" r="r" b="b"/>
            <a:pathLst>
              <a:path w="24202" h="25025">
                <a:moveTo>
                  <a:pt x="11938" y="18928"/>
                </a:moveTo>
                <a:lnTo>
                  <a:pt x="19566" y="25025"/>
                </a:lnTo>
                <a:lnTo>
                  <a:pt x="16574" y="17237"/>
                </a:lnTo>
                <a:lnTo>
                  <a:pt x="24202" y="12512"/>
                </a:lnTo>
                <a:lnTo>
                  <a:pt x="14915" y="11154"/>
                </a:lnTo>
                <a:lnTo>
                  <a:pt x="11938" y="0"/>
                </a:lnTo>
                <a:lnTo>
                  <a:pt x="10605" y="9464"/>
                </a:lnTo>
                <a:lnTo>
                  <a:pt x="0" y="6429"/>
                </a:lnTo>
                <a:lnTo>
                  <a:pt x="8946" y="14203"/>
                </a:lnTo>
                <a:lnTo>
                  <a:pt x="5969" y="21976"/>
                </a:lnTo>
                <a:lnTo>
                  <a:pt x="11938" y="18928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2" name="object 72"/>
          <p:cNvSpPr/>
          <p:nvPr/>
        </p:nvSpPr>
        <p:spPr>
          <a:xfrm>
            <a:off x="6701862" y="4519738"/>
            <a:ext cx="16588" cy="16905"/>
          </a:xfrm>
          <a:custGeom>
            <a:avLst/>
            <a:gdLst/>
            <a:ahLst/>
            <a:cxnLst/>
            <a:rect l="l" t="t" r="r" b="b"/>
            <a:pathLst>
              <a:path w="16588" h="16905">
                <a:moveTo>
                  <a:pt x="8960" y="13856"/>
                </a:moveTo>
                <a:lnTo>
                  <a:pt x="13597" y="16905"/>
                </a:lnTo>
                <a:lnTo>
                  <a:pt x="11938" y="10822"/>
                </a:lnTo>
                <a:lnTo>
                  <a:pt x="16588" y="9131"/>
                </a:lnTo>
                <a:lnTo>
                  <a:pt x="10619" y="7773"/>
                </a:lnTo>
                <a:lnTo>
                  <a:pt x="8960" y="0"/>
                </a:lnTo>
                <a:lnTo>
                  <a:pt x="7627" y="7773"/>
                </a:lnTo>
                <a:lnTo>
                  <a:pt x="0" y="4392"/>
                </a:lnTo>
                <a:lnTo>
                  <a:pt x="5969" y="9131"/>
                </a:lnTo>
                <a:lnTo>
                  <a:pt x="4650" y="15547"/>
                </a:lnTo>
                <a:lnTo>
                  <a:pt x="8960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3" name="object 73"/>
          <p:cNvSpPr/>
          <p:nvPr/>
        </p:nvSpPr>
        <p:spPr>
          <a:xfrm>
            <a:off x="6704853" y="4522786"/>
            <a:ext cx="10605" cy="10808"/>
          </a:xfrm>
          <a:custGeom>
            <a:avLst/>
            <a:gdLst/>
            <a:ahLst/>
            <a:cxnLst/>
            <a:rect l="l" t="t" r="r" b="b"/>
            <a:pathLst>
              <a:path w="10605" h="10808">
                <a:moveTo>
                  <a:pt x="0" y="3034"/>
                </a:moveTo>
                <a:lnTo>
                  <a:pt x="4636" y="7773"/>
                </a:lnTo>
                <a:lnTo>
                  <a:pt x="2977" y="9117"/>
                </a:lnTo>
                <a:lnTo>
                  <a:pt x="5969" y="9117"/>
                </a:lnTo>
                <a:lnTo>
                  <a:pt x="8946" y="10808"/>
                </a:lnTo>
                <a:lnTo>
                  <a:pt x="7627" y="7773"/>
                </a:lnTo>
                <a:lnTo>
                  <a:pt x="10605" y="6083"/>
                </a:lnTo>
                <a:lnTo>
                  <a:pt x="7627" y="4725"/>
                </a:lnTo>
                <a:lnTo>
                  <a:pt x="5969" y="0"/>
                </a:lnTo>
                <a:lnTo>
                  <a:pt x="4636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4" name="object 74"/>
          <p:cNvSpPr/>
          <p:nvPr/>
        </p:nvSpPr>
        <p:spPr>
          <a:xfrm>
            <a:off x="6707831" y="4527512"/>
            <a:ext cx="4650" cy="3048"/>
          </a:xfrm>
          <a:custGeom>
            <a:avLst/>
            <a:gdLst/>
            <a:ahLst/>
            <a:cxnLst/>
            <a:rect l="l" t="t" r="r" b="b"/>
            <a:pathLst>
              <a:path w="4650" h="3048">
                <a:moveTo>
                  <a:pt x="2991" y="1357"/>
                </a:moveTo>
                <a:lnTo>
                  <a:pt x="0" y="0"/>
                </a:lnTo>
                <a:lnTo>
                  <a:pt x="1658" y="3048"/>
                </a:lnTo>
                <a:lnTo>
                  <a:pt x="4650" y="3048"/>
                </a:lnTo>
                <a:lnTo>
                  <a:pt x="2991" y="1357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5" name="object 75"/>
          <p:cNvSpPr/>
          <p:nvPr/>
        </p:nvSpPr>
        <p:spPr>
          <a:xfrm>
            <a:off x="7085652" y="4944665"/>
            <a:ext cx="98510" cy="85869"/>
          </a:xfrm>
          <a:custGeom>
            <a:avLst/>
            <a:gdLst/>
            <a:ahLst/>
            <a:cxnLst/>
            <a:rect l="l" t="t" r="r" b="b"/>
            <a:pathLst>
              <a:path w="98510" h="85869">
                <a:moveTo>
                  <a:pt x="16588" y="39214"/>
                </a:moveTo>
                <a:lnTo>
                  <a:pt x="31844" y="51726"/>
                </a:lnTo>
                <a:lnTo>
                  <a:pt x="19906" y="81130"/>
                </a:lnTo>
                <a:lnTo>
                  <a:pt x="34822" y="73356"/>
                </a:lnTo>
                <a:lnTo>
                  <a:pt x="48432" y="63892"/>
                </a:lnTo>
                <a:lnTo>
                  <a:pt x="63688" y="75047"/>
                </a:lnTo>
                <a:lnTo>
                  <a:pt x="78618" y="85869"/>
                </a:lnTo>
                <a:lnTo>
                  <a:pt x="66666" y="53070"/>
                </a:lnTo>
                <a:lnTo>
                  <a:pt x="81595" y="43953"/>
                </a:lnTo>
                <a:lnTo>
                  <a:pt x="98510" y="32798"/>
                </a:lnTo>
                <a:lnTo>
                  <a:pt x="60697" y="32798"/>
                </a:lnTo>
                <a:lnTo>
                  <a:pt x="48432" y="0"/>
                </a:lnTo>
                <a:lnTo>
                  <a:pt x="37813" y="29750"/>
                </a:lnTo>
                <a:lnTo>
                  <a:pt x="25875" y="28059"/>
                </a:lnTo>
                <a:lnTo>
                  <a:pt x="13597" y="28059"/>
                </a:lnTo>
                <a:lnTo>
                  <a:pt x="0" y="26715"/>
                </a:lnTo>
                <a:lnTo>
                  <a:pt x="16588" y="3921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6" name="object 76"/>
          <p:cNvSpPr/>
          <p:nvPr/>
        </p:nvSpPr>
        <p:spPr>
          <a:xfrm>
            <a:off x="7114504" y="4969690"/>
            <a:ext cx="96865" cy="84165"/>
          </a:xfrm>
          <a:custGeom>
            <a:avLst/>
            <a:gdLst/>
            <a:ahLst/>
            <a:cxnLst/>
            <a:rect l="l" t="t" r="r" b="b"/>
            <a:pathLst>
              <a:path w="96865" h="84165">
                <a:moveTo>
                  <a:pt x="14929" y="40558"/>
                </a:moveTo>
                <a:lnTo>
                  <a:pt x="30185" y="53070"/>
                </a:lnTo>
                <a:lnTo>
                  <a:pt x="18247" y="82474"/>
                </a:lnTo>
                <a:lnTo>
                  <a:pt x="31844" y="74700"/>
                </a:lnTo>
                <a:lnTo>
                  <a:pt x="46773" y="65569"/>
                </a:lnTo>
                <a:lnTo>
                  <a:pt x="62029" y="74700"/>
                </a:lnTo>
                <a:lnTo>
                  <a:pt x="76959" y="84165"/>
                </a:lnTo>
                <a:lnTo>
                  <a:pt x="66339" y="53070"/>
                </a:lnTo>
                <a:lnTo>
                  <a:pt x="81609" y="42248"/>
                </a:lnTo>
                <a:lnTo>
                  <a:pt x="96865" y="32784"/>
                </a:lnTo>
                <a:lnTo>
                  <a:pt x="70990" y="32784"/>
                </a:lnTo>
                <a:lnTo>
                  <a:pt x="59051" y="31094"/>
                </a:lnTo>
                <a:lnTo>
                  <a:pt x="46773" y="0"/>
                </a:lnTo>
                <a:lnTo>
                  <a:pt x="36154" y="31094"/>
                </a:lnTo>
                <a:lnTo>
                  <a:pt x="24216" y="31094"/>
                </a:lnTo>
                <a:lnTo>
                  <a:pt x="11938" y="29736"/>
                </a:lnTo>
                <a:lnTo>
                  <a:pt x="0" y="28045"/>
                </a:lnTo>
                <a:lnTo>
                  <a:pt x="14929" y="40558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7" name="object 77"/>
          <p:cNvSpPr/>
          <p:nvPr/>
        </p:nvSpPr>
        <p:spPr>
          <a:xfrm>
            <a:off x="7100907" y="4957177"/>
            <a:ext cx="96865" cy="85869"/>
          </a:xfrm>
          <a:custGeom>
            <a:avLst/>
            <a:gdLst/>
            <a:ahLst/>
            <a:cxnLst/>
            <a:rect l="l" t="t" r="r" b="b"/>
            <a:pathLst>
              <a:path w="96865" h="85869">
                <a:moveTo>
                  <a:pt x="14929" y="39214"/>
                </a:moveTo>
                <a:lnTo>
                  <a:pt x="30185" y="51380"/>
                </a:lnTo>
                <a:lnTo>
                  <a:pt x="18247" y="82820"/>
                </a:lnTo>
                <a:lnTo>
                  <a:pt x="33176" y="73356"/>
                </a:lnTo>
                <a:lnTo>
                  <a:pt x="46773" y="65583"/>
                </a:lnTo>
                <a:lnTo>
                  <a:pt x="62029" y="75047"/>
                </a:lnTo>
                <a:lnTo>
                  <a:pt x="76959" y="85869"/>
                </a:lnTo>
                <a:lnTo>
                  <a:pt x="66339" y="53070"/>
                </a:lnTo>
                <a:lnTo>
                  <a:pt x="81595" y="43606"/>
                </a:lnTo>
                <a:lnTo>
                  <a:pt x="96865" y="32784"/>
                </a:lnTo>
                <a:lnTo>
                  <a:pt x="59038" y="32784"/>
                </a:lnTo>
                <a:lnTo>
                  <a:pt x="46773" y="0"/>
                </a:lnTo>
                <a:lnTo>
                  <a:pt x="36154" y="31440"/>
                </a:lnTo>
                <a:lnTo>
                  <a:pt x="24216" y="29750"/>
                </a:lnTo>
                <a:lnTo>
                  <a:pt x="11938" y="28059"/>
                </a:lnTo>
                <a:lnTo>
                  <a:pt x="0" y="26701"/>
                </a:lnTo>
                <a:lnTo>
                  <a:pt x="14929" y="3921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8" name="object 78"/>
          <p:cNvSpPr/>
          <p:nvPr/>
        </p:nvSpPr>
        <p:spPr>
          <a:xfrm>
            <a:off x="7100907" y="4957177"/>
            <a:ext cx="93547" cy="82820"/>
          </a:xfrm>
          <a:custGeom>
            <a:avLst/>
            <a:gdLst/>
            <a:ahLst/>
            <a:cxnLst/>
            <a:rect l="l" t="t" r="r" b="b"/>
            <a:pathLst>
              <a:path w="93547" h="82820">
                <a:moveTo>
                  <a:pt x="14929" y="37523"/>
                </a:moveTo>
                <a:lnTo>
                  <a:pt x="30185" y="50036"/>
                </a:lnTo>
                <a:lnTo>
                  <a:pt x="18247" y="79439"/>
                </a:lnTo>
                <a:lnTo>
                  <a:pt x="31844" y="70308"/>
                </a:lnTo>
                <a:lnTo>
                  <a:pt x="45441" y="62534"/>
                </a:lnTo>
                <a:lnTo>
                  <a:pt x="59038" y="71666"/>
                </a:lnTo>
                <a:lnTo>
                  <a:pt x="73967" y="82820"/>
                </a:lnTo>
                <a:lnTo>
                  <a:pt x="62029" y="51380"/>
                </a:lnTo>
                <a:lnTo>
                  <a:pt x="76959" y="42248"/>
                </a:lnTo>
                <a:lnTo>
                  <a:pt x="93547" y="31440"/>
                </a:lnTo>
                <a:lnTo>
                  <a:pt x="57379" y="31440"/>
                </a:lnTo>
                <a:lnTo>
                  <a:pt x="45441" y="0"/>
                </a:lnTo>
                <a:lnTo>
                  <a:pt x="34835" y="29750"/>
                </a:lnTo>
                <a:lnTo>
                  <a:pt x="22557" y="28059"/>
                </a:lnTo>
                <a:lnTo>
                  <a:pt x="11938" y="26701"/>
                </a:lnTo>
                <a:lnTo>
                  <a:pt x="0" y="25011"/>
                </a:lnTo>
                <a:lnTo>
                  <a:pt x="14929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9" name="object 79"/>
          <p:cNvSpPr/>
          <p:nvPr/>
        </p:nvSpPr>
        <p:spPr>
          <a:xfrm>
            <a:off x="7103899" y="4960558"/>
            <a:ext cx="86232" cy="76058"/>
          </a:xfrm>
          <a:custGeom>
            <a:avLst/>
            <a:gdLst/>
            <a:ahLst/>
            <a:cxnLst/>
            <a:rect l="l" t="t" r="r" b="b"/>
            <a:pathLst>
              <a:path w="86232" h="76058">
                <a:moveTo>
                  <a:pt x="13597" y="35833"/>
                </a:moveTo>
                <a:lnTo>
                  <a:pt x="27194" y="44964"/>
                </a:lnTo>
                <a:lnTo>
                  <a:pt x="16574" y="73010"/>
                </a:lnTo>
                <a:lnTo>
                  <a:pt x="30185" y="65236"/>
                </a:lnTo>
                <a:lnTo>
                  <a:pt x="42449" y="57463"/>
                </a:lnTo>
                <a:lnTo>
                  <a:pt x="56046" y="66927"/>
                </a:lnTo>
                <a:lnTo>
                  <a:pt x="69657" y="76058"/>
                </a:lnTo>
                <a:lnTo>
                  <a:pt x="59038" y="46655"/>
                </a:lnTo>
                <a:lnTo>
                  <a:pt x="72635" y="38867"/>
                </a:lnTo>
                <a:lnTo>
                  <a:pt x="86232" y="29403"/>
                </a:lnTo>
                <a:lnTo>
                  <a:pt x="52729" y="29403"/>
                </a:lnTo>
                <a:lnTo>
                  <a:pt x="42449" y="0"/>
                </a:lnTo>
                <a:lnTo>
                  <a:pt x="33163" y="28059"/>
                </a:lnTo>
                <a:lnTo>
                  <a:pt x="22543" y="26369"/>
                </a:lnTo>
                <a:lnTo>
                  <a:pt x="10605" y="26369"/>
                </a:lnTo>
                <a:lnTo>
                  <a:pt x="0" y="24678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0" name="object 80"/>
          <p:cNvSpPr/>
          <p:nvPr/>
        </p:nvSpPr>
        <p:spPr>
          <a:xfrm>
            <a:off x="7106877" y="4963593"/>
            <a:ext cx="80276" cy="69975"/>
          </a:xfrm>
          <a:custGeom>
            <a:avLst/>
            <a:gdLst/>
            <a:ahLst/>
            <a:cxnLst/>
            <a:rect l="l" t="t" r="r" b="b"/>
            <a:pathLst>
              <a:path w="80276" h="69975">
                <a:moveTo>
                  <a:pt x="25875" y="41930"/>
                </a:moveTo>
                <a:lnTo>
                  <a:pt x="15255" y="66941"/>
                </a:lnTo>
                <a:lnTo>
                  <a:pt x="27207" y="60511"/>
                </a:lnTo>
                <a:lnTo>
                  <a:pt x="39472" y="52738"/>
                </a:lnTo>
                <a:lnTo>
                  <a:pt x="51410" y="60511"/>
                </a:lnTo>
                <a:lnTo>
                  <a:pt x="65021" y="69975"/>
                </a:lnTo>
                <a:lnTo>
                  <a:pt x="54401" y="43620"/>
                </a:lnTo>
                <a:lnTo>
                  <a:pt x="66679" y="35833"/>
                </a:lnTo>
                <a:lnTo>
                  <a:pt x="80276" y="26369"/>
                </a:lnTo>
                <a:lnTo>
                  <a:pt x="49751" y="26369"/>
                </a:lnTo>
                <a:lnTo>
                  <a:pt x="39472" y="0"/>
                </a:lnTo>
                <a:lnTo>
                  <a:pt x="30185" y="25025"/>
                </a:lnTo>
                <a:lnTo>
                  <a:pt x="15255" y="23334"/>
                </a:lnTo>
                <a:lnTo>
                  <a:pt x="0" y="21644"/>
                </a:lnTo>
                <a:lnTo>
                  <a:pt x="13597" y="32798"/>
                </a:lnTo>
                <a:lnTo>
                  <a:pt x="25875" y="4193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1" name="object 81"/>
          <p:cNvSpPr/>
          <p:nvPr/>
        </p:nvSpPr>
        <p:spPr>
          <a:xfrm>
            <a:off x="7109868" y="4966641"/>
            <a:ext cx="74294" cy="63892"/>
          </a:xfrm>
          <a:custGeom>
            <a:avLst/>
            <a:gdLst/>
            <a:ahLst/>
            <a:cxnLst/>
            <a:rect l="l" t="t" r="r" b="b"/>
            <a:pathLst>
              <a:path w="74294" h="63892">
                <a:moveTo>
                  <a:pt x="24216" y="38881"/>
                </a:moveTo>
                <a:lnTo>
                  <a:pt x="15255" y="60844"/>
                </a:lnTo>
                <a:lnTo>
                  <a:pt x="25875" y="54428"/>
                </a:lnTo>
                <a:lnTo>
                  <a:pt x="36480" y="48345"/>
                </a:lnTo>
                <a:lnTo>
                  <a:pt x="48419" y="56119"/>
                </a:lnTo>
                <a:lnTo>
                  <a:pt x="60697" y="63892"/>
                </a:lnTo>
                <a:lnTo>
                  <a:pt x="50077" y="38881"/>
                </a:lnTo>
                <a:lnTo>
                  <a:pt x="62029" y="32784"/>
                </a:lnTo>
                <a:lnTo>
                  <a:pt x="74294" y="25011"/>
                </a:lnTo>
                <a:lnTo>
                  <a:pt x="45441" y="25011"/>
                </a:lnTo>
                <a:lnTo>
                  <a:pt x="36480" y="0"/>
                </a:lnTo>
                <a:lnTo>
                  <a:pt x="28852" y="23320"/>
                </a:lnTo>
                <a:lnTo>
                  <a:pt x="15255" y="21976"/>
                </a:lnTo>
                <a:lnTo>
                  <a:pt x="0" y="20286"/>
                </a:lnTo>
                <a:lnTo>
                  <a:pt x="12264" y="29750"/>
                </a:lnTo>
                <a:lnTo>
                  <a:pt x="24216" y="3888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2" name="object 82"/>
          <p:cNvSpPr/>
          <p:nvPr/>
        </p:nvSpPr>
        <p:spPr>
          <a:xfrm>
            <a:off x="7114504" y="4968332"/>
            <a:ext cx="66339" cy="59153"/>
          </a:xfrm>
          <a:custGeom>
            <a:avLst/>
            <a:gdLst/>
            <a:ahLst/>
            <a:cxnLst/>
            <a:rect l="l" t="t" r="r" b="b"/>
            <a:pathLst>
              <a:path w="66339" h="59153">
                <a:moveTo>
                  <a:pt x="21238" y="35833"/>
                </a:moveTo>
                <a:lnTo>
                  <a:pt x="13597" y="57463"/>
                </a:lnTo>
                <a:lnTo>
                  <a:pt x="22557" y="51380"/>
                </a:lnTo>
                <a:lnTo>
                  <a:pt x="31844" y="44964"/>
                </a:lnTo>
                <a:lnTo>
                  <a:pt x="42123" y="51380"/>
                </a:lnTo>
                <a:lnTo>
                  <a:pt x="52742" y="59153"/>
                </a:lnTo>
                <a:lnTo>
                  <a:pt x="45441" y="35833"/>
                </a:lnTo>
                <a:lnTo>
                  <a:pt x="56060" y="29403"/>
                </a:lnTo>
                <a:lnTo>
                  <a:pt x="66339" y="23320"/>
                </a:lnTo>
                <a:lnTo>
                  <a:pt x="40804" y="23320"/>
                </a:lnTo>
                <a:lnTo>
                  <a:pt x="31844" y="0"/>
                </a:lnTo>
                <a:lnTo>
                  <a:pt x="24216" y="21630"/>
                </a:lnTo>
                <a:lnTo>
                  <a:pt x="11938" y="20286"/>
                </a:lnTo>
                <a:lnTo>
                  <a:pt x="0" y="18595"/>
                </a:lnTo>
                <a:lnTo>
                  <a:pt x="10619" y="28059"/>
                </a:lnTo>
                <a:lnTo>
                  <a:pt x="2123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3" name="object 83"/>
          <p:cNvSpPr/>
          <p:nvPr/>
        </p:nvSpPr>
        <p:spPr>
          <a:xfrm>
            <a:off x="7115837" y="4971380"/>
            <a:ext cx="62029" cy="54414"/>
          </a:xfrm>
          <a:custGeom>
            <a:avLst/>
            <a:gdLst/>
            <a:ahLst/>
            <a:cxnLst/>
            <a:rect l="l" t="t" r="r" b="b"/>
            <a:pathLst>
              <a:path w="62029" h="54414">
                <a:moveTo>
                  <a:pt x="19906" y="34142"/>
                </a:moveTo>
                <a:lnTo>
                  <a:pt x="13597" y="52724"/>
                </a:lnTo>
                <a:lnTo>
                  <a:pt x="21224" y="46641"/>
                </a:lnTo>
                <a:lnTo>
                  <a:pt x="30511" y="41916"/>
                </a:lnTo>
                <a:lnTo>
                  <a:pt x="40791" y="48331"/>
                </a:lnTo>
                <a:lnTo>
                  <a:pt x="51410" y="54414"/>
                </a:lnTo>
                <a:lnTo>
                  <a:pt x="42449" y="34142"/>
                </a:lnTo>
                <a:lnTo>
                  <a:pt x="53069" y="28045"/>
                </a:lnTo>
                <a:lnTo>
                  <a:pt x="62029" y="21630"/>
                </a:lnTo>
                <a:lnTo>
                  <a:pt x="50091" y="21630"/>
                </a:lnTo>
                <a:lnTo>
                  <a:pt x="39472" y="20272"/>
                </a:lnTo>
                <a:lnTo>
                  <a:pt x="30511" y="0"/>
                </a:lnTo>
                <a:lnTo>
                  <a:pt x="25875" y="20272"/>
                </a:lnTo>
                <a:lnTo>
                  <a:pt x="12264" y="18581"/>
                </a:lnTo>
                <a:lnTo>
                  <a:pt x="0" y="17237"/>
                </a:lnTo>
                <a:lnTo>
                  <a:pt x="9286" y="26355"/>
                </a:lnTo>
                <a:lnTo>
                  <a:pt x="19906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4" name="object 84"/>
          <p:cNvSpPr/>
          <p:nvPr/>
        </p:nvSpPr>
        <p:spPr>
          <a:xfrm>
            <a:off x="7119155" y="4974415"/>
            <a:ext cx="55720" cy="48345"/>
          </a:xfrm>
          <a:custGeom>
            <a:avLst/>
            <a:gdLst/>
            <a:ahLst/>
            <a:cxnLst/>
            <a:rect l="l" t="t" r="r" b="b"/>
            <a:pathLst>
              <a:path w="55720" h="48345">
                <a:moveTo>
                  <a:pt x="0" y="15547"/>
                </a:moveTo>
                <a:lnTo>
                  <a:pt x="8946" y="21976"/>
                </a:lnTo>
                <a:lnTo>
                  <a:pt x="17907" y="29750"/>
                </a:lnTo>
                <a:lnTo>
                  <a:pt x="11938" y="46655"/>
                </a:lnTo>
                <a:lnTo>
                  <a:pt x="27194" y="37523"/>
                </a:lnTo>
                <a:lnTo>
                  <a:pt x="36154" y="43606"/>
                </a:lnTo>
                <a:lnTo>
                  <a:pt x="45114" y="48345"/>
                </a:lnTo>
                <a:lnTo>
                  <a:pt x="39132" y="29750"/>
                </a:lnTo>
                <a:lnTo>
                  <a:pt x="46773" y="23320"/>
                </a:lnTo>
                <a:lnTo>
                  <a:pt x="55720" y="18595"/>
                </a:lnTo>
                <a:lnTo>
                  <a:pt x="45114" y="18595"/>
                </a:lnTo>
                <a:lnTo>
                  <a:pt x="33163" y="17237"/>
                </a:lnTo>
                <a:lnTo>
                  <a:pt x="27194" y="0"/>
                </a:lnTo>
                <a:lnTo>
                  <a:pt x="22557" y="17237"/>
                </a:lnTo>
                <a:lnTo>
                  <a:pt x="10279" y="17237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5" name="object 85"/>
          <p:cNvSpPr/>
          <p:nvPr/>
        </p:nvSpPr>
        <p:spPr>
          <a:xfrm>
            <a:off x="7122132" y="4977463"/>
            <a:ext cx="49765" cy="42248"/>
          </a:xfrm>
          <a:custGeom>
            <a:avLst/>
            <a:gdLst/>
            <a:ahLst/>
            <a:cxnLst/>
            <a:rect l="l" t="t" r="r" b="b"/>
            <a:pathLst>
              <a:path w="49765" h="42248">
                <a:moveTo>
                  <a:pt x="49765" y="17237"/>
                </a:moveTo>
                <a:lnTo>
                  <a:pt x="40804" y="17237"/>
                </a:lnTo>
                <a:lnTo>
                  <a:pt x="30185" y="15547"/>
                </a:lnTo>
                <a:lnTo>
                  <a:pt x="24216" y="0"/>
                </a:lnTo>
                <a:lnTo>
                  <a:pt x="19579" y="15547"/>
                </a:lnTo>
                <a:lnTo>
                  <a:pt x="8960" y="15547"/>
                </a:lnTo>
                <a:lnTo>
                  <a:pt x="0" y="14189"/>
                </a:lnTo>
                <a:lnTo>
                  <a:pt x="14929" y="26701"/>
                </a:lnTo>
                <a:lnTo>
                  <a:pt x="10619" y="40558"/>
                </a:lnTo>
                <a:lnTo>
                  <a:pt x="24216" y="32784"/>
                </a:lnTo>
                <a:lnTo>
                  <a:pt x="39145" y="42248"/>
                </a:lnTo>
                <a:lnTo>
                  <a:pt x="34495" y="26701"/>
                </a:lnTo>
                <a:lnTo>
                  <a:pt x="49765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6" name="object 86"/>
          <p:cNvSpPr/>
          <p:nvPr/>
        </p:nvSpPr>
        <p:spPr>
          <a:xfrm>
            <a:off x="7125124" y="4979154"/>
            <a:ext cx="43782" cy="37177"/>
          </a:xfrm>
          <a:custGeom>
            <a:avLst/>
            <a:gdLst/>
            <a:ahLst/>
            <a:cxnLst/>
            <a:rect l="l" t="t" r="r" b="b"/>
            <a:pathLst>
              <a:path w="43782" h="37177">
                <a:moveTo>
                  <a:pt x="43782" y="15547"/>
                </a:moveTo>
                <a:lnTo>
                  <a:pt x="27194" y="13856"/>
                </a:lnTo>
                <a:lnTo>
                  <a:pt x="22557" y="0"/>
                </a:lnTo>
                <a:lnTo>
                  <a:pt x="17907" y="13856"/>
                </a:lnTo>
                <a:lnTo>
                  <a:pt x="8960" y="13856"/>
                </a:lnTo>
                <a:lnTo>
                  <a:pt x="0" y="12498"/>
                </a:lnTo>
                <a:lnTo>
                  <a:pt x="13597" y="23320"/>
                </a:lnTo>
                <a:lnTo>
                  <a:pt x="8960" y="35833"/>
                </a:lnTo>
                <a:lnTo>
                  <a:pt x="22557" y="28059"/>
                </a:lnTo>
                <a:lnTo>
                  <a:pt x="34822" y="37177"/>
                </a:lnTo>
                <a:lnTo>
                  <a:pt x="30185" y="23320"/>
                </a:lnTo>
                <a:lnTo>
                  <a:pt x="43782" y="1554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7" name="object 87"/>
          <p:cNvSpPr/>
          <p:nvPr/>
        </p:nvSpPr>
        <p:spPr>
          <a:xfrm>
            <a:off x="7129434" y="4982188"/>
            <a:ext cx="34835" cy="31108"/>
          </a:xfrm>
          <a:custGeom>
            <a:avLst/>
            <a:gdLst/>
            <a:ahLst/>
            <a:cxnLst/>
            <a:rect l="l" t="t" r="r" b="b"/>
            <a:pathLst>
              <a:path w="34835" h="31108">
                <a:moveTo>
                  <a:pt x="18247" y="23334"/>
                </a:moveTo>
                <a:lnTo>
                  <a:pt x="28852" y="31108"/>
                </a:lnTo>
                <a:lnTo>
                  <a:pt x="25875" y="18595"/>
                </a:lnTo>
                <a:lnTo>
                  <a:pt x="34835" y="12512"/>
                </a:lnTo>
                <a:lnTo>
                  <a:pt x="21224" y="10822"/>
                </a:lnTo>
                <a:lnTo>
                  <a:pt x="18247" y="0"/>
                </a:lnTo>
                <a:lnTo>
                  <a:pt x="13597" y="10822"/>
                </a:lnTo>
                <a:lnTo>
                  <a:pt x="0" y="9464"/>
                </a:lnTo>
                <a:lnTo>
                  <a:pt x="12278" y="18595"/>
                </a:lnTo>
                <a:lnTo>
                  <a:pt x="6309" y="31108"/>
                </a:lnTo>
                <a:lnTo>
                  <a:pt x="18247" y="23334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8" name="object 88"/>
          <p:cNvSpPr/>
          <p:nvPr/>
        </p:nvSpPr>
        <p:spPr>
          <a:xfrm>
            <a:off x="7131093" y="4985237"/>
            <a:ext cx="31844" cy="26701"/>
          </a:xfrm>
          <a:custGeom>
            <a:avLst/>
            <a:gdLst/>
            <a:ahLst/>
            <a:cxnLst/>
            <a:rect l="l" t="t" r="r" b="b"/>
            <a:pathLst>
              <a:path w="31844" h="26701">
                <a:moveTo>
                  <a:pt x="0" y="9464"/>
                </a:moveTo>
                <a:lnTo>
                  <a:pt x="10619" y="17237"/>
                </a:lnTo>
                <a:lnTo>
                  <a:pt x="5969" y="26701"/>
                </a:lnTo>
                <a:lnTo>
                  <a:pt x="16588" y="20286"/>
                </a:lnTo>
                <a:lnTo>
                  <a:pt x="27194" y="26701"/>
                </a:lnTo>
                <a:lnTo>
                  <a:pt x="21224" y="17237"/>
                </a:lnTo>
                <a:lnTo>
                  <a:pt x="31844" y="11154"/>
                </a:lnTo>
                <a:lnTo>
                  <a:pt x="19566" y="9464"/>
                </a:lnTo>
                <a:lnTo>
                  <a:pt x="16588" y="0"/>
                </a:lnTo>
                <a:lnTo>
                  <a:pt x="13597" y="9464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9" name="object 89"/>
          <p:cNvSpPr/>
          <p:nvPr/>
        </p:nvSpPr>
        <p:spPr>
          <a:xfrm>
            <a:off x="7134084" y="4988618"/>
            <a:ext cx="25861" cy="19939"/>
          </a:xfrm>
          <a:custGeom>
            <a:avLst/>
            <a:gdLst/>
            <a:ahLst/>
            <a:cxnLst/>
            <a:rect l="l" t="t" r="r" b="b"/>
            <a:pathLst>
              <a:path w="25861" h="19939">
                <a:moveTo>
                  <a:pt x="0" y="7773"/>
                </a:moveTo>
                <a:lnTo>
                  <a:pt x="8946" y="12166"/>
                </a:lnTo>
                <a:lnTo>
                  <a:pt x="4636" y="19939"/>
                </a:lnTo>
                <a:lnTo>
                  <a:pt x="13597" y="15547"/>
                </a:lnTo>
                <a:lnTo>
                  <a:pt x="21224" y="19939"/>
                </a:lnTo>
                <a:lnTo>
                  <a:pt x="18233" y="12166"/>
                </a:lnTo>
                <a:lnTo>
                  <a:pt x="25861" y="9117"/>
                </a:lnTo>
                <a:lnTo>
                  <a:pt x="16574" y="7773"/>
                </a:lnTo>
                <a:lnTo>
                  <a:pt x="13597" y="0"/>
                </a:lnTo>
                <a:lnTo>
                  <a:pt x="10605" y="7773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0" name="object 90"/>
          <p:cNvSpPr/>
          <p:nvPr/>
        </p:nvSpPr>
        <p:spPr>
          <a:xfrm>
            <a:off x="7137062" y="4989962"/>
            <a:ext cx="19566" cy="15560"/>
          </a:xfrm>
          <a:custGeom>
            <a:avLst/>
            <a:gdLst/>
            <a:ahLst/>
            <a:cxnLst/>
            <a:rect l="l" t="t" r="r" b="b"/>
            <a:pathLst>
              <a:path w="19566" h="15560">
                <a:moveTo>
                  <a:pt x="10619" y="12512"/>
                </a:moveTo>
                <a:lnTo>
                  <a:pt x="15255" y="15560"/>
                </a:lnTo>
                <a:lnTo>
                  <a:pt x="13597" y="9464"/>
                </a:lnTo>
                <a:lnTo>
                  <a:pt x="19566" y="6429"/>
                </a:lnTo>
                <a:lnTo>
                  <a:pt x="12278" y="6429"/>
                </a:lnTo>
                <a:lnTo>
                  <a:pt x="10619" y="0"/>
                </a:lnTo>
                <a:lnTo>
                  <a:pt x="9286" y="6429"/>
                </a:lnTo>
                <a:lnTo>
                  <a:pt x="0" y="6429"/>
                </a:lnTo>
                <a:lnTo>
                  <a:pt x="7627" y="9464"/>
                </a:lnTo>
                <a:lnTo>
                  <a:pt x="5969" y="15560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1" name="object 91"/>
          <p:cNvSpPr/>
          <p:nvPr/>
        </p:nvSpPr>
        <p:spPr>
          <a:xfrm>
            <a:off x="7141712" y="4991652"/>
            <a:ext cx="10605" cy="10822"/>
          </a:xfrm>
          <a:custGeom>
            <a:avLst/>
            <a:gdLst/>
            <a:ahLst/>
            <a:cxnLst/>
            <a:rect l="l" t="t" r="r" b="b"/>
            <a:pathLst>
              <a:path w="10605" h="10822">
                <a:moveTo>
                  <a:pt x="0" y="4738"/>
                </a:moveTo>
                <a:lnTo>
                  <a:pt x="4636" y="7773"/>
                </a:lnTo>
                <a:lnTo>
                  <a:pt x="2977" y="10822"/>
                </a:lnTo>
                <a:lnTo>
                  <a:pt x="5969" y="9131"/>
                </a:lnTo>
                <a:lnTo>
                  <a:pt x="8946" y="10822"/>
                </a:lnTo>
                <a:lnTo>
                  <a:pt x="7627" y="7773"/>
                </a:lnTo>
                <a:lnTo>
                  <a:pt x="10605" y="4738"/>
                </a:lnTo>
                <a:lnTo>
                  <a:pt x="7627" y="4738"/>
                </a:lnTo>
                <a:lnTo>
                  <a:pt x="5969" y="0"/>
                </a:lnTo>
                <a:lnTo>
                  <a:pt x="4636" y="4738"/>
                </a:lnTo>
                <a:lnTo>
                  <a:pt x="0" y="473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2" name="object 92"/>
          <p:cNvSpPr/>
          <p:nvPr/>
        </p:nvSpPr>
        <p:spPr>
          <a:xfrm>
            <a:off x="7144690" y="4997735"/>
            <a:ext cx="2991" cy="1690"/>
          </a:xfrm>
          <a:custGeom>
            <a:avLst/>
            <a:gdLst/>
            <a:ahLst/>
            <a:cxnLst/>
            <a:rect l="l" t="t" r="r" b="b"/>
            <a:pathLst>
              <a:path w="2991" h="1690">
                <a:moveTo>
                  <a:pt x="2991" y="0"/>
                </a:moveTo>
                <a:lnTo>
                  <a:pt x="0" y="0"/>
                </a:lnTo>
                <a:lnTo>
                  <a:pt x="2991" y="1690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3" name="object 93"/>
          <p:cNvSpPr/>
          <p:nvPr/>
        </p:nvSpPr>
        <p:spPr>
          <a:xfrm>
            <a:off x="6215251" y="4771928"/>
            <a:ext cx="96525" cy="87213"/>
          </a:xfrm>
          <a:custGeom>
            <a:avLst/>
            <a:gdLst/>
            <a:ahLst/>
            <a:cxnLst/>
            <a:rect l="l" t="t" r="r" b="b"/>
            <a:pathLst>
              <a:path w="96525" h="87213">
                <a:moveTo>
                  <a:pt x="14929" y="41916"/>
                </a:moveTo>
                <a:lnTo>
                  <a:pt x="30185" y="53070"/>
                </a:lnTo>
                <a:lnTo>
                  <a:pt x="17907" y="84165"/>
                </a:lnTo>
                <a:lnTo>
                  <a:pt x="33163" y="74700"/>
                </a:lnTo>
                <a:lnTo>
                  <a:pt x="46773" y="65583"/>
                </a:lnTo>
                <a:lnTo>
                  <a:pt x="62029" y="76391"/>
                </a:lnTo>
                <a:lnTo>
                  <a:pt x="76959" y="87213"/>
                </a:lnTo>
                <a:lnTo>
                  <a:pt x="65007" y="54428"/>
                </a:lnTo>
                <a:lnTo>
                  <a:pt x="81595" y="45297"/>
                </a:lnTo>
                <a:lnTo>
                  <a:pt x="96525" y="37523"/>
                </a:lnTo>
                <a:lnTo>
                  <a:pt x="82928" y="35833"/>
                </a:lnTo>
                <a:lnTo>
                  <a:pt x="70976" y="34142"/>
                </a:lnTo>
                <a:lnTo>
                  <a:pt x="58711" y="32784"/>
                </a:lnTo>
                <a:lnTo>
                  <a:pt x="46773" y="0"/>
                </a:lnTo>
                <a:lnTo>
                  <a:pt x="36154" y="31094"/>
                </a:lnTo>
                <a:lnTo>
                  <a:pt x="0" y="31094"/>
                </a:lnTo>
                <a:lnTo>
                  <a:pt x="14929" y="4191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4" name="object 94"/>
          <p:cNvSpPr/>
          <p:nvPr/>
        </p:nvSpPr>
        <p:spPr>
          <a:xfrm>
            <a:off x="6242445" y="4798297"/>
            <a:ext cx="96525" cy="87213"/>
          </a:xfrm>
          <a:custGeom>
            <a:avLst/>
            <a:gdLst/>
            <a:ahLst/>
            <a:cxnLst/>
            <a:rect l="l" t="t" r="r" b="b"/>
            <a:pathLst>
              <a:path w="96525" h="87213">
                <a:moveTo>
                  <a:pt x="14929" y="40558"/>
                </a:moveTo>
                <a:lnTo>
                  <a:pt x="30185" y="51380"/>
                </a:lnTo>
                <a:lnTo>
                  <a:pt x="17920" y="82820"/>
                </a:lnTo>
                <a:lnTo>
                  <a:pt x="33176" y="73356"/>
                </a:lnTo>
                <a:lnTo>
                  <a:pt x="46773" y="65583"/>
                </a:lnTo>
                <a:lnTo>
                  <a:pt x="62029" y="76391"/>
                </a:lnTo>
                <a:lnTo>
                  <a:pt x="76959" y="87213"/>
                </a:lnTo>
                <a:lnTo>
                  <a:pt x="65021" y="54761"/>
                </a:lnTo>
                <a:lnTo>
                  <a:pt x="81609" y="46987"/>
                </a:lnTo>
                <a:lnTo>
                  <a:pt x="96525" y="37523"/>
                </a:lnTo>
                <a:lnTo>
                  <a:pt x="82928" y="35833"/>
                </a:lnTo>
                <a:lnTo>
                  <a:pt x="70990" y="34475"/>
                </a:lnTo>
                <a:lnTo>
                  <a:pt x="58711" y="32784"/>
                </a:lnTo>
                <a:lnTo>
                  <a:pt x="46773" y="0"/>
                </a:lnTo>
                <a:lnTo>
                  <a:pt x="36154" y="31440"/>
                </a:lnTo>
                <a:lnTo>
                  <a:pt x="24216" y="29750"/>
                </a:lnTo>
                <a:lnTo>
                  <a:pt x="0" y="29750"/>
                </a:lnTo>
                <a:lnTo>
                  <a:pt x="14929" y="40558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5" name="object 95"/>
          <p:cNvSpPr/>
          <p:nvPr/>
        </p:nvSpPr>
        <p:spPr>
          <a:xfrm>
            <a:off x="6228848" y="4784427"/>
            <a:ext cx="96525" cy="88917"/>
          </a:xfrm>
          <a:custGeom>
            <a:avLst/>
            <a:gdLst/>
            <a:ahLst/>
            <a:cxnLst/>
            <a:rect l="l" t="t" r="r" b="b"/>
            <a:pathLst>
              <a:path w="96525" h="88917">
                <a:moveTo>
                  <a:pt x="14929" y="41930"/>
                </a:moveTo>
                <a:lnTo>
                  <a:pt x="30185" y="53084"/>
                </a:lnTo>
                <a:lnTo>
                  <a:pt x="17907" y="84178"/>
                </a:lnTo>
                <a:lnTo>
                  <a:pt x="33176" y="74714"/>
                </a:lnTo>
                <a:lnTo>
                  <a:pt x="46773" y="65250"/>
                </a:lnTo>
                <a:lnTo>
                  <a:pt x="62029" y="76405"/>
                </a:lnTo>
                <a:lnTo>
                  <a:pt x="76959" y="88917"/>
                </a:lnTo>
                <a:lnTo>
                  <a:pt x="65021" y="56119"/>
                </a:lnTo>
                <a:lnTo>
                  <a:pt x="81595" y="46655"/>
                </a:lnTo>
                <a:lnTo>
                  <a:pt x="96525" y="37191"/>
                </a:lnTo>
                <a:lnTo>
                  <a:pt x="82928" y="35833"/>
                </a:lnTo>
                <a:lnTo>
                  <a:pt x="70990" y="34142"/>
                </a:lnTo>
                <a:lnTo>
                  <a:pt x="58711" y="34142"/>
                </a:lnTo>
                <a:lnTo>
                  <a:pt x="46773" y="0"/>
                </a:lnTo>
                <a:lnTo>
                  <a:pt x="36154" y="31108"/>
                </a:lnTo>
                <a:lnTo>
                  <a:pt x="0" y="31108"/>
                </a:lnTo>
                <a:lnTo>
                  <a:pt x="14929" y="4193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6" name="object 96"/>
          <p:cNvSpPr/>
          <p:nvPr/>
        </p:nvSpPr>
        <p:spPr>
          <a:xfrm>
            <a:off x="6228848" y="4784427"/>
            <a:ext cx="92215" cy="84178"/>
          </a:xfrm>
          <a:custGeom>
            <a:avLst/>
            <a:gdLst/>
            <a:ahLst/>
            <a:cxnLst/>
            <a:rect l="l" t="t" r="r" b="b"/>
            <a:pathLst>
              <a:path w="92215" h="84178">
                <a:moveTo>
                  <a:pt x="14929" y="40572"/>
                </a:moveTo>
                <a:lnTo>
                  <a:pt x="30185" y="51394"/>
                </a:lnTo>
                <a:lnTo>
                  <a:pt x="17907" y="80797"/>
                </a:lnTo>
                <a:lnTo>
                  <a:pt x="31517" y="71666"/>
                </a:lnTo>
                <a:lnTo>
                  <a:pt x="45114" y="62202"/>
                </a:lnTo>
                <a:lnTo>
                  <a:pt x="58711" y="73024"/>
                </a:lnTo>
                <a:lnTo>
                  <a:pt x="73967" y="84178"/>
                </a:lnTo>
                <a:lnTo>
                  <a:pt x="62029" y="53084"/>
                </a:lnTo>
                <a:lnTo>
                  <a:pt x="76959" y="45311"/>
                </a:lnTo>
                <a:lnTo>
                  <a:pt x="92215" y="35833"/>
                </a:lnTo>
                <a:lnTo>
                  <a:pt x="81595" y="34142"/>
                </a:lnTo>
                <a:lnTo>
                  <a:pt x="69331" y="32798"/>
                </a:lnTo>
                <a:lnTo>
                  <a:pt x="57379" y="31108"/>
                </a:lnTo>
                <a:lnTo>
                  <a:pt x="45114" y="0"/>
                </a:lnTo>
                <a:lnTo>
                  <a:pt x="34835" y="29417"/>
                </a:lnTo>
                <a:lnTo>
                  <a:pt x="0" y="29417"/>
                </a:lnTo>
                <a:lnTo>
                  <a:pt x="14929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7" name="object 97"/>
          <p:cNvSpPr/>
          <p:nvPr/>
        </p:nvSpPr>
        <p:spPr>
          <a:xfrm>
            <a:off x="6231839" y="4787475"/>
            <a:ext cx="86232" cy="77749"/>
          </a:xfrm>
          <a:custGeom>
            <a:avLst/>
            <a:gdLst/>
            <a:ahLst/>
            <a:cxnLst/>
            <a:rect l="l" t="t" r="r" b="b"/>
            <a:pathLst>
              <a:path w="86232" h="77749">
                <a:moveTo>
                  <a:pt x="13597" y="37523"/>
                </a:moveTo>
                <a:lnTo>
                  <a:pt x="27194" y="46655"/>
                </a:lnTo>
                <a:lnTo>
                  <a:pt x="16574" y="74714"/>
                </a:lnTo>
                <a:lnTo>
                  <a:pt x="28526" y="65583"/>
                </a:lnTo>
                <a:lnTo>
                  <a:pt x="42123" y="57809"/>
                </a:lnTo>
                <a:lnTo>
                  <a:pt x="55720" y="68617"/>
                </a:lnTo>
                <a:lnTo>
                  <a:pt x="69317" y="77749"/>
                </a:lnTo>
                <a:lnTo>
                  <a:pt x="59038" y="48345"/>
                </a:lnTo>
                <a:lnTo>
                  <a:pt x="72635" y="42262"/>
                </a:lnTo>
                <a:lnTo>
                  <a:pt x="86232" y="34142"/>
                </a:lnTo>
                <a:lnTo>
                  <a:pt x="75626" y="32784"/>
                </a:lnTo>
                <a:lnTo>
                  <a:pt x="63348" y="31094"/>
                </a:lnTo>
                <a:lnTo>
                  <a:pt x="52729" y="29750"/>
                </a:lnTo>
                <a:lnTo>
                  <a:pt x="42123" y="0"/>
                </a:lnTo>
                <a:lnTo>
                  <a:pt x="33163" y="28059"/>
                </a:lnTo>
                <a:lnTo>
                  <a:pt x="0" y="28059"/>
                </a:lnTo>
                <a:lnTo>
                  <a:pt x="13597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8" name="object 98"/>
          <p:cNvSpPr/>
          <p:nvPr/>
        </p:nvSpPr>
        <p:spPr>
          <a:xfrm>
            <a:off x="6234817" y="4790524"/>
            <a:ext cx="79936" cy="71666"/>
          </a:xfrm>
          <a:custGeom>
            <a:avLst/>
            <a:gdLst/>
            <a:ahLst/>
            <a:cxnLst/>
            <a:rect l="l" t="t" r="r" b="b"/>
            <a:pathLst>
              <a:path w="79936" h="71666">
                <a:moveTo>
                  <a:pt x="25548" y="43606"/>
                </a:moveTo>
                <a:lnTo>
                  <a:pt x="15255" y="68617"/>
                </a:lnTo>
                <a:lnTo>
                  <a:pt x="27207" y="60844"/>
                </a:lnTo>
                <a:lnTo>
                  <a:pt x="39145" y="53070"/>
                </a:lnTo>
                <a:lnTo>
                  <a:pt x="51410" y="62534"/>
                </a:lnTo>
                <a:lnTo>
                  <a:pt x="65021" y="71666"/>
                </a:lnTo>
                <a:lnTo>
                  <a:pt x="54401" y="45297"/>
                </a:lnTo>
                <a:lnTo>
                  <a:pt x="66339" y="37523"/>
                </a:lnTo>
                <a:lnTo>
                  <a:pt x="79936" y="31094"/>
                </a:lnTo>
                <a:lnTo>
                  <a:pt x="65021" y="28045"/>
                </a:lnTo>
                <a:lnTo>
                  <a:pt x="49751" y="26701"/>
                </a:lnTo>
                <a:lnTo>
                  <a:pt x="39145" y="0"/>
                </a:lnTo>
                <a:lnTo>
                  <a:pt x="30185" y="25011"/>
                </a:lnTo>
                <a:lnTo>
                  <a:pt x="0" y="25011"/>
                </a:lnTo>
                <a:lnTo>
                  <a:pt x="11938" y="34475"/>
                </a:lnTo>
                <a:lnTo>
                  <a:pt x="25548" y="43606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9" name="object 99"/>
          <p:cNvSpPr/>
          <p:nvPr/>
        </p:nvSpPr>
        <p:spPr>
          <a:xfrm>
            <a:off x="6237809" y="4793905"/>
            <a:ext cx="73967" cy="65236"/>
          </a:xfrm>
          <a:custGeom>
            <a:avLst/>
            <a:gdLst/>
            <a:ahLst/>
            <a:cxnLst/>
            <a:rect l="l" t="t" r="r" b="b"/>
            <a:pathLst>
              <a:path w="73967" h="65236">
                <a:moveTo>
                  <a:pt x="24216" y="38867"/>
                </a:moveTo>
                <a:lnTo>
                  <a:pt x="16574" y="62188"/>
                </a:lnTo>
                <a:lnTo>
                  <a:pt x="25875" y="55772"/>
                </a:lnTo>
                <a:lnTo>
                  <a:pt x="36154" y="47999"/>
                </a:lnTo>
                <a:lnTo>
                  <a:pt x="48419" y="57463"/>
                </a:lnTo>
                <a:lnTo>
                  <a:pt x="60370" y="65236"/>
                </a:lnTo>
                <a:lnTo>
                  <a:pt x="49751" y="40225"/>
                </a:lnTo>
                <a:lnTo>
                  <a:pt x="62029" y="34142"/>
                </a:lnTo>
                <a:lnTo>
                  <a:pt x="73967" y="27713"/>
                </a:lnTo>
                <a:lnTo>
                  <a:pt x="59038" y="26355"/>
                </a:lnTo>
                <a:lnTo>
                  <a:pt x="45441" y="24664"/>
                </a:lnTo>
                <a:lnTo>
                  <a:pt x="36154" y="0"/>
                </a:lnTo>
                <a:lnTo>
                  <a:pt x="30185" y="23320"/>
                </a:lnTo>
                <a:lnTo>
                  <a:pt x="0" y="23320"/>
                </a:lnTo>
                <a:lnTo>
                  <a:pt x="12264" y="31094"/>
                </a:lnTo>
                <a:lnTo>
                  <a:pt x="24216" y="38867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0" name="object 100"/>
          <p:cNvSpPr/>
          <p:nvPr/>
        </p:nvSpPr>
        <p:spPr>
          <a:xfrm>
            <a:off x="6242445" y="4795249"/>
            <a:ext cx="65021" cy="60844"/>
          </a:xfrm>
          <a:custGeom>
            <a:avLst/>
            <a:gdLst/>
            <a:ahLst/>
            <a:cxnLst/>
            <a:rect l="l" t="t" r="r" b="b"/>
            <a:pathLst>
              <a:path w="65021" h="60844">
                <a:moveTo>
                  <a:pt x="21238" y="35833"/>
                </a:moveTo>
                <a:lnTo>
                  <a:pt x="13597" y="57809"/>
                </a:lnTo>
                <a:lnTo>
                  <a:pt x="22557" y="51380"/>
                </a:lnTo>
                <a:lnTo>
                  <a:pt x="31517" y="45297"/>
                </a:lnTo>
                <a:lnTo>
                  <a:pt x="42123" y="53070"/>
                </a:lnTo>
                <a:lnTo>
                  <a:pt x="51423" y="60844"/>
                </a:lnTo>
                <a:lnTo>
                  <a:pt x="45114" y="37523"/>
                </a:lnTo>
                <a:lnTo>
                  <a:pt x="55734" y="32798"/>
                </a:lnTo>
                <a:lnTo>
                  <a:pt x="65021" y="26369"/>
                </a:lnTo>
                <a:lnTo>
                  <a:pt x="52742" y="25011"/>
                </a:lnTo>
                <a:lnTo>
                  <a:pt x="40804" y="23320"/>
                </a:lnTo>
                <a:lnTo>
                  <a:pt x="31517" y="0"/>
                </a:lnTo>
                <a:lnTo>
                  <a:pt x="25548" y="21976"/>
                </a:lnTo>
                <a:lnTo>
                  <a:pt x="0" y="21976"/>
                </a:lnTo>
                <a:lnTo>
                  <a:pt x="10619" y="29750"/>
                </a:lnTo>
                <a:lnTo>
                  <a:pt x="2123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1" name="object 101"/>
          <p:cNvSpPr/>
          <p:nvPr/>
        </p:nvSpPr>
        <p:spPr>
          <a:xfrm>
            <a:off x="6243778" y="4798297"/>
            <a:ext cx="62029" cy="56105"/>
          </a:xfrm>
          <a:custGeom>
            <a:avLst/>
            <a:gdLst/>
            <a:ahLst/>
            <a:cxnLst/>
            <a:rect l="l" t="t" r="r" b="b"/>
            <a:pathLst>
              <a:path w="62029" h="56105">
                <a:moveTo>
                  <a:pt x="19906" y="34475"/>
                </a:moveTo>
                <a:lnTo>
                  <a:pt x="13597" y="53070"/>
                </a:lnTo>
                <a:lnTo>
                  <a:pt x="21224" y="48331"/>
                </a:lnTo>
                <a:lnTo>
                  <a:pt x="30185" y="42248"/>
                </a:lnTo>
                <a:lnTo>
                  <a:pt x="40791" y="50022"/>
                </a:lnTo>
                <a:lnTo>
                  <a:pt x="50091" y="56105"/>
                </a:lnTo>
                <a:lnTo>
                  <a:pt x="42449" y="35833"/>
                </a:lnTo>
                <a:lnTo>
                  <a:pt x="53069" y="29750"/>
                </a:lnTo>
                <a:lnTo>
                  <a:pt x="62029" y="25011"/>
                </a:lnTo>
                <a:lnTo>
                  <a:pt x="50091" y="23320"/>
                </a:lnTo>
                <a:lnTo>
                  <a:pt x="39472" y="21962"/>
                </a:lnTo>
                <a:lnTo>
                  <a:pt x="30185" y="0"/>
                </a:lnTo>
                <a:lnTo>
                  <a:pt x="25875" y="20272"/>
                </a:lnTo>
                <a:lnTo>
                  <a:pt x="0" y="20272"/>
                </a:lnTo>
                <a:lnTo>
                  <a:pt x="9286" y="28059"/>
                </a:lnTo>
                <a:lnTo>
                  <a:pt x="19906" y="34475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2" name="object 102"/>
          <p:cNvSpPr/>
          <p:nvPr/>
        </p:nvSpPr>
        <p:spPr>
          <a:xfrm>
            <a:off x="6246755" y="4801678"/>
            <a:ext cx="56060" cy="49689"/>
          </a:xfrm>
          <a:custGeom>
            <a:avLst/>
            <a:gdLst/>
            <a:ahLst/>
            <a:cxnLst/>
            <a:rect l="l" t="t" r="r" b="b"/>
            <a:pathLst>
              <a:path w="56060" h="49689">
                <a:moveTo>
                  <a:pt x="0" y="16891"/>
                </a:moveTo>
                <a:lnTo>
                  <a:pt x="9286" y="23320"/>
                </a:lnTo>
                <a:lnTo>
                  <a:pt x="18247" y="29403"/>
                </a:lnTo>
                <a:lnTo>
                  <a:pt x="12278" y="47999"/>
                </a:lnTo>
                <a:lnTo>
                  <a:pt x="27207" y="37177"/>
                </a:lnTo>
                <a:lnTo>
                  <a:pt x="36494" y="43606"/>
                </a:lnTo>
                <a:lnTo>
                  <a:pt x="45454" y="49689"/>
                </a:lnTo>
                <a:lnTo>
                  <a:pt x="39472" y="31094"/>
                </a:lnTo>
                <a:lnTo>
                  <a:pt x="47113" y="26369"/>
                </a:lnTo>
                <a:lnTo>
                  <a:pt x="56060" y="21630"/>
                </a:lnTo>
                <a:lnTo>
                  <a:pt x="45454" y="19939"/>
                </a:lnTo>
                <a:lnTo>
                  <a:pt x="33503" y="18581"/>
                </a:lnTo>
                <a:lnTo>
                  <a:pt x="27207" y="0"/>
                </a:lnTo>
                <a:lnTo>
                  <a:pt x="22897" y="16891"/>
                </a:lnTo>
                <a:lnTo>
                  <a:pt x="0" y="16891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3" name="object 103"/>
          <p:cNvSpPr/>
          <p:nvPr/>
        </p:nvSpPr>
        <p:spPr>
          <a:xfrm>
            <a:off x="6250073" y="4804713"/>
            <a:ext cx="49765" cy="43606"/>
          </a:xfrm>
          <a:custGeom>
            <a:avLst/>
            <a:gdLst/>
            <a:ahLst/>
            <a:cxnLst/>
            <a:rect l="l" t="t" r="r" b="b"/>
            <a:pathLst>
              <a:path w="49765" h="43606">
                <a:moveTo>
                  <a:pt x="49765" y="18595"/>
                </a:moveTo>
                <a:lnTo>
                  <a:pt x="40804" y="18595"/>
                </a:lnTo>
                <a:lnTo>
                  <a:pt x="30185" y="16905"/>
                </a:lnTo>
                <a:lnTo>
                  <a:pt x="23889" y="0"/>
                </a:lnTo>
                <a:lnTo>
                  <a:pt x="19579" y="15547"/>
                </a:lnTo>
                <a:lnTo>
                  <a:pt x="0" y="15547"/>
                </a:lnTo>
                <a:lnTo>
                  <a:pt x="14929" y="26369"/>
                </a:lnTo>
                <a:lnTo>
                  <a:pt x="10292" y="41916"/>
                </a:lnTo>
                <a:lnTo>
                  <a:pt x="23889" y="32798"/>
                </a:lnTo>
                <a:lnTo>
                  <a:pt x="39145" y="43606"/>
                </a:lnTo>
                <a:lnTo>
                  <a:pt x="34495" y="28059"/>
                </a:lnTo>
                <a:lnTo>
                  <a:pt x="49765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4" name="object 104"/>
          <p:cNvSpPr/>
          <p:nvPr/>
        </p:nvSpPr>
        <p:spPr>
          <a:xfrm>
            <a:off x="6254383" y="4806071"/>
            <a:ext cx="40804" cy="39214"/>
          </a:xfrm>
          <a:custGeom>
            <a:avLst/>
            <a:gdLst/>
            <a:ahLst/>
            <a:cxnLst/>
            <a:rect l="l" t="t" r="r" b="b"/>
            <a:pathLst>
              <a:path w="40804" h="39214">
                <a:moveTo>
                  <a:pt x="21238" y="28059"/>
                </a:moveTo>
                <a:lnTo>
                  <a:pt x="33176" y="39214"/>
                </a:lnTo>
                <a:lnTo>
                  <a:pt x="28866" y="25011"/>
                </a:lnTo>
                <a:lnTo>
                  <a:pt x="40804" y="17237"/>
                </a:lnTo>
                <a:lnTo>
                  <a:pt x="25875" y="15547"/>
                </a:lnTo>
                <a:lnTo>
                  <a:pt x="21238" y="0"/>
                </a:lnTo>
                <a:lnTo>
                  <a:pt x="16588" y="14189"/>
                </a:lnTo>
                <a:lnTo>
                  <a:pt x="0" y="14189"/>
                </a:lnTo>
                <a:lnTo>
                  <a:pt x="13610" y="23667"/>
                </a:lnTo>
                <a:lnTo>
                  <a:pt x="7641" y="37523"/>
                </a:lnTo>
                <a:lnTo>
                  <a:pt x="21238" y="28059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5" name="object 105"/>
          <p:cNvSpPr/>
          <p:nvPr/>
        </p:nvSpPr>
        <p:spPr>
          <a:xfrm>
            <a:off x="6257375" y="4809452"/>
            <a:ext cx="34835" cy="32452"/>
          </a:xfrm>
          <a:custGeom>
            <a:avLst/>
            <a:gdLst/>
            <a:ahLst/>
            <a:cxnLst/>
            <a:rect l="l" t="t" r="r" b="b"/>
            <a:pathLst>
              <a:path w="34835" h="32452">
                <a:moveTo>
                  <a:pt x="18247" y="23320"/>
                </a:moveTo>
                <a:lnTo>
                  <a:pt x="28852" y="32452"/>
                </a:lnTo>
                <a:lnTo>
                  <a:pt x="25875" y="20286"/>
                </a:lnTo>
                <a:lnTo>
                  <a:pt x="34835" y="13856"/>
                </a:lnTo>
                <a:lnTo>
                  <a:pt x="21224" y="12166"/>
                </a:lnTo>
                <a:lnTo>
                  <a:pt x="18247" y="0"/>
                </a:lnTo>
                <a:lnTo>
                  <a:pt x="13597" y="10808"/>
                </a:lnTo>
                <a:lnTo>
                  <a:pt x="0" y="10808"/>
                </a:lnTo>
                <a:lnTo>
                  <a:pt x="12278" y="18595"/>
                </a:lnTo>
                <a:lnTo>
                  <a:pt x="6309" y="31094"/>
                </a:lnTo>
                <a:lnTo>
                  <a:pt x="18247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6" name="object 106"/>
          <p:cNvSpPr/>
          <p:nvPr/>
        </p:nvSpPr>
        <p:spPr>
          <a:xfrm>
            <a:off x="6259034" y="4812486"/>
            <a:ext cx="31844" cy="28059"/>
          </a:xfrm>
          <a:custGeom>
            <a:avLst/>
            <a:gdLst/>
            <a:ahLst/>
            <a:cxnLst/>
            <a:rect l="l" t="t" r="r" b="b"/>
            <a:pathLst>
              <a:path w="31844" h="28059">
                <a:moveTo>
                  <a:pt x="0" y="9131"/>
                </a:moveTo>
                <a:lnTo>
                  <a:pt x="10619" y="17251"/>
                </a:lnTo>
                <a:lnTo>
                  <a:pt x="5969" y="26369"/>
                </a:lnTo>
                <a:lnTo>
                  <a:pt x="16588" y="20286"/>
                </a:lnTo>
                <a:lnTo>
                  <a:pt x="27194" y="28059"/>
                </a:lnTo>
                <a:lnTo>
                  <a:pt x="21224" y="18595"/>
                </a:lnTo>
                <a:lnTo>
                  <a:pt x="31844" y="12512"/>
                </a:lnTo>
                <a:lnTo>
                  <a:pt x="19566" y="10822"/>
                </a:lnTo>
                <a:lnTo>
                  <a:pt x="16588" y="0"/>
                </a:lnTo>
                <a:lnTo>
                  <a:pt x="13597" y="9131"/>
                </a:lnTo>
                <a:lnTo>
                  <a:pt x="0" y="9131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7" name="object 107"/>
          <p:cNvSpPr/>
          <p:nvPr/>
        </p:nvSpPr>
        <p:spPr>
          <a:xfrm>
            <a:off x="6262025" y="4815535"/>
            <a:ext cx="25535" cy="21976"/>
          </a:xfrm>
          <a:custGeom>
            <a:avLst/>
            <a:gdLst/>
            <a:ahLst/>
            <a:cxnLst/>
            <a:rect l="l" t="t" r="r" b="b"/>
            <a:pathLst>
              <a:path w="25535" h="21976">
                <a:moveTo>
                  <a:pt x="13597" y="15547"/>
                </a:moveTo>
                <a:lnTo>
                  <a:pt x="21224" y="21976"/>
                </a:lnTo>
                <a:lnTo>
                  <a:pt x="18233" y="14203"/>
                </a:lnTo>
                <a:lnTo>
                  <a:pt x="25535" y="9464"/>
                </a:lnTo>
                <a:lnTo>
                  <a:pt x="16574" y="9464"/>
                </a:lnTo>
                <a:lnTo>
                  <a:pt x="13597" y="0"/>
                </a:lnTo>
                <a:lnTo>
                  <a:pt x="10605" y="7773"/>
                </a:lnTo>
                <a:lnTo>
                  <a:pt x="0" y="7773"/>
                </a:lnTo>
                <a:lnTo>
                  <a:pt x="8946" y="12512"/>
                </a:lnTo>
                <a:lnTo>
                  <a:pt x="5969" y="20286"/>
                </a:lnTo>
                <a:lnTo>
                  <a:pt x="13597" y="15547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8" name="object 108"/>
          <p:cNvSpPr/>
          <p:nvPr/>
        </p:nvSpPr>
        <p:spPr>
          <a:xfrm>
            <a:off x="6265003" y="4817225"/>
            <a:ext cx="19566" cy="16905"/>
          </a:xfrm>
          <a:custGeom>
            <a:avLst/>
            <a:gdLst/>
            <a:ahLst/>
            <a:cxnLst/>
            <a:rect l="l" t="t" r="r" b="b"/>
            <a:pathLst>
              <a:path w="19566" h="16905">
                <a:moveTo>
                  <a:pt x="10619" y="12512"/>
                </a:moveTo>
                <a:lnTo>
                  <a:pt x="15255" y="16905"/>
                </a:lnTo>
                <a:lnTo>
                  <a:pt x="13597" y="10822"/>
                </a:lnTo>
                <a:lnTo>
                  <a:pt x="19566" y="7773"/>
                </a:lnTo>
                <a:lnTo>
                  <a:pt x="12278" y="7773"/>
                </a:lnTo>
                <a:lnTo>
                  <a:pt x="10619" y="0"/>
                </a:lnTo>
                <a:lnTo>
                  <a:pt x="8960" y="6083"/>
                </a:lnTo>
                <a:lnTo>
                  <a:pt x="0" y="6083"/>
                </a:lnTo>
                <a:lnTo>
                  <a:pt x="7627" y="9131"/>
                </a:lnTo>
                <a:lnTo>
                  <a:pt x="5969" y="15547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9" name="object 109"/>
          <p:cNvSpPr/>
          <p:nvPr/>
        </p:nvSpPr>
        <p:spPr>
          <a:xfrm>
            <a:off x="6269653" y="4818570"/>
            <a:ext cx="10605" cy="12512"/>
          </a:xfrm>
          <a:custGeom>
            <a:avLst/>
            <a:gdLst/>
            <a:ahLst/>
            <a:cxnLst/>
            <a:rect l="l" t="t" r="r" b="b"/>
            <a:pathLst>
              <a:path w="10605" h="12512">
                <a:moveTo>
                  <a:pt x="0" y="4738"/>
                </a:moveTo>
                <a:lnTo>
                  <a:pt x="4310" y="7787"/>
                </a:lnTo>
                <a:lnTo>
                  <a:pt x="2977" y="11168"/>
                </a:lnTo>
                <a:lnTo>
                  <a:pt x="5969" y="9477"/>
                </a:lnTo>
                <a:lnTo>
                  <a:pt x="8946" y="12512"/>
                </a:lnTo>
                <a:lnTo>
                  <a:pt x="7627" y="9477"/>
                </a:lnTo>
                <a:lnTo>
                  <a:pt x="10605" y="6429"/>
                </a:lnTo>
                <a:lnTo>
                  <a:pt x="7627" y="6429"/>
                </a:lnTo>
                <a:lnTo>
                  <a:pt x="5969" y="0"/>
                </a:lnTo>
                <a:lnTo>
                  <a:pt x="4310" y="4738"/>
                </a:lnTo>
                <a:lnTo>
                  <a:pt x="0" y="473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0" name="object 110"/>
          <p:cNvSpPr/>
          <p:nvPr/>
        </p:nvSpPr>
        <p:spPr>
          <a:xfrm>
            <a:off x="6272631" y="4824999"/>
            <a:ext cx="2991" cy="1357"/>
          </a:xfrm>
          <a:custGeom>
            <a:avLst/>
            <a:gdLst/>
            <a:ahLst/>
            <a:cxnLst/>
            <a:rect l="l" t="t" r="r" b="b"/>
            <a:pathLst>
              <a:path w="2991" h="1357">
                <a:moveTo>
                  <a:pt x="2991" y="0"/>
                </a:moveTo>
                <a:lnTo>
                  <a:pt x="0" y="0"/>
                </a:lnTo>
                <a:lnTo>
                  <a:pt x="2991" y="1357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1" name="object 111"/>
          <p:cNvSpPr/>
          <p:nvPr/>
        </p:nvSpPr>
        <p:spPr>
          <a:xfrm>
            <a:off x="6652110" y="5226938"/>
            <a:ext cx="93533" cy="91619"/>
          </a:xfrm>
          <a:custGeom>
            <a:avLst/>
            <a:gdLst/>
            <a:ahLst/>
            <a:cxnLst/>
            <a:rect l="l" t="t" r="r" b="b"/>
            <a:pathLst>
              <a:path w="93533" h="91619">
                <a:moveTo>
                  <a:pt x="13597" y="34142"/>
                </a:moveTo>
                <a:lnTo>
                  <a:pt x="28526" y="46655"/>
                </a:lnTo>
                <a:lnTo>
                  <a:pt x="17907" y="77749"/>
                </a:lnTo>
                <a:lnTo>
                  <a:pt x="33163" y="71333"/>
                </a:lnTo>
                <a:lnTo>
                  <a:pt x="46773" y="65250"/>
                </a:lnTo>
                <a:lnTo>
                  <a:pt x="60370" y="77749"/>
                </a:lnTo>
                <a:lnTo>
                  <a:pt x="75300" y="91619"/>
                </a:lnTo>
                <a:lnTo>
                  <a:pt x="65007" y="55786"/>
                </a:lnTo>
                <a:lnTo>
                  <a:pt x="79936" y="49689"/>
                </a:lnTo>
                <a:lnTo>
                  <a:pt x="93533" y="43606"/>
                </a:lnTo>
                <a:lnTo>
                  <a:pt x="81595" y="40225"/>
                </a:lnTo>
                <a:lnTo>
                  <a:pt x="70976" y="37191"/>
                </a:lnTo>
                <a:lnTo>
                  <a:pt x="58711" y="34142"/>
                </a:lnTo>
                <a:lnTo>
                  <a:pt x="46773" y="0"/>
                </a:lnTo>
                <a:lnTo>
                  <a:pt x="36154" y="29417"/>
                </a:lnTo>
                <a:lnTo>
                  <a:pt x="24216" y="26369"/>
                </a:lnTo>
                <a:lnTo>
                  <a:pt x="11938" y="23320"/>
                </a:lnTo>
                <a:lnTo>
                  <a:pt x="0" y="19953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2" name="object 112"/>
          <p:cNvSpPr/>
          <p:nvPr/>
        </p:nvSpPr>
        <p:spPr>
          <a:xfrm>
            <a:off x="6679304" y="5256355"/>
            <a:ext cx="95206" cy="93629"/>
          </a:xfrm>
          <a:custGeom>
            <a:avLst/>
            <a:gdLst/>
            <a:ahLst/>
            <a:cxnLst/>
            <a:rect l="l" t="t" r="r" b="b"/>
            <a:pathLst>
              <a:path w="95206" h="93629">
                <a:moveTo>
                  <a:pt x="14929" y="34142"/>
                </a:moveTo>
                <a:lnTo>
                  <a:pt x="28526" y="48331"/>
                </a:lnTo>
                <a:lnTo>
                  <a:pt x="17920" y="77749"/>
                </a:lnTo>
                <a:lnTo>
                  <a:pt x="31517" y="73356"/>
                </a:lnTo>
                <a:lnTo>
                  <a:pt x="46773" y="66927"/>
                </a:lnTo>
                <a:lnTo>
                  <a:pt x="60370" y="79439"/>
                </a:lnTo>
                <a:lnTo>
                  <a:pt x="75300" y="93629"/>
                </a:lnTo>
                <a:lnTo>
                  <a:pt x="65021" y="57795"/>
                </a:lnTo>
                <a:lnTo>
                  <a:pt x="79950" y="51380"/>
                </a:lnTo>
                <a:lnTo>
                  <a:pt x="95206" y="45297"/>
                </a:lnTo>
                <a:lnTo>
                  <a:pt x="82928" y="41916"/>
                </a:lnTo>
                <a:lnTo>
                  <a:pt x="70990" y="38867"/>
                </a:lnTo>
                <a:lnTo>
                  <a:pt x="58711" y="35833"/>
                </a:lnTo>
                <a:lnTo>
                  <a:pt x="46773" y="0"/>
                </a:lnTo>
                <a:lnTo>
                  <a:pt x="34495" y="29736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62"/>
                </a:lnTo>
                <a:lnTo>
                  <a:pt x="14929" y="34142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3" name="object 113"/>
          <p:cNvSpPr/>
          <p:nvPr/>
        </p:nvSpPr>
        <p:spPr>
          <a:xfrm>
            <a:off x="6665707" y="5240794"/>
            <a:ext cx="93547" cy="93310"/>
          </a:xfrm>
          <a:custGeom>
            <a:avLst/>
            <a:gdLst/>
            <a:ahLst/>
            <a:cxnLst/>
            <a:rect l="l" t="t" r="r" b="b"/>
            <a:pathLst>
              <a:path w="93547" h="93310">
                <a:moveTo>
                  <a:pt x="13597" y="35833"/>
                </a:moveTo>
                <a:lnTo>
                  <a:pt x="28526" y="48345"/>
                </a:lnTo>
                <a:lnTo>
                  <a:pt x="17907" y="79453"/>
                </a:lnTo>
                <a:lnTo>
                  <a:pt x="33176" y="73356"/>
                </a:lnTo>
                <a:lnTo>
                  <a:pt x="46773" y="66941"/>
                </a:lnTo>
                <a:lnTo>
                  <a:pt x="60370" y="79453"/>
                </a:lnTo>
                <a:lnTo>
                  <a:pt x="75300" y="93310"/>
                </a:lnTo>
                <a:lnTo>
                  <a:pt x="65021" y="57477"/>
                </a:lnTo>
                <a:lnTo>
                  <a:pt x="79936" y="51394"/>
                </a:lnTo>
                <a:lnTo>
                  <a:pt x="93547" y="45297"/>
                </a:lnTo>
                <a:lnTo>
                  <a:pt x="81595" y="41930"/>
                </a:lnTo>
                <a:lnTo>
                  <a:pt x="70990" y="38881"/>
                </a:lnTo>
                <a:lnTo>
                  <a:pt x="58711" y="35833"/>
                </a:lnTo>
                <a:lnTo>
                  <a:pt x="46773" y="0"/>
                </a:lnTo>
                <a:lnTo>
                  <a:pt x="36154" y="31108"/>
                </a:lnTo>
                <a:lnTo>
                  <a:pt x="24216" y="28059"/>
                </a:lnTo>
                <a:lnTo>
                  <a:pt x="11938" y="25025"/>
                </a:lnTo>
                <a:lnTo>
                  <a:pt x="0" y="21976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4" name="object 114"/>
          <p:cNvSpPr/>
          <p:nvPr/>
        </p:nvSpPr>
        <p:spPr>
          <a:xfrm>
            <a:off x="6665707" y="5240794"/>
            <a:ext cx="90556" cy="88917"/>
          </a:xfrm>
          <a:custGeom>
            <a:avLst/>
            <a:gdLst/>
            <a:ahLst/>
            <a:cxnLst/>
            <a:rect l="l" t="t" r="r" b="b"/>
            <a:pathLst>
              <a:path w="90556" h="88917">
                <a:moveTo>
                  <a:pt x="13597" y="34142"/>
                </a:moveTo>
                <a:lnTo>
                  <a:pt x="28526" y="46655"/>
                </a:lnTo>
                <a:lnTo>
                  <a:pt x="17907" y="76405"/>
                </a:lnTo>
                <a:lnTo>
                  <a:pt x="31517" y="69975"/>
                </a:lnTo>
                <a:lnTo>
                  <a:pt x="45114" y="62202"/>
                </a:lnTo>
                <a:lnTo>
                  <a:pt x="58711" y="76405"/>
                </a:lnTo>
                <a:lnTo>
                  <a:pt x="72309" y="88917"/>
                </a:lnTo>
                <a:lnTo>
                  <a:pt x="61703" y="56119"/>
                </a:lnTo>
                <a:lnTo>
                  <a:pt x="76959" y="49703"/>
                </a:lnTo>
                <a:lnTo>
                  <a:pt x="90556" y="41930"/>
                </a:lnTo>
                <a:lnTo>
                  <a:pt x="79936" y="40572"/>
                </a:lnTo>
                <a:lnTo>
                  <a:pt x="67998" y="37523"/>
                </a:lnTo>
                <a:lnTo>
                  <a:pt x="57379" y="34142"/>
                </a:lnTo>
                <a:lnTo>
                  <a:pt x="45114" y="0"/>
                </a:lnTo>
                <a:lnTo>
                  <a:pt x="33176" y="28059"/>
                </a:lnTo>
                <a:lnTo>
                  <a:pt x="22557" y="26369"/>
                </a:lnTo>
                <a:lnTo>
                  <a:pt x="10619" y="23334"/>
                </a:lnTo>
                <a:lnTo>
                  <a:pt x="0" y="20286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5" name="object 115"/>
          <p:cNvSpPr/>
          <p:nvPr/>
        </p:nvSpPr>
        <p:spPr>
          <a:xfrm>
            <a:off x="6668699" y="5243843"/>
            <a:ext cx="84573" cy="82488"/>
          </a:xfrm>
          <a:custGeom>
            <a:avLst/>
            <a:gdLst/>
            <a:ahLst/>
            <a:cxnLst/>
            <a:rect l="l" t="t" r="r" b="b"/>
            <a:pathLst>
              <a:path w="84573" h="82488">
                <a:moveTo>
                  <a:pt x="13597" y="31094"/>
                </a:moveTo>
                <a:lnTo>
                  <a:pt x="25535" y="42248"/>
                </a:lnTo>
                <a:lnTo>
                  <a:pt x="16574" y="70308"/>
                </a:lnTo>
                <a:lnTo>
                  <a:pt x="30185" y="63892"/>
                </a:lnTo>
                <a:lnTo>
                  <a:pt x="42123" y="59153"/>
                </a:lnTo>
                <a:lnTo>
                  <a:pt x="54388" y="70308"/>
                </a:lnTo>
                <a:lnTo>
                  <a:pt x="67998" y="82488"/>
                </a:lnTo>
                <a:lnTo>
                  <a:pt x="58711" y="51380"/>
                </a:lnTo>
                <a:lnTo>
                  <a:pt x="70976" y="45297"/>
                </a:lnTo>
                <a:lnTo>
                  <a:pt x="84573" y="40572"/>
                </a:lnTo>
                <a:lnTo>
                  <a:pt x="73967" y="37523"/>
                </a:lnTo>
                <a:lnTo>
                  <a:pt x="63348" y="35833"/>
                </a:lnTo>
                <a:lnTo>
                  <a:pt x="52729" y="32784"/>
                </a:lnTo>
                <a:lnTo>
                  <a:pt x="42123" y="0"/>
                </a:lnTo>
                <a:lnTo>
                  <a:pt x="33163" y="28059"/>
                </a:lnTo>
                <a:lnTo>
                  <a:pt x="21224" y="25011"/>
                </a:lnTo>
                <a:lnTo>
                  <a:pt x="10605" y="21976"/>
                </a:lnTo>
                <a:lnTo>
                  <a:pt x="0" y="20286"/>
                </a:lnTo>
                <a:lnTo>
                  <a:pt x="13597" y="3109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6" name="object 116"/>
          <p:cNvSpPr/>
          <p:nvPr/>
        </p:nvSpPr>
        <p:spPr>
          <a:xfrm>
            <a:off x="6671676" y="5246891"/>
            <a:ext cx="78618" cy="76391"/>
          </a:xfrm>
          <a:custGeom>
            <a:avLst/>
            <a:gdLst/>
            <a:ahLst/>
            <a:cxnLst/>
            <a:rect l="l" t="t" r="r" b="b"/>
            <a:pathLst>
              <a:path w="78618" h="76391">
                <a:moveTo>
                  <a:pt x="24216" y="40558"/>
                </a:moveTo>
                <a:lnTo>
                  <a:pt x="16588" y="63878"/>
                </a:lnTo>
                <a:lnTo>
                  <a:pt x="27207" y="59486"/>
                </a:lnTo>
                <a:lnTo>
                  <a:pt x="39145" y="54761"/>
                </a:lnTo>
                <a:lnTo>
                  <a:pt x="51410" y="65569"/>
                </a:lnTo>
                <a:lnTo>
                  <a:pt x="63362" y="76391"/>
                </a:lnTo>
                <a:lnTo>
                  <a:pt x="54401" y="46987"/>
                </a:lnTo>
                <a:lnTo>
                  <a:pt x="66339" y="42248"/>
                </a:lnTo>
                <a:lnTo>
                  <a:pt x="78618" y="35833"/>
                </a:lnTo>
                <a:lnTo>
                  <a:pt x="63362" y="32784"/>
                </a:lnTo>
                <a:lnTo>
                  <a:pt x="49751" y="29736"/>
                </a:lnTo>
                <a:lnTo>
                  <a:pt x="39145" y="0"/>
                </a:lnTo>
                <a:lnTo>
                  <a:pt x="30185" y="25011"/>
                </a:lnTo>
                <a:lnTo>
                  <a:pt x="14929" y="20272"/>
                </a:lnTo>
                <a:lnTo>
                  <a:pt x="0" y="17237"/>
                </a:lnTo>
                <a:lnTo>
                  <a:pt x="11938" y="28045"/>
                </a:lnTo>
                <a:lnTo>
                  <a:pt x="24216" y="4055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7" name="object 117"/>
          <p:cNvSpPr/>
          <p:nvPr/>
        </p:nvSpPr>
        <p:spPr>
          <a:xfrm>
            <a:off x="6676326" y="5250258"/>
            <a:ext cx="69317" cy="69989"/>
          </a:xfrm>
          <a:custGeom>
            <a:avLst/>
            <a:gdLst/>
            <a:ahLst/>
            <a:cxnLst/>
            <a:rect l="l" t="t" r="r" b="b"/>
            <a:pathLst>
              <a:path w="69317" h="69989">
                <a:moveTo>
                  <a:pt x="20898" y="35833"/>
                </a:moveTo>
                <a:lnTo>
                  <a:pt x="14915" y="59167"/>
                </a:lnTo>
                <a:lnTo>
                  <a:pt x="25535" y="54428"/>
                </a:lnTo>
                <a:lnTo>
                  <a:pt x="34495" y="49703"/>
                </a:lnTo>
                <a:lnTo>
                  <a:pt x="45101" y="59167"/>
                </a:lnTo>
                <a:lnTo>
                  <a:pt x="55720" y="69989"/>
                </a:lnTo>
                <a:lnTo>
                  <a:pt x="48092" y="41930"/>
                </a:lnTo>
                <a:lnTo>
                  <a:pt x="58711" y="37191"/>
                </a:lnTo>
                <a:lnTo>
                  <a:pt x="69317" y="34156"/>
                </a:lnTo>
                <a:lnTo>
                  <a:pt x="55720" y="31108"/>
                </a:lnTo>
                <a:lnTo>
                  <a:pt x="42123" y="28059"/>
                </a:lnTo>
                <a:lnTo>
                  <a:pt x="34495" y="0"/>
                </a:lnTo>
                <a:lnTo>
                  <a:pt x="27194" y="23334"/>
                </a:lnTo>
                <a:lnTo>
                  <a:pt x="13597" y="20286"/>
                </a:lnTo>
                <a:lnTo>
                  <a:pt x="0" y="16905"/>
                </a:lnTo>
                <a:lnTo>
                  <a:pt x="10279" y="26369"/>
                </a:lnTo>
                <a:lnTo>
                  <a:pt x="20898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8" name="object 118"/>
          <p:cNvSpPr/>
          <p:nvPr/>
        </p:nvSpPr>
        <p:spPr>
          <a:xfrm>
            <a:off x="6677645" y="5253307"/>
            <a:ext cx="65021" cy="62202"/>
          </a:xfrm>
          <a:custGeom>
            <a:avLst/>
            <a:gdLst/>
            <a:ahLst/>
            <a:cxnLst/>
            <a:rect l="l" t="t" r="r" b="b"/>
            <a:pathLst>
              <a:path w="65021" h="62202">
                <a:moveTo>
                  <a:pt x="19579" y="32784"/>
                </a:moveTo>
                <a:lnTo>
                  <a:pt x="13597" y="53070"/>
                </a:lnTo>
                <a:lnTo>
                  <a:pt x="24216" y="48345"/>
                </a:lnTo>
                <a:lnTo>
                  <a:pt x="33176" y="44964"/>
                </a:lnTo>
                <a:lnTo>
                  <a:pt x="42463" y="53070"/>
                </a:lnTo>
                <a:lnTo>
                  <a:pt x="51423" y="62202"/>
                </a:lnTo>
                <a:lnTo>
                  <a:pt x="45441" y="38881"/>
                </a:lnTo>
                <a:lnTo>
                  <a:pt x="54401" y="34142"/>
                </a:lnTo>
                <a:lnTo>
                  <a:pt x="65021" y="29417"/>
                </a:lnTo>
                <a:lnTo>
                  <a:pt x="53082" y="26369"/>
                </a:lnTo>
                <a:lnTo>
                  <a:pt x="39472" y="23320"/>
                </a:lnTo>
                <a:lnTo>
                  <a:pt x="33176" y="0"/>
                </a:lnTo>
                <a:lnTo>
                  <a:pt x="25875" y="20286"/>
                </a:lnTo>
                <a:lnTo>
                  <a:pt x="12278" y="17237"/>
                </a:lnTo>
                <a:lnTo>
                  <a:pt x="0" y="13856"/>
                </a:lnTo>
                <a:lnTo>
                  <a:pt x="10619" y="23320"/>
                </a:lnTo>
                <a:lnTo>
                  <a:pt x="19579" y="3278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9" name="object 119"/>
          <p:cNvSpPr/>
          <p:nvPr/>
        </p:nvSpPr>
        <p:spPr>
          <a:xfrm>
            <a:off x="6680637" y="5254665"/>
            <a:ext cx="60370" cy="59486"/>
          </a:xfrm>
          <a:custGeom>
            <a:avLst/>
            <a:gdLst/>
            <a:ahLst/>
            <a:cxnLst/>
            <a:rect l="l" t="t" r="r" b="b"/>
            <a:pathLst>
              <a:path w="60370" h="59486">
                <a:moveTo>
                  <a:pt x="18247" y="31426"/>
                </a:moveTo>
                <a:lnTo>
                  <a:pt x="12264" y="50022"/>
                </a:lnTo>
                <a:lnTo>
                  <a:pt x="21224" y="46987"/>
                </a:lnTo>
                <a:lnTo>
                  <a:pt x="30185" y="43606"/>
                </a:lnTo>
                <a:lnTo>
                  <a:pt x="39472" y="51712"/>
                </a:lnTo>
                <a:lnTo>
                  <a:pt x="48432" y="59486"/>
                </a:lnTo>
                <a:lnTo>
                  <a:pt x="42449" y="37523"/>
                </a:lnTo>
                <a:lnTo>
                  <a:pt x="51410" y="32784"/>
                </a:lnTo>
                <a:lnTo>
                  <a:pt x="60370" y="29750"/>
                </a:lnTo>
                <a:lnTo>
                  <a:pt x="50091" y="26701"/>
                </a:lnTo>
                <a:lnTo>
                  <a:pt x="37813" y="25011"/>
                </a:lnTo>
                <a:lnTo>
                  <a:pt x="30185" y="0"/>
                </a:lnTo>
                <a:lnTo>
                  <a:pt x="24216" y="20272"/>
                </a:lnTo>
                <a:lnTo>
                  <a:pt x="12264" y="17237"/>
                </a:lnTo>
                <a:lnTo>
                  <a:pt x="0" y="14189"/>
                </a:lnTo>
                <a:lnTo>
                  <a:pt x="9286" y="23653"/>
                </a:lnTo>
                <a:lnTo>
                  <a:pt x="18247" y="31426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0" name="object 120"/>
          <p:cNvSpPr/>
          <p:nvPr/>
        </p:nvSpPr>
        <p:spPr>
          <a:xfrm>
            <a:off x="6683614" y="5258046"/>
            <a:ext cx="54401" cy="52724"/>
          </a:xfrm>
          <a:custGeom>
            <a:avLst/>
            <a:gdLst/>
            <a:ahLst/>
            <a:cxnLst/>
            <a:rect l="l" t="t" r="r" b="b"/>
            <a:pathLst>
              <a:path w="54401" h="52724">
                <a:moveTo>
                  <a:pt x="0" y="12498"/>
                </a:moveTo>
                <a:lnTo>
                  <a:pt x="9286" y="20272"/>
                </a:lnTo>
                <a:lnTo>
                  <a:pt x="18247" y="26369"/>
                </a:lnTo>
                <a:lnTo>
                  <a:pt x="12278" y="44950"/>
                </a:lnTo>
                <a:lnTo>
                  <a:pt x="27207" y="38867"/>
                </a:lnTo>
                <a:lnTo>
                  <a:pt x="34835" y="44950"/>
                </a:lnTo>
                <a:lnTo>
                  <a:pt x="43796" y="52724"/>
                </a:lnTo>
                <a:lnTo>
                  <a:pt x="37813" y="32452"/>
                </a:lnTo>
                <a:lnTo>
                  <a:pt x="45454" y="29403"/>
                </a:lnTo>
                <a:lnTo>
                  <a:pt x="54401" y="26369"/>
                </a:lnTo>
                <a:lnTo>
                  <a:pt x="43796" y="23320"/>
                </a:lnTo>
                <a:lnTo>
                  <a:pt x="33503" y="20272"/>
                </a:lnTo>
                <a:lnTo>
                  <a:pt x="27207" y="0"/>
                </a:lnTo>
                <a:lnTo>
                  <a:pt x="21238" y="16891"/>
                </a:lnTo>
                <a:lnTo>
                  <a:pt x="10619" y="15547"/>
                </a:lnTo>
                <a:lnTo>
                  <a:pt x="0" y="12498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1" name="object 121"/>
          <p:cNvSpPr/>
          <p:nvPr/>
        </p:nvSpPr>
        <p:spPr>
          <a:xfrm>
            <a:off x="6688265" y="5261080"/>
            <a:ext cx="46773" cy="46655"/>
          </a:xfrm>
          <a:custGeom>
            <a:avLst/>
            <a:gdLst/>
            <a:ahLst/>
            <a:cxnLst/>
            <a:rect l="l" t="t" r="r" b="b"/>
            <a:pathLst>
              <a:path w="46773" h="46655">
                <a:moveTo>
                  <a:pt x="46773" y="21644"/>
                </a:moveTo>
                <a:lnTo>
                  <a:pt x="37813" y="20286"/>
                </a:lnTo>
                <a:lnTo>
                  <a:pt x="28852" y="17237"/>
                </a:lnTo>
                <a:lnTo>
                  <a:pt x="22557" y="0"/>
                </a:lnTo>
                <a:lnTo>
                  <a:pt x="18247" y="13856"/>
                </a:lnTo>
                <a:lnTo>
                  <a:pt x="8960" y="12512"/>
                </a:lnTo>
                <a:lnTo>
                  <a:pt x="0" y="10822"/>
                </a:lnTo>
                <a:lnTo>
                  <a:pt x="15255" y="25011"/>
                </a:lnTo>
                <a:lnTo>
                  <a:pt x="8960" y="38881"/>
                </a:lnTo>
                <a:lnTo>
                  <a:pt x="22557" y="32798"/>
                </a:lnTo>
                <a:lnTo>
                  <a:pt x="37813" y="46655"/>
                </a:lnTo>
                <a:lnTo>
                  <a:pt x="33163" y="29417"/>
                </a:lnTo>
                <a:lnTo>
                  <a:pt x="46773" y="2164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2" name="object 122"/>
          <p:cNvSpPr/>
          <p:nvPr/>
        </p:nvSpPr>
        <p:spPr>
          <a:xfrm>
            <a:off x="6689924" y="5262771"/>
            <a:ext cx="40804" cy="40225"/>
          </a:xfrm>
          <a:custGeom>
            <a:avLst/>
            <a:gdLst/>
            <a:ahLst/>
            <a:cxnLst/>
            <a:rect l="l" t="t" r="r" b="b"/>
            <a:pathLst>
              <a:path w="40804" h="40225">
                <a:moveTo>
                  <a:pt x="20898" y="29417"/>
                </a:moveTo>
                <a:lnTo>
                  <a:pt x="33163" y="40225"/>
                </a:lnTo>
                <a:lnTo>
                  <a:pt x="28526" y="26369"/>
                </a:lnTo>
                <a:lnTo>
                  <a:pt x="40804" y="19953"/>
                </a:lnTo>
                <a:lnTo>
                  <a:pt x="25535" y="16905"/>
                </a:lnTo>
                <a:lnTo>
                  <a:pt x="20898" y="0"/>
                </a:lnTo>
                <a:lnTo>
                  <a:pt x="16588" y="13856"/>
                </a:lnTo>
                <a:lnTo>
                  <a:pt x="7301" y="12166"/>
                </a:lnTo>
                <a:lnTo>
                  <a:pt x="0" y="10822"/>
                </a:lnTo>
                <a:lnTo>
                  <a:pt x="13597" y="23320"/>
                </a:lnTo>
                <a:lnTo>
                  <a:pt x="7301" y="34142"/>
                </a:lnTo>
                <a:lnTo>
                  <a:pt x="20898" y="2941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3" name="object 123"/>
          <p:cNvSpPr/>
          <p:nvPr/>
        </p:nvSpPr>
        <p:spPr>
          <a:xfrm>
            <a:off x="6692901" y="5265819"/>
            <a:ext cx="34509" cy="34142"/>
          </a:xfrm>
          <a:custGeom>
            <a:avLst/>
            <a:gdLst/>
            <a:ahLst/>
            <a:cxnLst/>
            <a:rect l="l" t="t" r="r" b="b"/>
            <a:pathLst>
              <a:path w="34509" h="34142">
                <a:moveTo>
                  <a:pt x="17920" y="24678"/>
                </a:moveTo>
                <a:lnTo>
                  <a:pt x="28526" y="34142"/>
                </a:lnTo>
                <a:lnTo>
                  <a:pt x="24216" y="21630"/>
                </a:lnTo>
                <a:lnTo>
                  <a:pt x="34509" y="16905"/>
                </a:lnTo>
                <a:lnTo>
                  <a:pt x="20898" y="13856"/>
                </a:lnTo>
                <a:lnTo>
                  <a:pt x="17920" y="0"/>
                </a:lnTo>
                <a:lnTo>
                  <a:pt x="13610" y="10808"/>
                </a:lnTo>
                <a:lnTo>
                  <a:pt x="0" y="7773"/>
                </a:lnTo>
                <a:lnTo>
                  <a:pt x="11951" y="18595"/>
                </a:lnTo>
                <a:lnTo>
                  <a:pt x="8960" y="29403"/>
                </a:lnTo>
                <a:lnTo>
                  <a:pt x="17920" y="24678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4" name="object 124"/>
          <p:cNvSpPr/>
          <p:nvPr/>
        </p:nvSpPr>
        <p:spPr>
          <a:xfrm>
            <a:off x="6695893" y="5267163"/>
            <a:ext cx="30185" cy="31108"/>
          </a:xfrm>
          <a:custGeom>
            <a:avLst/>
            <a:gdLst/>
            <a:ahLst/>
            <a:cxnLst/>
            <a:rect l="l" t="t" r="r" b="b"/>
            <a:pathLst>
              <a:path w="30185" h="31108">
                <a:moveTo>
                  <a:pt x="0" y="9464"/>
                </a:moveTo>
                <a:lnTo>
                  <a:pt x="10619" y="17251"/>
                </a:lnTo>
                <a:lnTo>
                  <a:pt x="7627" y="26715"/>
                </a:lnTo>
                <a:lnTo>
                  <a:pt x="14929" y="23334"/>
                </a:lnTo>
                <a:lnTo>
                  <a:pt x="25535" y="31108"/>
                </a:lnTo>
                <a:lnTo>
                  <a:pt x="21224" y="20286"/>
                </a:lnTo>
                <a:lnTo>
                  <a:pt x="30185" y="15560"/>
                </a:lnTo>
                <a:lnTo>
                  <a:pt x="19566" y="14203"/>
                </a:lnTo>
                <a:lnTo>
                  <a:pt x="14929" y="0"/>
                </a:lnTo>
                <a:lnTo>
                  <a:pt x="11938" y="12512"/>
                </a:lnTo>
                <a:lnTo>
                  <a:pt x="0" y="946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5" name="object 125"/>
          <p:cNvSpPr/>
          <p:nvPr/>
        </p:nvSpPr>
        <p:spPr>
          <a:xfrm>
            <a:off x="6698884" y="5270544"/>
            <a:ext cx="24202" cy="24678"/>
          </a:xfrm>
          <a:custGeom>
            <a:avLst/>
            <a:gdLst/>
            <a:ahLst/>
            <a:cxnLst/>
            <a:rect l="l" t="t" r="r" b="b"/>
            <a:pathLst>
              <a:path w="24202" h="24678">
                <a:moveTo>
                  <a:pt x="0" y="6083"/>
                </a:moveTo>
                <a:lnTo>
                  <a:pt x="8946" y="13870"/>
                </a:lnTo>
                <a:lnTo>
                  <a:pt x="5969" y="21644"/>
                </a:lnTo>
                <a:lnTo>
                  <a:pt x="11938" y="18595"/>
                </a:lnTo>
                <a:lnTo>
                  <a:pt x="19566" y="24678"/>
                </a:lnTo>
                <a:lnTo>
                  <a:pt x="16574" y="16905"/>
                </a:lnTo>
                <a:lnTo>
                  <a:pt x="24202" y="12179"/>
                </a:lnTo>
                <a:lnTo>
                  <a:pt x="14915" y="10822"/>
                </a:lnTo>
                <a:lnTo>
                  <a:pt x="11938" y="0"/>
                </a:lnTo>
                <a:lnTo>
                  <a:pt x="10605" y="9131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6" name="object 126"/>
          <p:cNvSpPr/>
          <p:nvPr/>
        </p:nvSpPr>
        <p:spPr>
          <a:xfrm>
            <a:off x="6701862" y="5273593"/>
            <a:ext cx="16588" cy="18595"/>
          </a:xfrm>
          <a:custGeom>
            <a:avLst/>
            <a:gdLst/>
            <a:ahLst/>
            <a:cxnLst/>
            <a:rect l="l" t="t" r="r" b="b"/>
            <a:pathLst>
              <a:path w="16588" h="18595">
                <a:moveTo>
                  <a:pt x="8960" y="13856"/>
                </a:moveTo>
                <a:lnTo>
                  <a:pt x="13597" y="18595"/>
                </a:lnTo>
                <a:lnTo>
                  <a:pt x="11938" y="12498"/>
                </a:lnTo>
                <a:lnTo>
                  <a:pt x="16588" y="9131"/>
                </a:lnTo>
                <a:lnTo>
                  <a:pt x="10619" y="7773"/>
                </a:lnTo>
                <a:lnTo>
                  <a:pt x="8960" y="0"/>
                </a:lnTo>
                <a:lnTo>
                  <a:pt x="7627" y="7773"/>
                </a:lnTo>
                <a:lnTo>
                  <a:pt x="0" y="4725"/>
                </a:lnTo>
                <a:lnTo>
                  <a:pt x="5969" y="10822"/>
                </a:lnTo>
                <a:lnTo>
                  <a:pt x="4650" y="15547"/>
                </a:lnTo>
                <a:lnTo>
                  <a:pt x="8960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7" name="object 127"/>
          <p:cNvSpPr/>
          <p:nvPr/>
        </p:nvSpPr>
        <p:spPr>
          <a:xfrm>
            <a:off x="6704853" y="5276627"/>
            <a:ext cx="10605" cy="10822"/>
          </a:xfrm>
          <a:custGeom>
            <a:avLst/>
            <a:gdLst/>
            <a:ahLst/>
            <a:cxnLst/>
            <a:rect l="l" t="t" r="r" b="b"/>
            <a:pathLst>
              <a:path w="10605" h="10822">
                <a:moveTo>
                  <a:pt x="0" y="3048"/>
                </a:moveTo>
                <a:lnTo>
                  <a:pt x="4636" y="7787"/>
                </a:lnTo>
                <a:lnTo>
                  <a:pt x="2977" y="9464"/>
                </a:lnTo>
                <a:lnTo>
                  <a:pt x="5969" y="9464"/>
                </a:lnTo>
                <a:lnTo>
                  <a:pt x="8946" y="10822"/>
                </a:lnTo>
                <a:lnTo>
                  <a:pt x="7627" y="7787"/>
                </a:lnTo>
                <a:lnTo>
                  <a:pt x="10605" y="6096"/>
                </a:lnTo>
                <a:lnTo>
                  <a:pt x="7627" y="4738"/>
                </a:lnTo>
                <a:lnTo>
                  <a:pt x="5969" y="0"/>
                </a:lnTo>
                <a:lnTo>
                  <a:pt x="4636" y="4738"/>
                </a:lnTo>
                <a:lnTo>
                  <a:pt x="0" y="304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8" name="object 128"/>
          <p:cNvSpPr/>
          <p:nvPr/>
        </p:nvSpPr>
        <p:spPr>
          <a:xfrm>
            <a:off x="6707831" y="5282724"/>
            <a:ext cx="2991" cy="1690"/>
          </a:xfrm>
          <a:custGeom>
            <a:avLst/>
            <a:gdLst/>
            <a:ahLst/>
            <a:cxnLst/>
            <a:rect l="l" t="t" r="r" b="b"/>
            <a:pathLst>
              <a:path w="2991" h="1690">
                <a:moveTo>
                  <a:pt x="2991" y="0"/>
                </a:moveTo>
                <a:lnTo>
                  <a:pt x="0" y="0"/>
                </a:lnTo>
                <a:lnTo>
                  <a:pt x="2991" y="1690"/>
                </a:lnTo>
                <a:lnTo>
                  <a:pt x="2991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9" name="object 129"/>
          <p:cNvSpPr/>
          <p:nvPr/>
        </p:nvSpPr>
        <p:spPr>
          <a:xfrm>
            <a:off x="6425216" y="4460238"/>
            <a:ext cx="96865" cy="93642"/>
          </a:xfrm>
          <a:custGeom>
            <a:avLst/>
            <a:gdLst/>
            <a:ahLst/>
            <a:cxnLst/>
            <a:rect l="l" t="t" r="r" b="b"/>
            <a:pathLst>
              <a:path w="96865" h="93642">
                <a:moveTo>
                  <a:pt x="15255" y="37523"/>
                </a:moveTo>
                <a:lnTo>
                  <a:pt x="30185" y="50036"/>
                </a:lnTo>
                <a:lnTo>
                  <a:pt x="19579" y="81144"/>
                </a:lnTo>
                <a:lnTo>
                  <a:pt x="33176" y="73356"/>
                </a:lnTo>
                <a:lnTo>
                  <a:pt x="48432" y="67273"/>
                </a:lnTo>
                <a:lnTo>
                  <a:pt x="63362" y="79453"/>
                </a:lnTo>
                <a:lnTo>
                  <a:pt x="78618" y="93642"/>
                </a:lnTo>
                <a:lnTo>
                  <a:pt x="66679" y="56119"/>
                </a:lnTo>
                <a:lnTo>
                  <a:pt x="81609" y="51394"/>
                </a:lnTo>
                <a:lnTo>
                  <a:pt x="96865" y="45311"/>
                </a:lnTo>
                <a:lnTo>
                  <a:pt x="84587" y="42262"/>
                </a:lnTo>
                <a:lnTo>
                  <a:pt x="72648" y="39214"/>
                </a:lnTo>
                <a:lnTo>
                  <a:pt x="60370" y="35833"/>
                </a:lnTo>
                <a:lnTo>
                  <a:pt x="48432" y="0"/>
                </a:lnTo>
                <a:lnTo>
                  <a:pt x="37813" y="31440"/>
                </a:lnTo>
                <a:lnTo>
                  <a:pt x="25875" y="29750"/>
                </a:lnTo>
                <a:lnTo>
                  <a:pt x="12278" y="26715"/>
                </a:lnTo>
                <a:lnTo>
                  <a:pt x="0" y="25025"/>
                </a:lnTo>
                <a:lnTo>
                  <a:pt x="15255" y="3752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0" name="object 130"/>
          <p:cNvSpPr/>
          <p:nvPr/>
        </p:nvSpPr>
        <p:spPr>
          <a:xfrm>
            <a:off x="6452424" y="4489988"/>
            <a:ext cx="96851" cy="93310"/>
          </a:xfrm>
          <a:custGeom>
            <a:avLst/>
            <a:gdLst/>
            <a:ahLst/>
            <a:cxnLst/>
            <a:rect l="l" t="t" r="r" b="b"/>
            <a:pathLst>
              <a:path w="96851" h="93310">
                <a:moveTo>
                  <a:pt x="15255" y="35833"/>
                </a:moveTo>
                <a:lnTo>
                  <a:pt x="30185" y="49703"/>
                </a:lnTo>
                <a:lnTo>
                  <a:pt x="19566" y="79439"/>
                </a:lnTo>
                <a:lnTo>
                  <a:pt x="33163" y="73356"/>
                </a:lnTo>
                <a:lnTo>
                  <a:pt x="48419" y="66941"/>
                </a:lnTo>
                <a:lnTo>
                  <a:pt x="63688" y="79439"/>
                </a:lnTo>
                <a:lnTo>
                  <a:pt x="78604" y="93310"/>
                </a:lnTo>
                <a:lnTo>
                  <a:pt x="66666" y="57477"/>
                </a:lnTo>
                <a:lnTo>
                  <a:pt x="81595" y="51394"/>
                </a:lnTo>
                <a:lnTo>
                  <a:pt x="96851" y="45297"/>
                </a:lnTo>
                <a:lnTo>
                  <a:pt x="84587" y="41916"/>
                </a:lnTo>
                <a:lnTo>
                  <a:pt x="72635" y="38881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108"/>
                </a:lnTo>
                <a:lnTo>
                  <a:pt x="25875" y="28059"/>
                </a:lnTo>
                <a:lnTo>
                  <a:pt x="12264" y="26369"/>
                </a:lnTo>
                <a:lnTo>
                  <a:pt x="0" y="23334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1" name="object 131"/>
          <p:cNvSpPr/>
          <p:nvPr/>
        </p:nvSpPr>
        <p:spPr>
          <a:xfrm>
            <a:off x="6438813" y="4476131"/>
            <a:ext cx="96865" cy="91606"/>
          </a:xfrm>
          <a:custGeom>
            <a:avLst/>
            <a:gdLst/>
            <a:ahLst/>
            <a:cxnLst/>
            <a:rect l="l" t="t" r="r" b="b"/>
            <a:pathLst>
              <a:path w="96865" h="91606">
                <a:moveTo>
                  <a:pt x="15269" y="35500"/>
                </a:moveTo>
                <a:lnTo>
                  <a:pt x="31844" y="47999"/>
                </a:lnTo>
                <a:lnTo>
                  <a:pt x="19579" y="79439"/>
                </a:lnTo>
                <a:lnTo>
                  <a:pt x="33176" y="73024"/>
                </a:lnTo>
                <a:lnTo>
                  <a:pt x="48432" y="65250"/>
                </a:lnTo>
                <a:lnTo>
                  <a:pt x="63688" y="79439"/>
                </a:lnTo>
                <a:lnTo>
                  <a:pt x="78618" y="91606"/>
                </a:lnTo>
                <a:lnTo>
                  <a:pt x="66679" y="55772"/>
                </a:lnTo>
                <a:lnTo>
                  <a:pt x="81609" y="49689"/>
                </a:lnTo>
                <a:lnTo>
                  <a:pt x="96865" y="44964"/>
                </a:lnTo>
                <a:lnTo>
                  <a:pt x="84587" y="41916"/>
                </a:lnTo>
                <a:lnTo>
                  <a:pt x="72648" y="38881"/>
                </a:lnTo>
                <a:lnTo>
                  <a:pt x="60370" y="35500"/>
                </a:lnTo>
                <a:lnTo>
                  <a:pt x="48432" y="0"/>
                </a:lnTo>
                <a:lnTo>
                  <a:pt x="37826" y="31108"/>
                </a:lnTo>
                <a:lnTo>
                  <a:pt x="25875" y="27727"/>
                </a:lnTo>
                <a:lnTo>
                  <a:pt x="12278" y="26369"/>
                </a:lnTo>
                <a:lnTo>
                  <a:pt x="0" y="23320"/>
                </a:lnTo>
                <a:lnTo>
                  <a:pt x="15269" y="35500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2" name="object 132"/>
          <p:cNvSpPr/>
          <p:nvPr/>
        </p:nvSpPr>
        <p:spPr>
          <a:xfrm>
            <a:off x="6438813" y="4474441"/>
            <a:ext cx="93873" cy="90261"/>
          </a:xfrm>
          <a:custGeom>
            <a:avLst/>
            <a:gdLst/>
            <a:ahLst/>
            <a:cxnLst/>
            <a:rect l="l" t="t" r="r" b="b"/>
            <a:pathLst>
              <a:path w="93873" h="90261">
                <a:moveTo>
                  <a:pt x="15269" y="35833"/>
                </a:moveTo>
                <a:lnTo>
                  <a:pt x="31844" y="48345"/>
                </a:lnTo>
                <a:lnTo>
                  <a:pt x="19579" y="77749"/>
                </a:lnTo>
                <a:lnTo>
                  <a:pt x="33176" y="69975"/>
                </a:lnTo>
                <a:lnTo>
                  <a:pt x="46773" y="63892"/>
                </a:lnTo>
                <a:lnTo>
                  <a:pt x="60370" y="76405"/>
                </a:lnTo>
                <a:lnTo>
                  <a:pt x="75640" y="90261"/>
                </a:lnTo>
                <a:lnTo>
                  <a:pt x="63688" y="56119"/>
                </a:lnTo>
                <a:lnTo>
                  <a:pt x="78618" y="49689"/>
                </a:lnTo>
                <a:lnTo>
                  <a:pt x="93873" y="43606"/>
                </a:lnTo>
                <a:lnTo>
                  <a:pt x="81609" y="40572"/>
                </a:lnTo>
                <a:lnTo>
                  <a:pt x="69671" y="37191"/>
                </a:lnTo>
                <a:lnTo>
                  <a:pt x="57393" y="34142"/>
                </a:lnTo>
                <a:lnTo>
                  <a:pt x="46773" y="0"/>
                </a:lnTo>
                <a:lnTo>
                  <a:pt x="36168" y="29417"/>
                </a:lnTo>
                <a:lnTo>
                  <a:pt x="24216" y="28059"/>
                </a:lnTo>
                <a:lnTo>
                  <a:pt x="12278" y="25011"/>
                </a:lnTo>
                <a:lnTo>
                  <a:pt x="0" y="23320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3" name="object 133"/>
          <p:cNvSpPr/>
          <p:nvPr/>
        </p:nvSpPr>
        <p:spPr>
          <a:xfrm>
            <a:off x="6441805" y="4477489"/>
            <a:ext cx="87904" cy="84165"/>
          </a:xfrm>
          <a:custGeom>
            <a:avLst/>
            <a:gdLst/>
            <a:ahLst/>
            <a:cxnLst/>
            <a:rect l="l" t="t" r="r" b="b"/>
            <a:pathLst>
              <a:path w="87904" h="84165">
                <a:moveTo>
                  <a:pt x="13597" y="32784"/>
                </a:moveTo>
                <a:lnTo>
                  <a:pt x="28852" y="43606"/>
                </a:lnTo>
                <a:lnTo>
                  <a:pt x="18247" y="71666"/>
                </a:lnTo>
                <a:lnTo>
                  <a:pt x="30185" y="65583"/>
                </a:lnTo>
                <a:lnTo>
                  <a:pt x="43782" y="59153"/>
                </a:lnTo>
                <a:lnTo>
                  <a:pt x="57379" y="71666"/>
                </a:lnTo>
                <a:lnTo>
                  <a:pt x="69657" y="84165"/>
                </a:lnTo>
                <a:lnTo>
                  <a:pt x="60697" y="51380"/>
                </a:lnTo>
                <a:lnTo>
                  <a:pt x="74307" y="46641"/>
                </a:lnTo>
                <a:lnTo>
                  <a:pt x="87904" y="40558"/>
                </a:lnTo>
                <a:lnTo>
                  <a:pt x="75626" y="38867"/>
                </a:lnTo>
                <a:lnTo>
                  <a:pt x="65021" y="35833"/>
                </a:lnTo>
                <a:lnTo>
                  <a:pt x="53069" y="32784"/>
                </a:lnTo>
                <a:lnTo>
                  <a:pt x="43782" y="0"/>
                </a:lnTo>
                <a:lnTo>
                  <a:pt x="34835" y="29750"/>
                </a:lnTo>
                <a:lnTo>
                  <a:pt x="22883" y="26369"/>
                </a:lnTo>
                <a:lnTo>
                  <a:pt x="12278" y="25011"/>
                </a:lnTo>
                <a:lnTo>
                  <a:pt x="0" y="21962"/>
                </a:lnTo>
                <a:lnTo>
                  <a:pt x="13597" y="32784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4" name="object 134"/>
          <p:cNvSpPr/>
          <p:nvPr/>
        </p:nvSpPr>
        <p:spPr>
          <a:xfrm>
            <a:off x="6446455" y="4480524"/>
            <a:ext cx="78604" cy="76405"/>
          </a:xfrm>
          <a:custGeom>
            <a:avLst/>
            <a:gdLst/>
            <a:ahLst/>
            <a:cxnLst/>
            <a:rect l="l" t="t" r="r" b="b"/>
            <a:pathLst>
              <a:path w="78604" h="76405">
                <a:moveTo>
                  <a:pt x="25535" y="42262"/>
                </a:moveTo>
                <a:lnTo>
                  <a:pt x="14915" y="66941"/>
                </a:lnTo>
                <a:lnTo>
                  <a:pt x="27194" y="60858"/>
                </a:lnTo>
                <a:lnTo>
                  <a:pt x="39132" y="54761"/>
                </a:lnTo>
                <a:lnTo>
                  <a:pt x="51410" y="65583"/>
                </a:lnTo>
                <a:lnTo>
                  <a:pt x="63348" y="76405"/>
                </a:lnTo>
                <a:lnTo>
                  <a:pt x="54388" y="48345"/>
                </a:lnTo>
                <a:lnTo>
                  <a:pt x="66339" y="42262"/>
                </a:lnTo>
                <a:lnTo>
                  <a:pt x="78604" y="37523"/>
                </a:lnTo>
                <a:lnTo>
                  <a:pt x="63348" y="34489"/>
                </a:lnTo>
                <a:lnTo>
                  <a:pt x="48419" y="29750"/>
                </a:lnTo>
                <a:lnTo>
                  <a:pt x="39132" y="0"/>
                </a:lnTo>
                <a:lnTo>
                  <a:pt x="30185" y="26715"/>
                </a:lnTo>
                <a:lnTo>
                  <a:pt x="14915" y="23334"/>
                </a:lnTo>
                <a:lnTo>
                  <a:pt x="0" y="20286"/>
                </a:lnTo>
                <a:lnTo>
                  <a:pt x="11938" y="31108"/>
                </a:lnTo>
                <a:lnTo>
                  <a:pt x="25535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5" name="object 135"/>
          <p:cNvSpPr/>
          <p:nvPr/>
        </p:nvSpPr>
        <p:spPr>
          <a:xfrm>
            <a:off x="6449433" y="4483905"/>
            <a:ext cx="72648" cy="69975"/>
          </a:xfrm>
          <a:custGeom>
            <a:avLst/>
            <a:gdLst/>
            <a:ahLst/>
            <a:cxnLst/>
            <a:rect l="l" t="t" r="r" b="b"/>
            <a:pathLst>
              <a:path w="72648" h="69975">
                <a:moveTo>
                  <a:pt x="24216" y="37191"/>
                </a:moveTo>
                <a:lnTo>
                  <a:pt x="15255" y="60511"/>
                </a:lnTo>
                <a:lnTo>
                  <a:pt x="25548" y="55786"/>
                </a:lnTo>
                <a:lnTo>
                  <a:pt x="36154" y="49689"/>
                </a:lnTo>
                <a:lnTo>
                  <a:pt x="46773" y="60511"/>
                </a:lnTo>
                <a:lnTo>
                  <a:pt x="59051" y="69975"/>
                </a:lnTo>
                <a:lnTo>
                  <a:pt x="49751" y="41916"/>
                </a:lnTo>
                <a:lnTo>
                  <a:pt x="60370" y="38881"/>
                </a:lnTo>
                <a:lnTo>
                  <a:pt x="72648" y="34142"/>
                </a:lnTo>
                <a:lnTo>
                  <a:pt x="59051" y="31108"/>
                </a:lnTo>
                <a:lnTo>
                  <a:pt x="43782" y="27727"/>
                </a:lnTo>
                <a:lnTo>
                  <a:pt x="36154" y="0"/>
                </a:lnTo>
                <a:lnTo>
                  <a:pt x="28866" y="24678"/>
                </a:lnTo>
                <a:lnTo>
                  <a:pt x="13597" y="21644"/>
                </a:lnTo>
                <a:lnTo>
                  <a:pt x="0" y="18595"/>
                </a:lnTo>
                <a:lnTo>
                  <a:pt x="11938" y="27727"/>
                </a:lnTo>
                <a:lnTo>
                  <a:pt x="24216" y="3719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6" name="object 136"/>
          <p:cNvSpPr/>
          <p:nvPr/>
        </p:nvSpPr>
        <p:spPr>
          <a:xfrm>
            <a:off x="6452424" y="4486953"/>
            <a:ext cx="66666" cy="63892"/>
          </a:xfrm>
          <a:custGeom>
            <a:avLst/>
            <a:gdLst/>
            <a:ahLst/>
            <a:cxnLst/>
            <a:rect l="l" t="t" r="r" b="b"/>
            <a:pathLst>
              <a:path w="66666" h="63892">
                <a:moveTo>
                  <a:pt x="0" y="16905"/>
                </a:moveTo>
                <a:lnTo>
                  <a:pt x="12264" y="24678"/>
                </a:lnTo>
                <a:lnTo>
                  <a:pt x="22557" y="34142"/>
                </a:lnTo>
                <a:lnTo>
                  <a:pt x="13597" y="54428"/>
                </a:lnTo>
                <a:lnTo>
                  <a:pt x="22557" y="49689"/>
                </a:lnTo>
                <a:lnTo>
                  <a:pt x="33163" y="44950"/>
                </a:lnTo>
                <a:lnTo>
                  <a:pt x="42449" y="54428"/>
                </a:lnTo>
                <a:lnTo>
                  <a:pt x="53069" y="63892"/>
                </a:lnTo>
                <a:lnTo>
                  <a:pt x="46760" y="38867"/>
                </a:lnTo>
                <a:lnTo>
                  <a:pt x="56060" y="35833"/>
                </a:lnTo>
                <a:lnTo>
                  <a:pt x="66666" y="31094"/>
                </a:lnTo>
                <a:lnTo>
                  <a:pt x="54401" y="28059"/>
                </a:lnTo>
                <a:lnTo>
                  <a:pt x="40791" y="24678"/>
                </a:lnTo>
                <a:lnTo>
                  <a:pt x="33163" y="0"/>
                </a:lnTo>
                <a:lnTo>
                  <a:pt x="25875" y="21630"/>
                </a:lnTo>
                <a:lnTo>
                  <a:pt x="13597" y="18595"/>
                </a:lnTo>
                <a:lnTo>
                  <a:pt x="0" y="16905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7" name="object 137"/>
          <p:cNvSpPr/>
          <p:nvPr/>
        </p:nvSpPr>
        <p:spPr>
          <a:xfrm>
            <a:off x="6454083" y="4488297"/>
            <a:ext cx="63348" cy="60858"/>
          </a:xfrm>
          <a:custGeom>
            <a:avLst/>
            <a:gdLst/>
            <a:ahLst/>
            <a:cxnLst/>
            <a:rect l="l" t="t" r="r" b="b"/>
            <a:pathLst>
              <a:path w="63348" h="60858">
                <a:moveTo>
                  <a:pt x="20898" y="32798"/>
                </a:moveTo>
                <a:lnTo>
                  <a:pt x="13597" y="53084"/>
                </a:lnTo>
                <a:lnTo>
                  <a:pt x="22557" y="48345"/>
                </a:lnTo>
                <a:lnTo>
                  <a:pt x="31504" y="43606"/>
                </a:lnTo>
                <a:lnTo>
                  <a:pt x="40791" y="51394"/>
                </a:lnTo>
                <a:lnTo>
                  <a:pt x="51410" y="60858"/>
                </a:lnTo>
                <a:lnTo>
                  <a:pt x="42123" y="37523"/>
                </a:lnTo>
                <a:lnTo>
                  <a:pt x="52742" y="34489"/>
                </a:lnTo>
                <a:lnTo>
                  <a:pt x="63348" y="31440"/>
                </a:lnTo>
                <a:lnTo>
                  <a:pt x="51410" y="28059"/>
                </a:lnTo>
                <a:lnTo>
                  <a:pt x="39132" y="25025"/>
                </a:lnTo>
                <a:lnTo>
                  <a:pt x="31504" y="0"/>
                </a:lnTo>
                <a:lnTo>
                  <a:pt x="25535" y="21976"/>
                </a:lnTo>
                <a:lnTo>
                  <a:pt x="13597" y="18941"/>
                </a:lnTo>
                <a:lnTo>
                  <a:pt x="0" y="17251"/>
                </a:lnTo>
                <a:lnTo>
                  <a:pt x="10605" y="25025"/>
                </a:lnTo>
                <a:lnTo>
                  <a:pt x="20898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8" name="object 138"/>
          <p:cNvSpPr/>
          <p:nvPr/>
        </p:nvSpPr>
        <p:spPr>
          <a:xfrm>
            <a:off x="6458393" y="4491678"/>
            <a:ext cx="56060" cy="54428"/>
          </a:xfrm>
          <a:custGeom>
            <a:avLst/>
            <a:gdLst/>
            <a:ahLst/>
            <a:cxnLst/>
            <a:rect l="l" t="t" r="r" b="b"/>
            <a:pathLst>
              <a:path w="56060" h="54428">
                <a:moveTo>
                  <a:pt x="0" y="13870"/>
                </a:moveTo>
                <a:lnTo>
                  <a:pt x="9286" y="21644"/>
                </a:lnTo>
                <a:lnTo>
                  <a:pt x="18247" y="28059"/>
                </a:lnTo>
                <a:lnTo>
                  <a:pt x="12264" y="46655"/>
                </a:lnTo>
                <a:lnTo>
                  <a:pt x="27194" y="38881"/>
                </a:lnTo>
                <a:lnTo>
                  <a:pt x="36480" y="46655"/>
                </a:lnTo>
                <a:lnTo>
                  <a:pt x="45441" y="54428"/>
                </a:lnTo>
                <a:lnTo>
                  <a:pt x="37813" y="32452"/>
                </a:lnTo>
                <a:lnTo>
                  <a:pt x="47100" y="29417"/>
                </a:lnTo>
                <a:lnTo>
                  <a:pt x="56060" y="26369"/>
                </a:lnTo>
                <a:lnTo>
                  <a:pt x="44108" y="23334"/>
                </a:lnTo>
                <a:lnTo>
                  <a:pt x="33503" y="21644"/>
                </a:lnTo>
                <a:lnTo>
                  <a:pt x="27194" y="0"/>
                </a:lnTo>
                <a:lnTo>
                  <a:pt x="21224" y="18595"/>
                </a:lnTo>
                <a:lnTo>
                  <a:pt x="10605" y="16905"/>
                </a:lnTo>
                <a:lnTo>
                  <a:pt x="0" y="13870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9" name="object 139"/>
          <p:cNvSpPr/>
          <p:nvPr/>
        </p:nvSpPr>
        <p:spPr>
          <a:xfrm>
            <a:off x="6461371" y="4494727"/>
            <a:ext cx="48432" cy="46655"/>
          </a:xfrm>
          <a:custGeom>
            <a:avLst/>
            <a:gdLst/>
            <a:ahLst/>
            <a:cxnLst/>
            <a:rect l="l" t="t" r="r" b="b"/>
            <a:pathLst>
              <a:path w="48432" h="46655">
                <a:moveTo>
                  <a:pt x="24216" y="32784"/>
                </a:moveTo>
                <a:lnTo>
                  <a:pt x="39472" y="46655"/>
                </a:lnTo>
                <a:lnTo>
                  <a:pt x="33503" y="29403"/>
                </a:lnTo>
                <a:lnTo>
                  <a:pt x="48432" y="23320"/>
                </a:lnTo>
                <a:lnTo>
                  <a:pt x="39472" y="20286"/>
                </a:lnTo>
                <a:lnTo>
                  <a:pt x="30525" y="18595"/>
                </a:lnTo>
                <a:lnTo>
                  <a:pt x="24216" y="0"/>
                </a:lnTo>
                <a:lnTo>
                  <a:pt x="18247" y="15547"/>
                </a:lnTo>
                <a:lnTo>
                  <a:pt x="9286" y="13856"/>
                </a:lnTo>
                <a:lnTo>
                  <a:pt x="0" y="12512"/>
                </a:lnTo>
                <a:lnTo>
                  <a:pt x="15269" y="25011"/>
                </a:lnTo>
                <a:lnTo>
                  <a:pt x="10619" y="40558"/>
                </a:lnTo>
                <a:lnTo>
                  <a:pt x="24216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0" name="object 140"/>
          <p:cNvSpPr/>
          <p:nvPr/>
        </p:nvSpPr>
        <p:spPr>
          <a:xfrm>
            <a:off x="6464689" y="4497761"/>
            <a:ext cx="42137" cy="40572"/>
          </a:xfrm>
          <a:custGeom>
            <a:avLst/>
            <a:gdLst/>
            <a:ahLst/>
            <a:cxnLst/>
            <a:rect l="l" t="t" r="r" b="b"/>
            <a:pathLst>
              <a:path w="42137" h="40572">
                <a:moveTo>
                  <a:pt x="42137" y="20286"/>
                </a:moveTo>
                <a:lnTo>
                  <a:pt x="27207" y="15560"/>
                </a:lnTo>
                <a:lnTo>
                  <a:pt x="22557" y="0"/>
                </a:lnTo>
                <a:lnTo>
                  <a:pt x="16588" y="13870"/>
                </a:lnTo>
                <a:lnTo>
                  <a:pt x="8960" y="12512"/>
                </a:lnTo>
                <a:lnTo>
                  <a:pt x="0" y="10822"/>
                </a:lnTo>
                <a:lnTo>
                  <a:pt x="13610" y="21976"/>
                </a:lnTo>
                <a:lnTo>
                  <a:pt x="8960" y="34142"/>
                </a:lnTo>
                <a:lnTo>
                  <a:pt x="22557" y="28059"/>
                </a:lnTo>
                <a:lnTo>
                  <a:pt x="34495" y="40572"/>
                </a:lnTo>
                <a:lnTo>
                  <a:pt x="28526" y="26369"/>
                </a:lnTo>
                <a:lnTo>
                  <a:pt x="42137" y="2028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1" name="object 141"/>
          <p:cNvSpPr/>
          <p:nvPr/>
        </p:nvSpPr>
        <p:spPr>
          <a:xfrm>
            <a:off x="6467680" y="4500810"/>
            <a:ext cx="36154" cy="34475"/>
          </a:xfrm>
          <a:custGeom>
            <a:avLst/>
            <a:gdLst/>
            <a:ahLst/>
            <a:cxnLst/>
            <a:rect l="l" t="t" r="r" b="b"/>
            <a:pathLst>
              <a:path w="36154" h="34475">
                <a:moveTo>
                  <a:pt x="19566" y="23320"/>
                </a:moveTo>
                <a:lnTo>
                  <a:pt x="28526" y="34475"/>
                </a:lnTo>
                <a:lnTo>
                  <a:pt x="25535" y="21976"/>
                </a:lnTo>
                <a:lnTo>
                  <a:pt x="36154" y="15547"/>
                </a:lnTo>
                <a:lnTo>
                  <a:pt x="22557" y="12512"/>
                </a:lnTo>
                <a:lnTo>
                  <a:pt x="19566" y="0"/>
                </a:lnTo>
                <a:lnTo>
                  <a:pt x="13597" y="10822"/>
                </a:lnTo>
                <a:lnTo>
                  <a:pt x="0" y="7773"/>
                </a:lnTo>
                <a:lnTo>
                  <a:pt x="11938" y="18928"/>
                </a:lnTo>
                <a:lnTo>
                  <a:pt x="7301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2" name="object 142"/>
          <p:cNvSpPr/>
          <p:nvPr/>
        </p:nvSpPr>
        <p:spPr>
          <a:xfrm>
            <a:off x="6470658" y="4502500"/>
            <a:ext cx="31844" cy="31094"/>
          </a:xfrm>
          <a:custGeom>
            <a:avLst/>
            <a:gdLst/>
            <a:ahLst/>
            <a:cxnLst/>
            <a:rect l="l" t="t" r="r" b="b"/>
            <a:pathLst>
              <a:path w="31844" h="31094">
                <a:moveTo>
                  <a:pt x="16588" y="21630"/>
                </a:moveTo>
                <a:lnTo>
                  <a:pt x="25548" y="31094"/>
                </a:lnTo>
                <a:lnTo>
                  <a:pt x="21238" y="18595"/>
                </a:lnTo>
                <a:lnTo>
                  <a:pt x="31844" y="15547"/>
                </a:lnTo>
                <a:lnTo>
                  <a:pt x="19579" y="12512"/>
                </a:lnTo>
                <a:lnTo>
                  <a:pt x="16588" y="0"/>
                </a:lnTo>
                <a:lnTo>
                  <a:pt x="11951" y="10822"/>
                </a:lnTo>
                <a:lnTo>
                  <a:pt x="0" y="9131"/>
                </a:lnTo>
                <a:lnTo>
                  <a:pt x="8960" y="17237"/>
                </a:lnTo>
                <a:lnTo>
                  <a:pt x="5982" y="26369"/>
                </a:lnTo>
                <a:lnTo>
                  <a:pt x="16588" y="2163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3" name="object 143"/>
          <p:cNvSpPr/>
          <p:nvPr/>
        </p:nvSpPr>
        <p:spPr>
          <a:xfrm>
            <a:off x="6473649" y="4505549"/>
            <a:ext cx="25535" cy="23320"/>
          </a:xfrm>
          <a:custGeom>
            <a:avLst/>
            <a:gdLst/>
            <a:ahLst/>
            <a:cxnLst/>
            <a:rect l="l" t="t" r="r" b="b"/>
            <a:pathLst>
              <a:path w="25535" h="23320">
                <a:moveTo>
                  <a:pt x="0" y="6083"/>
                </a:moveTo>
                <a:lnTo>
                  <a:pt x="7627" y="14189"/>
                </a:lnTo>
                <a:lnTo>
                  <a:pt x="4650" y="20272"/>
                </a:lnTo>
                <a:lnTo>
                  <a:pt x="13597" y="17237"/>
                </a:lnTo>
                <a:lnTo>
                  <a:pt x="19566" y="23320"/>
                </a:lnTo>
                <a:lnTo>
                  <a:pt x="18247" y="15547"/>
                </a:lnTo>
                <a:lnTo>
                  <a:pt x="25535" y="10808"/>
                </a:lnTo>
                <a:lnTo>
                  <a:pt x="16588" y="9464"/>
                </a:lnTo>
                <a:lnTo>
                  <a:pt x="13597" y="0"/>
                </a:lnTo>
                <a:lnTo>
                  <a:pt x="8960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4" name="object 144"/>
          <p:cNvSpPr/>
          <p:nvPr/>
        </p:nvSpPr>
        <p:spPr>
          <a:xfrm>
            <a:off x="6476640" y="4508583"/>
            <a:ext cx="18233" cy="17237"/>
          </a:xfrm>
          <a:custGeom>
            <a:avLst/>
            <a:gdLst/>
            <a:ahLst/>
            <a:cxnLst/>
            <a:rect l="l" t="t" r="r" b="b"/>
            <a:pathLst>
              <a:path w="18233" h="17237">
                <a:moveTo>
                  <a:pt x="10605" y="12512"/>
                </a:moveTo>
                <a:lnTo>
                  <a:pt x="15255" y="17237"/>
                </a:lnTo>
                <a:lnTo>
                  <a:pt x="13597" y="11154"/>
                </a:lnTo>
                <a:lnTo>
                  <a:pt x="18233" y="9464"/>
                </a:lnTo>
                <a:lnTo>
                  <a:pt x="11938" y="7773"/>
                </a:lnTo>
                <a:lnTo>
                  <a:pt x="10605" y="0"/>
                </a:lnTo>
                <a:lnTo>
                  <a:pt x="8946" y="6429"/>
                </a:lnTo>
                <a:lnTo>
                  <a:pt x="0" y="4738"/>
                </a:lnTo>
                <a:lnTo>
                  <a:pt x="5969" y="9464"/>
                </a:lnTo>
                <a:lnTo>
                  <a:pt x="4636" y="15547"/>
                </a:lnTo>
                <a:lnTo>
                  <a:pt x="10605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5" name="object 145"/>
          <p:cNvSpPr/>
          <p:nvPr/>
        </p:nvSpPr>
        <p:spPr>
          <a:xfrm>
            <a:off x="6479618" y="4511632"/>
            <a:ext cx="12278" cy="11154"/>
          </a:xfrm>
          <a:custGeom>
            <a:avLst/>
            <a:gdLst/>
            <a:ahLst/>
            <a:cxnLst/>
            <a:rect l="l" t="t" r="r" b="b"/>
            <a:pathLst>
              <a:path w="12278" h="11154">
                <a:moveTo>
                  <a:pt x="0" y="3381"/>
                </a:moveTo>
                <a:lnTo>
                  <a:pt x="5969" y="6415"/>
                </a:lnTo>
                <a:lnTo>
                  <a:pt x="2991" y="9464"/>
                </a:lnTo>
                <a:lnTo>
                  <a:pt x="7627" y="8106"/>
                </a:lnTo>
                <a:lnTo>
                  <a:pt x="10619" y="11154"/>
                </a:lnTo>
                <a:lnTo>
                  <a:pt x="8960" y="8106"/>
                </a:lnTo>
                <a:lnTo>
                  <a:pt x="12278" y="4725"/>
                </a:lnTo>
                <a:lnTo>
                  <a:pt x="8960" y="4725"/>
                </a:lnTo>
                <a:lnTo>
                  <a:pt x="7627" y="0"/>
                </a:lnTo>
                <a:lnTo>
                  <a:pt x="5969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6" name="object 146"/>
          <p:cNvSpPr/>
          <p:nvPr/>
        </p:nvSpPr>
        <p:spPr>
          <a:xfrm>
            <a:off x="6482610" y="4516357"/>
            <a:ext cx="4636" cy="3381"/>
          </a:xfrm>
          <a:custGeom>
            <a:avLst/>
            <a:gdLst/>
            <a:ahLst/>
            <a:cxnLst/>
            <a:rect l="l" t="t" r="r" b="b"/>
            <a:pathLst>
              <a:path w="4636" h="3381">
                <a:moveTo>
                  <a:pt x="4636" y="1690"/>
                </a:moveTo>
                <a:lnTo>
                  <a:pt x="3626" y="1322"/>
                </a:lnTo>
                <a:lnTo>
                  <a:pt x="4636" y="3381"/>
                </a:lnTo>
                <a:lnTo>
                  <a:pt x="4636" y="1690"/>
                </a:lnTo>
                <a:close/>
              </a:path>
              <a:path w="4636" h="3381">
                <a:moveTo>
                  <a:pt x="3626" y="1322"/>
                </a:moveTo>
                <a:lnTo>
                  <a:pt x="2977" y="0"/>
                </a:lnTo>
                <a:lnTo>
                  <a:pt x="0" y="0"/>
                </a:lnTo>
                <a:lnTo>
                  <a:pt x="3626" y="1322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7" name="object 147"/>
          <p:cNvSpPr/>
          <p:nvPr/>
        </p:nvSpPr>
        <p:spPr>
          <a:xfrm>
            <a:off x="6875673" y="4571118"/>
            <a:ext cx="96865" cy="90261"/>
          </a:xfrm>
          <a:custGeom>
            <a:avLst/>
            <a:gdLst/>
            <a:ahLst/>
            <a:cxnLst/>
            <a:rect l="l" t="t" r="r" b="b"/>
            <a:pathLst>
              <a:path w="96865" h="90261">
                <a:moveTo>
                  <a:pt x="15269" y="34142"/>
                </a:moveTo>
                <a:lnTo>
                  <a:pt x="30185" y="48013"/>
                </a:lnTo>
                <a:lnTo>
                  <a:pt x="18247" y="77763"/>
                </a:lnTo>
                <a:lnTo>
                  <a:pt x="33176" y="71666"/>
                </a:lnTo>
                <a:lnTo>
                  <a:pt x="46773" y="65250"/>
                </a:lnTo>
                <a:lnTo>
                  <a:pt x="63362" y="77763"/>
                </a:lnTo>
                <a:lnTo>
                  <a:pt x="78618" y="90261"/>
                </a:lnTo>
                <a:lnTo>
                  <a:pt x="66353" y="55786"/>
                </a:lnTo>
                <a:lnTo>
                  <a:pt x="81609" y="48013"/>
                </a:lnTo>
                <a:lnTo>
                  <a:pt x="96865" y="41930"/>
                </a:lnTo>
                <a:lnTo>
                  <a:pt x="84587" y="38881"/>
                </a:lnTo>
                <a:lnTo>
                  <a:pt x="72648" y="37191"/>
                </a:lnTo>
                <a:lnTo>
                  <a:pt x="59051" y="34142"/>
                </a:lnTo>
                <a:lnTo>
                  <a:pt x="46773" y="0"/>
                </a:lnTo>
                <a:lnTo>
                  <a:pt x="37826" y="29417"/>
                </a:lnTo>
                <a:lnTo>
                  <a:pt x="24216" y="26369"/>
                </a:lnTo>
                <a:lnTo>
                  <a:pt x="11951" y="23334"/>
                </a:lnTo>
                <a:lnTo>
                  <a:pt x="0" y="20286"/>
                </a:lnTo>
                <a:lnTo>
                  <a:pt x="15269" y="3414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8" name="object 148"/>
          <p:cNvSpPr/>
          <p:nvPr/>
        </p:nvSpPr>
        <p:spPr>
          <a:xfrm>
            <a:off x="6902880" y="4600536"/>
            <a:ext cx="96851" cy="90261"/>
          </a:xfrm>
          <a:custGeom>
            <a:avLst/>
            <a:gdLst/>
            <a:ahLst/>
            <a:cxnLst/>
            <a:rect l="l" t="t" r="r" b="b"/>
            <a:pathLst>
              <a:path w="96851" h="90261">
                <a:moveTo>
                  <a:pt x="15255" y="35833"/>
                </a:moveTo>
                <a:lnTo>
                  <a:pt x="30185" y="48345"/>
                </a:lnTo>
                <a:lnTo>
                  <a:pt x="18247" y="79439"/>
                </a:lnTo>
                <a:lnTo>
                  <a:pt x="33163" y="71666"/>
                </a:lnTo>
                <a:lnTo>
                  <a:pt x="48432" y="65583"/>
                </a:lnTo>
                <a:lnTo>
                  <a:pt x="63348" y="78081"/>
                </a:lnTo>
                <a:lnTo>
                  <a:pt x="78618" y="90261"/>
                </a:lnTo>
                <a:lnTo>
                  <a:pt x="66339" y="56119"/>
                </a:lnTo>
                <a:lnTo>
                  <a:pt x="81595" y="48345"/>
                </a:lnTo>
                <a:lnTo>
                  <a:pt x="96851" y="42248"/>
                </a:lnTo>
                <a:lnTo>
                  <a:pt x="84587" y="38867"/>
                </a:lnTo>
                <a:lnTo>
                  <a:pt x="72635" y="37523"/>
                </a:lnTo>
                <a:lnTo>
                  <a:pt x="59038" y="34475"/>
                </a:lnTo>
                <a:lnTo>
                  <a:pt x="48432" y="0"/>
                </a:lnTo>
                <a:lnTo>
                  <a:pt x="37813" y="29750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76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9" name="object 149"/>
          <p:cNvSpPr/>
          <p:nvPr/>
        </p:nvSpPr>
        <p:spPr>
          <a:xfrm>
            <a:off x="6889283" y="4584989"/>
            <a:ext cx="96851" cy="91938"/>
          </a:xfrm>
          <a:custGeom>
            <a:avLst/>
            <a:gdLst/>
            <a:ahLst/>
            <a:cxnLst/>
            <a:rect l="l" t="t" r="r" b="b"/>
            <a:pathLst>
              <a:path w="96851" h="91938">
                <a:moveTo>
                  <a:pt x="15255" y="35833"/>
                </a:moveTo>
                <a:lnTo>
                  <a:pt x="30185" y="48331"/>
                </a:lnTo>
                <a:lnTo>
                  <a:pt x="18233" y="79439"/>
                </a:lnTo>
                <a:lnTo>
                  <a:pt x="33163" y="73356"/>
                </a:lnTo>
                <a:lnTo>
                  <a:pt x="48419" y="66927"/>
                </a:lnTo>
                <a:lnTo>
                  <a:pt x="63348" y="79439"/>
                </a:lnTo>
                <a:lnTo>
                  <a:pt x="78604" y="91938"/>
                </a:lnTo>
                <a:lnTo>
                  <a:pt x="66339" y="56105"/>
                </a:lnTo>
                <a:lnTo>
                  <a:pt x="81595" y="50022"/>
                </a:lnTo>
                <a:lnTo>
                  <a:pt x="96851" y="41916"/>
                </a:lnTo>
                <a:lnTo>
                  <a:pt x="84587" y="40558"/>
                </a:lnTo>
                <a:lnTo>
                  <a:pt x="72635" y="37523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094"/>
                </a:lnTo>
                <a:lnTo>
                  <a:pt x="24216" y="28059"/>
                </a:lnTo>
                <a:lnTo>
                  <a:pt x="11938" y="25011"/>
                </a:lnTo>
                <a:lnTo>
                  <a:pt x="0" y="21962"/>
                </a:lnTo>
                <a:lnTo>
                  <a:pt x="15255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0" name="object 150"/>
          <p:cNvSpPr/>
          <p:nvPr/>
        </p:nvSpPr>
        <p:spPr>
          <a:xfrm>
            <a:off x="6889283" y="4584989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5255" y="34142"/>
                </a:moveTo>
                <a:lnTo>
                  <a:pt x="30185" y="48331"/>
                </a:lnTo>
                <a:lnTo>
                  <a:pt x="18233" y="76391"/>
                </a:lnTo>
                <a:lnTo>
                  <a:pt x="31844" y="69975"/>
                </a:lnTo>
                <a:lnTo>
                  <a:pt x="45441" y="62202"/>
                </a:lnTo>
                <a:lnTo>
                  <a:pt x="60370" y="74700"/>
                </a:lnTo>
                <a:lnTo>
                  <a:pt x="75626" y="87213"/>
                </a:lnTo>
                <a:lnTo>
                  <a:pt x="63348" y="54414"/>
                </a:lnTo>
                <a:lnTo>
                  <a:pt x="78604" y="46641"/>
                </a:lnTo>
                <a:lnTo>
                  <a:pt x="93533" y="40558"/>
                </a:lnTo>
                <a:lnTo>
                  <a:pt x="81595" y="37523"/>
                </a:lnTo>
                <a:lnTo>
                  <a:pt x="69657" y="35833"/>
                </a:lnTo>
                <a:lnTo>
                  <a:pt x="57379" y="34142"/>
                </a:lnTo>
                <a:lnTo>
                  <a:pt x="45441" y="0"/>
                </a:lnTo>
                <a:lnTo>
                  <a:pt x="36154" y="29750"/>
                </a:lnTo>
                <a:lnTo>
                  <a:pt x="24216" y="26369"/>
                </a:lnTo>
                <a:lnTo>
                  <a:pt x="11938" y="23320"/>
                </a:lnTo>
                <a:lnTo>
                  <a:pt x="0" y="20272"/>
                </a:lnTo>
                <a:lnTo>
                  <a:pt x="15255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1" name="object 151"/>
          <p:cNvSpPr/>
          <p:nvPr/>
        </p:nvSpPr>
        <p:spPr>
          <a:xfrm>
            <a:off x="6892261" y="4588023"/>
            <a:ext cx="87578" cy="81130"/>
          </a:xfrm>
          <a:custGeom>
            <a:avLst/>
            <a:gdLst/>
            <a:ahLst/>
            <a:cxnLst/>
            <a:rect l="l" t="t" r="r" b="b"/>
            <a:pathLst>
              <a:path w="87578" h="81130">
                <a:moveTo>
                  <a:pt x="13597" y="31108"/>
                </a:moveTo>
                <a:lnTo>
                  <a:pt x="27207" y="43606"/>
                </a:lnTo>
                <a:lnTo>
                  <a:pt x="16588" y="70322"/>
                </a:lnTo>
                <a:lnTo>
                  <a:pt x="30185" y="63892"/>
                </a:lnTo>
                <a:lnTo>
                  <a:pt x="42463" y="57809"/>
                </a:lnTo>
                <a:lnTo>
                  <a:pt x="56060" y="70322"/>
                </a:lnTo>
                <a:lnTo>
                  <a:pt x="69657" y="81130"/>
                </a:lnTo>
                <a:lnTo>
                  <a:pt x="60370" y="50036"/>
                </a:lnTo>
                <a:lnTo>
                  <a:pt x="73967" y="43606"/>
                </a:lnTo>
                <a:lnTo>
                  <a:pt x="87578" y="38881"/>
                </a:lnTo>
                <a:lnTo>
                  <a:pt x="75626" y="35833"/>
                </a:lnTo>
                <a:lnTo>
                  <a:pt x="65021" y="34489"/>
                </a:lnTo>
                <a:lnTo>
                  <a:pt x="53069" y="31108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5025"/>
                </a:lnTo>
                <a:lnTo>
                  <a:pt x="12278" y="21976"/>
                </a:lnTo>
                <a:lnTo>
                  <a:pt x="0" y="20286"/>
                </a:lnTo>
                <a:lnTo>
                  <a:pt x="13597" y="3110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2" name="object 152"/>
          <p:cNvSpPr/>
          <p:nvPr/>
        </p:nvSpPr>
        <p:spPr>
          <a:xfrm>
            <a:off x="6895252" y="4591404"/>
            <a:ext cx="80263" cy="74714"/>
          </a:xfrm>
          <a:custGeom>
            <a:avLst/>
            <a:gdLst/>
            <a:ahLst/>
            <a:cxnLst/>
            <a:rect l="l" t="t" r="r" b="b"/>
            <a:pathLst>
              <a:path w="80263" h="74714">
                <a:moveTo>
                  <a:pt x="25875" y="40225"/>
                </a:moveTo>
                <a:lnTo>
                  <a:pt x="16588" y="65250"/>
                </a:lnTo>
                <a:lnTo>
                  <a:pt x="27194" y="59167"/>
                </a:lnTo>
                <a:lnTo>
                  <a:pt x="39472" y="52738"/>
                </a:lnTo>
                <a:lnTo>
                  <a:pt x="53069" y="63560"/>
                </a:lnTo>
                <a:lnTo>
                  <a:pt x="65007" y="74714"/>
                </a:lnTo>
                <a:lnTo>
                  <a:pt x="56060" y="46655"/>
                </a:lnTo>
                <a:lnTo>
                  <a:pt x="67998" y="40225"/>
                </a:lnTo>
                <a:lnTo>
                  <a:pt x="80263" y="34142"/>
                </a:lnTo>
                <a:lnTo>
                  <a:pt x="65007" y="31108"/>
                </a:lnTo>
                <a:lnTo>
                  <a:pt x="50077" y="27727"/>
                </a:lnTo>
                <a:lnTo>
                  <a:pt x="39472" y="0"/>
                </a:lnTo>
                <a:lnTo>
                  <a:pt x="31844" y="24678"/>
                </a:lnTo>
                <a:lnTo>
                  <a:pt x="16588" y="21644"/>
                </a:lnTo>
                <a:lnTo>
                  <a:pt x="0" y="16905"/>
                </a:lnTo>
                <a:lnTo>
                  <a:pt x="13597" y="29417"/>
                </a:lnTo>
                <a:lnTo>
                  <a:pt x="25875" y="40225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3" name="object 153"/>
          <p:cNvSpPr/>
          <p:nvPr/>
        </p:nvSpPr>
        <p:spPr>
          <a:xfrm>
            <a:off x="6899889" y="4594453"/>
            <a:ext cx="72648" cy="68285"/>
          </a:xfrm>
          <a:custGeom>
            <a:avLst/>
            <a:gdLst/>
            <a:ahLst/>
            <a:cxnLst/>
            <a:rect l="l" t="t" r="r" b="b"/>
            <a:pathLst>
              <a:path w="72648" h="68285">
                <a:moveTo>
                  <a:pt x="22557" y="35833"/>
                </a:moveTo>
                <a:lnTo>
                  <a:pt x="14929" y="59153"/>
                </a:lnTo>
                <a:lnTo>
                  <a:pt x="25548" y="54428"/>
                </a:lnTo>
                <a:lnTo>
                  <a:pt x="34835" y="49689"/>
                </a:lnTo>
                <a:lnTo>
                  <a:pt x="46773" y="59153"/>
                </a:lnTo>
                <a:lnTo>
                  <a:pt x="59051" y="68285"/>
                </a:lnTo>
                <a:lnTo>
                  <a:pt x="48432" y="40558"/>
                </a:lnTo>
                <a:lnTo>
                  <a:pt x="60370" y="37177"/>
                </a:lnTo>
                <a:lnTo>
                  <a:pt x="72648" y="32452"/>
                </a:lnTo>
                <a:lnTo>
                  <a:pt x="59051" y="29403"/>
                </a:lnTo>
                <a:lnTo>
                  <a:pt x="43796" y="26369"/>
                </a:lnTo>
                <a:lnTo>
                  <a:pt x="34835" y="0"/>
                </a:lnTo>
                <a:lnTo>
                  <a:pt x="28526" y="23320"/>
                </a:lnTo>
                <a:lnTo>
                  <a:pt x="13610" y="20286"/>
                </a:lnTo>
                <a:lnTo>
                  <a:pt x="0" y="16905"/>
                </a:lnTo>
                <a:lnTo>
                  <a:pt x="11951" y="26369"/>
                </a:lnTo>
                <a:lnTo>
                  <a:pt x="22557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4" name="object 154"/>
          <p:cNvSpPr/>
          <p:nvPr/>
        </p:nvSpPr>
        <p:spPr>
          <a:xfrm>
            <a:off x="6902880" y="4597487"/>
            <a:ext cx="66339" cy="62202"/>
          </a:xfrm>
          <a:custGeom>
            <a:avLst/>
            <a:gdLst/>
            <a:ahLst/>
            <a:cxnLst/>
            <a:rect l="l" t="t" r="r" b="b"/>
            <a:pathLst>
              <a:path w="66339" h="62202">
                <a:moveTo>
                  <a:pt x="0" y="13870"/>
                </a:moveTo>
                <a:lnTo>
                  <a:pt x="10619" y="23334"/>
                </a:lnTo>
                <a:lnTo>
                  <a:pt x="22557" y="32798"/>
                </a:lnTo>
                <a:lnTo>
                  <a:pt x="13597" y="54428"/>
                </a:lnTo>
                <a:lnTo>
                  <a:pt x="22557" y="49703"/>
                </a:lnTo>
                <a:lnTo>
                  <a:pt x="31844" y="45297"/>
                </a:lnTo>
                <a:lnTo>
                  <a:pt x="42449" y="53084"/>
                </a:lnTo>
                <a:lnTo>
                  <a:pt x="52742" y="62202"/>
                </a:lnTo>
                <a:lnTo>
                  <a:pt x="45441" y="37523"/>
                </a:lnTo>
                <a:lnTo>
                  <a:pt x="56060" y="32798"/>
                </a:lnTo>
                <a:lnTo>
                  <a:pt x="66339" y="28059"/>
                </a:lnTo>
                <a:lnTo>
                  <a:pt x="52742" y="26369"/>
                </a:lnTo>
                <a:lnTo>
                  <a:pt x="40804" y="23334"/>
                </a:lnTo>
                <a:lnTo>
                  <a:pt x="31844" y="0"/>
                </a:lnTo>
                <a:lnTo>
                  <a:pt x="25535" y="20286"/>
                </a:lnTo>
                <a:lnTo>
                  <a:pt x="11938" y="17251"/>
                </a:lnTo>
                <a:lnTo>
                  <a:pt x="0" y="13870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5" name="object 155"/>
          <p:cNvSpPr/>
          <p:nvPr/>
        </p:nvSpPr>
        <p:spPr>
          <a:xfrm>
            <a:off x="6904539" y="4599178"/>
            <a:ext cx="63348" cy="59167"/>
          </a:xfrm>
          <a:custGeom>
            <a:avLst/>
            <a:gdLst/>
            <a:ahLst/>
            <a:cxnLst/>
            <a:rect l="l" t="t" r="r" b="b"/>
            <a:pathLst>
              <a:path w="63348" h="59167">
                <a:moveTo>
                  <a:pt x="20898" y="31108"/>
                </a:moveTo>
                <a:lnTo>
                  <a:pt x="13597" y="51394"/>
                </a:lnTo>
                <a:lnTo>
                  <a:pt x="22557" y="46655"/>
                </a:lnTo>
                <a:lnTo>
                  <a:pt x="30185" y="43606"/>
                </a:lnTo>
                <a:lnTo>
                  <a:pt x="40791" y="51394"/>
                </a:lnTo>
                <a:lnTo>
                  <a:pt x="51084" y="59167"/>
                </a:lnTo>
                <a:lnTo>
                  <a:pt x="42123" y="35833"/>
                </a:lnTo>
                <a:lnTo>
                  <a:pt x="52742" y="32452"/>
                </a:lnTo>
                <a:lnTo>
                  <a:pt x="63348" y="27727"/>
                </a:lnTo>
                <a:lnTo>
                  <a:pt x="51084" y="26369"/>
                </a:lnTo>
                <a:lnTo>
                  <a:pt x="39145" y="23334"/>
                </a:lnTo>
                <a:lnTo>
                  <a:pt x="30185" y="0"/>
                </a:lnTo>
                <a:lnTo>
                  <a:pt x="25535" y="21644"/>
                </a:lnTo>
                <a:lnTo>
                  <a:pt x="13597" y="18595"/>
                </a:lnTo>
                <a:lnTo>
                  <a:pt x="0" y="15560"/>
                </a:lnTo>
                <a:lnTo>
                  <a:pt x="10279" y="23334"/>
                </a:lnTo>
                <a:lnTo>
                  <a:pt x="20898" y="3110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6" name="object 156"/>
          <p:cNvSpPr/>
          <p:nvPr/>
        </p:nvSpPr>
        <p:spPr>
          <a:xfrm>
            <a:off x="6907517" y="4602226"/>
            <a:ext cx="57393" cy="52738"/>
          </a:xfrm>
          <a:custGeom>
            <a:avLst/>
            <a:gdLst/>
            <a:ahLst/>
            <a:cxnLst/>
            <a:rect l="l" t="t" r="r" b="b"/>
            <a:pathLst>
              <a:path w="57393" h="52738">
                <a:moveTo>
                  <a:pt x="0" y="12512"/>
                </a:moveTo>
                <a:lnTo>
                  <a:pt x="10619" y="20286"/>
                </a:lnTo>
                <a:lnTo>
                  <a:pt x="19579" y="28059"/>
                </a:lnTo>
                <a:lnTo>
                  <a:pt x="11951" y="44964"/>
                </a:lnTo>
                <a:lnTo>
                  <a:pt x="27207" y="38867"/>
                </a:lnTo>
                <a:lnTo>
                  <a:pt x="36168" y="44964"/>
                </a:lnTo>
                <a:lnTo>
                  <a:pt x="46773" y="52738"/>
                </a:lnTo>
                <a:lnTo>
                  <a:pt x="39145" y="31094"/>
                </a:lnTo>
                <a:lnTo>
                  <a:pt x="48106" y="28059"/>
                </a:lnTo>
                <a:lnTo>
                  <a:pt x="57393" y="24678"/>
                </a:lnTo>
                <a:lnTo>
                  <a:pt x="45114" y="21630"/>
                </a:lnTo>
                <a:lnTo>
                  <a:pt x="34509" y="20286"/>
                </a:lnTo>
                <a:lnTo>
                  <a:pt x="27207" y="0"/>
                </a:lnTo>
                <a:lnTo>
                  <a:pt x="22557" y="18595"/>
                </a:lnTo>
                <a:lnTo>
                  <a:pt x="11951" y="15547"/>
                </a:lnTo>
                <a:lnTo>
                  <a:pt x="0" y="12512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7" name="object 157"/>
          <p:cNvSpPr/>
          <p:nvPr/>
        </p:nvSpPr>
        <p:spPr>
          <a:xfrm>
            <a:off x="6911841" y="4605261"/>
            <a:ext cx="48419" cy="45311"/>
          </a:xfrm>
          <a:custGeom>
            <a:avLst/>
            <a:gdLst/>
            <a:ahLst/>
            <a:cxnLst/>
            <a:rect l="l" t="t" r="r" b="b"/>
            <a:pathLst>
              <a:path w="48419" h="45311">
                <a:moveTo>
                  <a:pt x="22883" y="32798"/>
                </a:moveTo>
                <a:lnTo>
                  <a:pt x="39472" y="45311"/>
                </a:lnTo>
                <a:lnTo>
                  <a:pt x="33489" y="28059"/>
                </a:lnTo>
                <a:lnTo>
                  <a:pt x="48419" y="20286"/>
                </a:lnTo>
                <a:lnTo>
                  <a:pt x="39472" y="18595"/>
                </a:lnTo>
                <a:lnTo>
                  <a:pt x="30185" y="17251"/>
                </a:lnTo>
                <a:lnTo>
                  <a:pt x="22883" y="0"/>
                </a:lnTo>
                <a:lnTo>
                  <a:pt x="18233" y="15560"/>
                </a:lnTo>
                <a:lnTo>
                  <a:pt x="9286" y="12512"/>
                </a:lnTo>
                <a:lnTo>
                  <a:pt x="0" y="10822"/>
                </a:lnTo>
                <a:lnTo>
                  <a:pt x="15255" y="25025"/>
                </a:lnTo>
                <a:lnTo>
                  <a:pt x="9286" y="40572"/>
                </a:lnTo>
                <a:lnTo>
                  <a:pt x="22883" y="32798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8" name="object 158"/>
          <p:cNvSpPr/>
          <p:nvPr/>
        </p:nvSpPr>
        <p:spPr>
          <a:xfrm>
            <a:off x="6914818" y="4608309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8595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4203"/>
                </a:lnTo>
                <a:lnTo>
                  <a:pt x="7627" y="10822"/>
                </a:lnTo>
                <a:lnTo>
                  <a:pt x="0" y="9464"/>
                </a:lnTo>
                <a:lnTo>
                  <a:pt x="13597" y="21976"/>
                </a:lnTo>
                <a:lnTo>
                  <a:pt x="7627" y="34475"/>
                </a:lnTo>
                <a:lnTo>
                  <a:pt x="22883" y="28059"/>
                </a:lnTo>
                <a:lnTo>
                  <a:pt x="33503" y="38881"/>
                </a:lnTo>
                <a:lnTo>
                  <a:pt x="28866" y="25011"/>
                </a:lnTo>
                <a:lnTo>
                  <a:pt x="42463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9" name="object 159"/>
          <p:cNvSpPr/>
          <p:nvPr/>
        </p:nvSpPr>
        <p:spPr>
          <a:xfrm>
            <a:off x="6918136" y="4611358"/>
            <a:ext cx="36154" cy="32784"/>
          </a:xfrm>
          <a:custGeom>
            <a:avLst/>
            <a:gdLst/>
            <a:ahLst/>
            <a:cxnLst/>
            <a:rect l="l" t="t" r="r" b="b"/>
            <a:pathLst>
              <a:path w="36154" h="32784">
                <a:moveTo>
                  <a:pt x="19566" y="23653"/>
                </a:moveTo>
                <a:lnTo>
                  <a:pt x="28526" y="32784"/>
                </a:lnTo>
                <a:lnTo>
                  <a:pt x="25548" y="20272"/>
                </a:lnTo>
                <a:lnTo>
                  <a:pt x="36154" y="14189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1154"/>
                </a:lnTo>
                <a:lnTo>
                  <a:pt x="0" y="7773"/>
                </a:lnTo>
                <a:lnTo>
                  <a:pt x="11938" y="17237"/>
                </a:lnTo>
                <a:lnTo>
                  <a:pt x="7301" y="28045"/>
                </a:lnTo>
                <a:lnTo>
                  <a:pt x="19566" y="23653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0" name="object 160"/>
          <p:cNvSpPr/>
          <p:nvPr/>
        </p:nvSpPr>
        <p:spPr>
          <a:xfrm>
            <a:off x="6919469" y="4613048"/>
            <a:ext cx="33163" cy="29736"/>
          </a:xfrm>
          <a:custGeom>
            <a:avLst/>
            <a:gdLst/>
            <a:ahLst/>
            <a:cxnLst/>
            <a:rect l="l" t="t" r="r" b="b"/>
            <a:pathLst>
              <a:path w="33163" h="29736">
                <a:moveTo>
                  <a:pt x="0" y="7773"/>
                </a:moveTo>
                <a:lnTo>
                  <a:pt x="10605" y="15547"/>
                </a:lnTo>
                <a:lnTo>
                  <a:pt x="7627" y="25011"/>
                </a:lnTo>
                <a:lnTo>
                  <a:pt x="18233" y="21962"/>
                </a:lnTo>
                <a:lnTo>
                  <a:pt x="27194" y="29736"/>
                </a:lnTo>
                <a:lnTo>
                  <a:pt x="22557" y="18581"/>
                </a:lnTo>
                <a:lnTo>
                  <a:pt x="33163" y="13856"/>
                </a:lnTo>
                <a:lnTo>
                  <a:pt x="21224" y="12498"/>
                </a:lnTo>
                <a:lnTo>
                  <a:pt x="18233" y="0"/>
                </a:lnTo>
                <a:lnTo>
                  <a:pt x="13597" y="10808"/>
                </a:lnTo>
                <a:lnTo>
                  <a:pt x="0" y="7773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1" name="object 161"/>
          <p:cNvSpPr/>
          <p:nvPr/>
        </p:nvSpPr>
        <p:spPr>
          <a:xfrm>
            <a:off x="6922446" y="4614739"/>
            <a:ext cx="25875" cy="24664"/>
          </a:xfrm>
          <a:custGeom>
            <a:avLst/>
            <a:gdLst/>
            <a:ahLst/>
            <a:cxnLst/>
            <a:rect l="l" t="t" r="r" b="b"/>
            <a:pathLst>
              <a:path w="25875" h="24664">
                <a:moveTo>
                  <a:pt x="0" y="6083"/>
                </a:moveTo>
                <a:lnTo>
                  <a:pt x="9286" y="13856"/>
                </a:lnTo>
                <a:lnTo>
                  <a:pt x="5969" y="21630"/>
                </a:lnTo>
                <a:lnTo>
                  <a:pt x="15255" y="18581"/>
                </a:lnTo>
                <a:lnTo>
                  <a:pt x="21238" y="24664"/>
                </a:lnTo>
                <a:lnTo>
                  <a:pt x="19579" y="16891"/>
                </a:lnTo>
                <a:lnTo>
                  <a:pt x="25875" y="12166"/>
                </a:lnTo>
                <a:lnTo>
                  <a:pt x="18247" y="10808"/>
                </a:lnTo>
                <a:lnTo>
                  <a:pt x="15255" y="0"/>
                </a:lnTo>
                <a:lnTo>
                  <a:pt x="10619" y="9117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2" name="object 162"/>
          <p:cNvSpPr/>
          <p:nvPr/>
        </p:nvSpPr>
        <p:spPr>
          <a:xfrm>
            <a:off x="6927097" y="4617773"/>
            <a:ext cx="18233" cy="18595"/>
          </a:xfrm>
          <a:custGeom>
            <a:avLst/>
            <a:gdLst/>
            <a:ahLst/>
            <a:cxnLst/>
            <a:rect l="l" t="t" r="r" b="b"/>
            <a:pathLst>
              <a:path w="18233" h="18595">
                <a:moveTo>
                  <a:pt x="10605" y="13856"/>
                </a:moveTo>
                <a:lnTo>
                  <a:pt x="14929" y="18595"/>
                </a:lnTo>
                <a:lnTo>
                  <a:pt x="13597" y="12512"/>
                </a:lnTo>
                <a:lnTo>
                  <a:pt x="18233" y="9131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7773"/>
                </a:lnTo>
                <a:lnTo>
                  <a:pt x="0" y="6083"/>
                </a:lnTo>
                <a:lnTo>
                  <a:pt x="5969" y="10822"/>
                </a:lnTo>
                <a:lnTo>
                  <a:pt x="4636" y="15547"/>
                </a:lnTo>
                <a:lnTo>
                  <a:pt x="10605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3" name="object 163"/>
          <p:cNvSpPr/>
          <p:nvPr/>
        </p:nvSpPr>
        <p:spPr>
          <a:xfrm>
            <a:off x="6930074" y="4620822"/>
            <a:ext cx="11951" cy="10808"/>
          </a:xfrm>
          <a:custGeom>
            <a:avLst/>
            <a:gdLst/>
            <a:ahLst/>
            <a:cxnLst/>
            <a:rect l="l" t="t" r="r" b="b"/>
            <a:pathLst>
              <a:path w="11951" h="10808">
                <a:moveTo>
                  <a:pt x="0" y="3034"/>
                </a:moveTo>
                <a:lnTo>
                  <a:pt x="4650" y="7773"/>
                </a:lnTo>
                <a:lnTo>
                  <a:pt x="2991" y="10808"/>
                </a:lnTo>
                <a:lnTo>
                  <a:pt x="7627" y="9464"/>
                </a:lnTo>
                <a:lnTo>
                  <a:pt x="10619" y="10808"/>
                </a:lnTo>
                <a:lnTo>
                  <a:pt x="8960" y="7773"/>
                </a:lnTo>
                <a:lnTo>
                  <a:pt x="11951" y="6083"/>
                </a:lnTo>
                <a:lnTo>
                  <a:pt x="8960" y="4725"/>
                </a:lnTo>
                <a:lnTo>
                  <a:pt x="7627" y="0"/>
                </a:lnTo>
                <a:lnTo>
                  <a:pt x="4650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4" name="object 164"/>
          <p:cNvSpPr/>
          <p:nvPr/>
        </p:nvSpPr>
        <p:spPr>
          <a:xfrm>
            <a:off x="6933066" y="4626905"/>
            <a:ext cx="4636" cy="1690"/>
          </a:xfrm>
          <a:custGeom>
            <a:avLst/>
            <a:gdLst/>
            <a:ahLst/>
            <a:cxnLst/>
            <a:rect l="l" t="t" r="r" b="b"/>
            <a:pathLst>
              <a:path w="4636" h="1690">
                <a:moveTo>
                  <a:pt x="4636" y="0"/>
                </a:moveTo>
                <a:lnTo>
                  <a:pt x="0" y="0"/>
                </a:lnTo>
                <a:lnTo>
                  <a:pt x="1658" y="1690"/>
                </a:lnTo>
                <a:lnTo>
                  <a:pt x="4636" y="1690"/>
                </a:lnTo>
                <a:lnTo>
                  <a:pt x="4636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5" name="object 165"/>
          <p:cNvSpPr/>
          <p:nvPr/>
        </p:nvSpPr>
        <p:spPr>
          <a:xfrm>
            <a:off x="6408628" y="5111664"/>
            <a:ext cx="96865" cy="90261"/>
          </a:xfrm>
          <a:custGeom>
            <a:avLst/>
            <a:gdLst/>
            <a:ahLst/>
            <a:cxnLst/>
            <a:rect l="l" t="t" r="r" b="b"/>
            <a:pathLst>
              <a:path w="96865" h="90261">
                <a:moveTo>
                  <a:pt x="15269" y="35833"/>
                </a:moveTo>
                <a:lnTo>
                  <a:pt x="30185" y="47999"/>
                </a:lnTo>
                <a:lnTo>
                  <a:pt x="18247" y="79439"/>
                </a:lnTo>
                <a:lnTo>
                  <a:pt x="33176" y="73024"/>
                </a:lnTo>
                <a:lnTo>
                  <a:pt x="46773" y="65250"/>
                </a:lnTo>
                <a:lnTo>
                  <a:pt x="62029" y="77749"/>
                </a:lnTo>
                <a:lnTo>
                  <a:pt x="78618" y="90261"/>
                </a:lnTo>
                <a:lnTo>
                  <a:pt x="66353" y="55772"/>
                </a:lnTo>
                <a:lnTo>
                  <a:pt x="81609" y="47999"/>
                </a:lnTo>
                <a:lnTo>
                  <a:pt x="96865" y="43606"/>
                </a:lnTo>
                <a:lnTo>
                  <a:pt x="84587" y="40225"/>
                </a:lnTo>
                <a:lnTo>
                  <a:pt x="72648" y="37191"/>
                </a:lnTo>
                <a:lnTo>
                  <a:pt x="59051" y="34142"/>
                </a:lnTo>
                <a:lnTo>
                  <a:pt x="46773" y="0"/>
                </a:lnTo>
                <a:lnTo>
                  <a:pt x="37826" y="31094"/>
                </a:lnTo>
                <a:lnTo>
                  <a:pt x="24216" y="27727"/>
                </a:lnTo>
                <a:lnTo>
                  <a:pt x="11951" y="26369"/>
                </a:lnTo>
                <a:lnTo>
                  <a:pt x="0" y="23320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6" name="object 166"/>
          <p:cNvSpPr/>
          <p:nvPr/>
        </p:nvSpPr>
        <p:spPr>
          <a:xfrm>
            <a:off x="6435836" y="5139391"/>
            <a:ext cx="96851" cy="93629"/>
          </a:xfrm>
          <a:custGeom>
            <a:avLst/>
            <a:gdLst/>
            <a:ahLst/>
            <a:cxnLst/>
            <a:rect l="l" t="t" r="r" b="b"/>
            <a:pathLst>
              <a:path w="96851" h="93629">
                <a:moveTo>
                  <a:pt x="15255" y="37523"/>
                </a:moveTo>
                <a:lnTo>
                  <a:pt x="30185" y="50022"/>
                </a:lnTo>
                <a:lnTo>
                  <a:pt x="18247" y="81130"/>
                </a:lnTo>
                <a:lnTo>
                  <a:pt x="33163" y="73356"/>
                </a:lnTo>
                <a:lnTo>
                  <a:pt x="46773" y="67259"/>
                </a:lnTo>
                <a:lnTo>
                  <a:pt x="63348" y="79439"/>
                </a:lnTo>
                <a:lnTo>
                  <a:pt x="78618" y="93629"/>
                </a:lnTo>
                <a:lnTo>
                  <a:pt x="66666" y="57795"/>
                </a:lnTo>
                <a:lnTo>
                  <a:pt x="81595" y="51712"/>
                </a:lnTo>
                <a:lnTo>
                  <a:pt x="96851" y="45297"/>
                </a:lnTo>
                <a:lnTo>
                  <a:pt x="84587" y="42248"/>
                </a:lnTo>
                <a:lnTo>
                  <a:pt x="70990" y="39200"/>
                </a:lnTo>
                <a:lnTo>
                  <a:pt x="59038" y="35833"/>
                </a:lnTo>
                <a:lnTo>
                  <a:pt x="46773" y="0"/>
                </a:lnTo>
                <a:lnTo>
                  <a:pt x="37813" y="31426"/>
                </a:lnTo>
                <a:lnTo>
                  <a:pt x="24216" y="29736"/>
                </a:lnTo>
                <a:lnTo>
                  <a:pt x="11938" y="26701"/>
                </a:lnTo>
                <a:lnTo>
                  <a:pt x="0" y="25011"/>
                </a:lnTo>
                <a:lnTo>
                  <a:pt x="15255" y="3752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7" name="object 167"/>
          <p:cNvSpPr/>
          <p:nvPr/>
        </p:nvSpPr>
        <p:spPr>
          <a:xfrm>
            <a:off x="6422239" y="5125521"/>
            <a:ext cx="96851" cy="91952"/>
          </a:xfrm>
          <a:custGeom>
            <a:avLst/>
            <a:gdLst/>
            <a:ahLst/>
            <a:cxnLst/>
            <a:rect l="l" t="t" r="r" b="b"/>
            <a:pathLst>
              <a:path w="96851" h="91952">
                <a:moveTo>
                  <a:pt x="15255" y="37523"/>
                </a:moveTo>
                <a:lnTo>
                  <a:pt x="30185" y="49703"/>
                </a:lnTo>
                <a:lnTo>
                  <a:pt x="18233" y="81130"/>
                </a:lnTo>
                <a:lnTo>
                  <a:pt x="33163" y="73356"/>
                </a:lnTo>
                <a:lnTo>
                  <a:pt x="48419" y="65583"/>
                </a:lnTo>
                <a:lnTo>
                  <a:pt x="63348" y="79439"/>
                </a:lnTo>
                <a:lnTo>
                  <a:pt x="78604" y="91952"/>
                </a:lnTo>
                <a:lnTo>
                  <a:pt x="66339" y="56119"/>
                </a:lnTo>
                <a:lnTo>
                  <a:pt x="81595" y="49703"/>
                </a:lnTo>
                <a:lnTo>
                  <a:pt x="96851" y="43606"/>
                </a:lnTo>
                <a:lnTo>
                  <a:pt x="84587" y="40572"/>
                </a:lnTo>
                <a:lnTo>
                  <a:pt x="72635" y="37523"/>
                </a:lnTo>
                <a:lnTo>
                  <a:pt x="59038" y="35833"/>
                </a:lnTo>
                <a:lnTo>
                  <a:pt x="48419" y="0"/>
                </a:lnTo>
                <a:lnTo>
                  <a:pt x="37813" y="31108"/>
                </a:lnTo>
                <a:lnTo>
                  <a:pt x="24216" y="28059"/>
                </a:lnTo>
                <a:lnTo>
                  <a:pt x="11938" y="26369"/>
                </a:lnTo>
                <a:lnTo>
                  <a:pt x="0" y="23334"/>
                </a:lnTo>
                <a:lnTo>
                  <a:pt x="15255" y="3752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8" name="object 168"/>
          <p:cNvSpPr/>
          <p:nvPr/>
        </p:nvSpPr>
        <p:spPr>
          <a:xfrm>
            <a:off x="6422239" y="5125521"/>
            <a:ext cx="93873" cy="88903"/>
          </a:xfrm>
          <a:custGeom>
            <a:avLst/>
            <a:gdLst/>
            <a:ahLst/>
            <a:cxnLst/>
            <a:rect l="l" t="t" r="r" b="b"/>
            <a:pathLst>
              <a:path w="93873" h="88903">
                <a:moveTo>
                  <a:pt x="15255" y="35833"/>
                </a:moveTo>
                <a:lnTo>
                  <a:pt x="30185" y="48345"/>
                </a:lnTo>
                <a:lnTo>
                  <a:pt x="18233" y="77749"/>
                </a:lnTo>
                <a:lnTo>
                  <a:pt x="31844" y="69975"/>
                </a:lnTo>
                <a:lnTo>
                  <a:pt x="45441" y="62202"/>
                </a:lnTo>
                <a:lnTo>
                  <a:pt x="60370" y="74714"/>
                </a:lnTo>
                <a:lnTo>
                  <a:pt x="73967" y="88903"/>
                </a:lnTo>
                <a:lnTo>
                  <a:pt x="63348" y="54428"/>
                </a:lnTo>
                <a:lnTo>
                  <a:pt x="78604" y="48345"/>
                </a:lnTo>
                <a:lnTo>
                  <a:pt x="93873" y="41916"/>
                </a:lnTo>
                <a:lnTo>
                  <a:pt x="81595" y="38881"/>
                </a:lnTo>
                <a:lnTo>
                  <a:pt x="69657" y="35833"/>
                </a:lnTo>
                <a:lnTo>
                  <a:pt x="57379" y="34142"/>
                </a:lnTo>
                <a:lnTo>
                  <a:pt x="45441" y="0"/>
                </a:lnTo>
                <a:lnTo>
                  <a:pt x="36154" y="29750"/>
                </a:lnTo>
                <a:lnTo>
                  <a:pt x="24216" y="26369"/>
                </a:lnTo>
                <a:lnTo>
                  <a:pt x="11938" y="25025"/>
                </a:lnTo>
                <a:lnTo>
                  <a:pt x="0" y="23334"/>
                </a:lnTo>
                <a:lnTo>
                  <a:pt x="15255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9" name="object 169"/>
          <p:cNvSpPr/>
          <p:nvPr/>
        </p:nvSpPr>
        <p:spPr>
          <a:xfrm>
            <a:off x="6425216" y="5128569"/>
            <a:ext cx="86245" cy="81130"/>
          </a:xfrm>
          <a:custGeom>
            <a:avLst/>
            <a:gdLst/>
            <a:ahLst/>
            <a:cxnLst/>
            <a:rect l="l" t="t" r="r" b="b"/>
            <a:pathLst>
              <a:path w="86245" h="81130">
                <a:moveTo>
                  <a:pt x="22557" y="26701"/>
                </a:moveTo>
                <a:lnTo>
                  <a:pt x="12278" y="23320"/>
                </a:lnTo>
                <a:lnTo>
                  <a:pt x="0" y="21976"/>
                </a:lnTo>
                <a:lnTo>
                  <a:pt x="13597" y="32784"/>
                </a:lnTo>
                <a:lnTo>
                  <a:pt x="27207" y="43606"/>
                </a:lnTo>
                <a:lnTo>
                  <a:pt x="16588" y="71666"/>
                </a:lnTo>
                <a:lnTo>
                  <a:pt x="30185" y="65583"/>
                </a:lnTo>
                <a:lnTo>
                  <a:pt x="42463" y="57809"/>
                </a:lnTo>
                <a:lnTo>
                  <a:pt x="56060" y="70308"/>
                </a:lnTo>
                <a:lnTo>
                  <a:pt x="69657" y="81130"/>
                </a:lnTo>
                <a:lnTo>
                  <a:pt x="60370" y="50022"/>
                </a:lnTo>
                <a:lnTo>
                  <a:pt x="73967" y="43606"/>
                </a:lnTo>
                <a:lnTo>
                  <a:pt x="86245" y="38867"/>
                </a:lnTo>
                <a:lnTo>
                  <a:pt x="75626" y="35833"/>
                </a:lnTo>
                <a:lnTo>
                  <a:pt x="63362" y="34475"/>
                </a:lnTo>
                <a:lnTo>
                  <a:pt x="53082" y="31094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670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0" name="object 170"/>
          <p:cNvSpPr/>
          <p:nvPr/>
        </p:nvSpPr>
        <p:spPr>
          <a:xfrm>
            <a:off x="6428208" y="5131604"/>
            <a:ext cx="80276" cy="75047"/>
          </a:xfrm>
          <a:custGeom>
            <a:avLst/>
            <a:gdLst/>
            <a:ahLst/>
            <a:cxnLst/>
            <a:rect l="l" t="t" r="r" b="b"/>
            <a:pathLst>
              <a:path w="80276" h="75047">
                <a:moveTo>
                  <a:pt x="25875" y="40572"/>
                </a:moveTo>
                <a:lnTo>
                  <a:pt x="16588" y="65583"/>
                </a:lnTo>
                <a:lnTo>
                  <a:pt x="27194" y="59500"/>
                </a:lnTo>
                <a:lnTo>
                  <a:pt x="39472" y="53084"/>
                </a:lnTo>
                <a:lnTo>
                  <a:pt x="53069" y="63892"/>
                </a:lnTo>
                <a:lnTo>
                  <a:pt x="65007" y="75047"/>
                </a:lnTo>
                <a:lnTo>
                  <a:pt x="54401" y="45311"/>
                </a:lnTo>
                <a:lnTo>
                  <a:pt x="67998" y="40572"/>
                </a:lnTo>
                <a:lnTo>
                  <a:pt x="80276" y="35833"/>
                </a:lnTo>
                <a:lnTo>
                  <a:pt x="65007" y="31440"/>
                </a:lnTo>
                <a:lnTo>
                  <a:pt x="50091" y="28059"/>
                </a:lnTo>
                <a:lnTo>
                  <a:pt x="39472" y="0"/>
                </a:lnTo>
                <a:lnTo>
                  <a:pt x="31844" y="25025"/>
                </a:lnTo>
                <a:lnTo>
                  <a:pt x="15255" y="21976"/>
                </a:lnTo>
                <a:lnTo>
                  <a:pt x="0" y="18941"/>
                </a:lnTo>
                <a:lnTo>
                  <a:pt x="13597" y="29750"/>
                </a:lnTo>
                <a:lnTo>
                  <a:pt x="25875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1" name="object 171"/>
          <p:cNvSpPr/>
          <p:nvPr/>
        </p:nvSpPr>
        <p:spPr>
          <a:xfrm>
            <a:off x="6432844" y="5134985"/>
            <a:ext cx="72648" cy="68285"/>
          </a:xfrm>
          <a:custGeom>
            <a:avLst/>
            <a:gdLst/>
            <a:ahLst/>
            <a:cxnLst/>
            <a:rect l="l" t="t" r="r" b="b"/>
            <a:pathLst>
              <a:path w="72648" h="68285">
                <a:moveTo>
                  <a:pt x="22557" y="35833"/>
                </a:moveTo>
                <a:lnTo>
                  <a:pt x="14929" y="60511"/>
                </a:lnTo>
                <a:lnTo>
                  <a:pt x="25548" y="54428"/>
                </a:lnTo>
                <a:lnTo>
                  <a:pt x="34835" y="48345"/>
                </a:lnTo>
                <a:lnTo>
                  <a:pt x="46773" y="59167"/>
                </a:lnTo>
                <a:lnTo>
                  <a:pt x="59051" y="68285"/>
                </a:lnTo>
                <a:lnTo>
                  <a:pt x="48432" y="40239"/>
                </a:lnTo>
                <a:lnTo>
                  <a:pt x="60370" y="37191"/>
                </a:lnTo>
                <a:lnTo>
                  <a:pt x="72648" y="32452"/>
                </a:lnTo>
                <a:lnTo>
                  <a:pt x="57393" y="29417"/>
                </a:lnTo>
                <a:lnTo>
                  <a:pt x="43796" y="26369"/>
                </a:lnTo>
                <a:lnTo>
                  <a:pt x="34835" y="0"/>
                </a:lnTo>
                <a:lnTo>
                  <a:pt x="28526" y="23334"/>
                </a:lnTo>
                <a:lnTo>
                  <a:pt x="13610" y="20286"/>
                </a:lnTo>
                <a:lnTo>
                  <a:pt x="0" y="18595"/>
                </a:lnTo>
                <a:lnTo>
                  <a:pt x="10619" y="26369"/>
                </a:lnTo>
                <a:lnTo>
                  <a:pt x="22557" y="3583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2" name="object 172"/>
          <p:cNvSpPr/>
          <p:nvPr/>
        </p:nvSpPr>
        <p:spPr>
          <a:xfrm>
            <a:off x="6435836" y="5138034"/>
            <a:ext cx="66666" cy="62202"/>
          </a:xfrm>
          <a:custGeom>
            <a:avLst/>
            <a:gdLst/>
            <a:ahLst/>
            <a:cxnLst/>
            <a:rect l="l" t="t" r="r" b="b"/>
            <a:pathLst>
              <a:path w="66666" h="62202">
                <a:moveTo>
                  <a:pt x="0" y="15547"/>
                </a:moveTo>
                <a:lnTo>
                  <a:pt x="10619" y="25011"/>
                </a:lnTo>
                <a:lnTo>
                  <a:pt x="22557" y="32784"/>
                </a:lnTo>
                <a:lnTo>
                  <a:pt x="13597" y="54428"/>
                </a:lnTo>
                <a:lnTo>
                  <a:pt x="22557" y="49689"/>
                </a:lnTo>
                <a:lnTo>
                  <a:pt x="31844" y="43606"/>
                </a:lnTo>
                <a:lnTo>
                  <a:pt x="42463" y="53070"/>
                </a:lnTo>
                <a:lnTo>
                  <a:pt x="52742" y="62202"/>
                </a:lnTo>
                <a:lnTo>
                  <a:pt x="45441" y="37191"/>
                </a:lnTo>
                <a:lnTo>
                  <a:pt x="56060" y="32784"/>
                </a:lnTo>
                <a:lnTo>
                  <a:pt x="66666" y="29403"/>
                </a:lnTo>
                <a:lnTo>
                  <a:pt x="52742" y="26369"/>
                </a:lnTo>
                <a:lnTo>
                  <a:pt x="40804" y="23320"/>
                </a:lnTo>
                <a:lnTo>
                  <a:pt x="31844" y="0"/>
                </a:lnTo>
                <a:lnTo>
                  <a:pt x="25535" y="20286"/>
                </a:lnTo>
                <a:lnTo>
                  <a:pt x="11938" y="18595"/>
                </a:lnTo>
                <a:lnTo>
                  <a:pt x="0" y="15547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3" name="object 173"/>
          <p:cNvSpPr/>
          <p:nvPr/>
        </p:nvSpPr>
        <p:spPr>
          <a:xfrm>
            <a:off x="6437495" y="5139391"/>
            <a:ext cx="63348" cy="59486"/>
          </a:xfrm>
          <a:custGeom>
            <a:avLst/>
            <a:gdLst/>
            <a:ahLst/>
            <a:cxnLst/>
            <a:rect l="l" t="t" r="r" b="b"/>
            <a:pathLst>
              <a:path w="63348" h="59486">
                <a:moveTo>
                  <a:pt x="20898" y="31426"/>
                </a:moveTo>
                <a:lnTo>
                  <a:pt x="13597" y="51712"/>
                </a:lnTo>
                <a:lnTo>
                  <a:pt x="22557" y="46987"/>
                </a:lnTo>
                <a:lnTo>
                  <a:pt x="30185" y="42248"/>
                </a:lnTo>
                <a:lnTo>
                  <a:pt x="40804" y="51712"/>
                </a:lnTo>
                <a:lnTo>
                  <a:pt x="51084" y="59486"/>
                </a:lnTo>
                <a:lnTo>
                  <a:pt x="42123" y="35833"/>
                </a:lnTo>
                <a:lnTo>
                  <a:pt x="52742" y="32784"/>
                </a:lnTo>
                <a:lnTo>
                  <a:pt x="63348" y="28045"/>
                </a:lnTo>
                <a:lnTo>
                  <a:pt x="51084" y="26701"/>
                </a:lnTo>
                <a:lnTo>
                  <a:pt x="39145" y="23653"/>
                </a:lnTo>
                <a:lnTo>
                  <a:pt x="30185" y="0"/>
                </a:lnTo>
                <a:lnTo>
                  <a:pt x="25535" y="20272"/>
                </a:lnTo>
                <a:lnTo>
                  <a:pt x="11938" y="18928"/>
                </a:lnTo>
                <a:lnTo>
                  <a:pt x="0" y="15879"/>
                </a:lnTo>
                <a:lnTo>
                  <a:pt x="10279" y="23653"/>
                </a:lnTo>
                <a:lnTo>
                  <a:pt x="20898" y="31426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4" name="object 174"/>
          <p:cNvSpPr/>
          <p:nvPr/>
        </p:nvSpPr>
        <p:spPr>
          <a:xfrm>
            <a:off x="6440472" y="5142759"/>
            <a:ext cx="55734" cy="52738"/>
          </a:xfrm>
          <a:custGeom>
            <a:avLst/>
            <a:gdLst/>
            <a:ahLst/>
            <a:cxnLst/>
            <a:rect l="l" t="t" r="r" b="b"/>
            <a:pathLst>
              <a:path w="55734" h="52738">
                <a:moveTo>
                  <a:pt x="0" y="13870"/>
                </a:moveTo>
                <a:lnTo>
                  <a:pt x="8960" y="20286"/>
                </a:lnTo>
                <a:lnTo>
                  <a:pt x="19579" y="28059"/>
                </a:lnTo>
                <a:lnTo>
                  <a:pt x="11951" y="44964"/>
                </a:lnTo>
                <a:lnTo>
                  <a:pt x="27207" y="37191"/>
                </a:lnTo>
                <a:lnTo>
                  <a:pt x="36168" y="44964"/>
                </a:lnTo>
                <a:lnTo>
                  <a:pt x="46773" y="52738"/>
                </a:lnTo>
                <a:lnTo>
                  <a:pt x="39145" y="31108"/>
                </a:lnTo>
                <a:lnTo>
                  <a:pt x="48106" y="28059"/>
                </a:lnTo>
                <a:lnTo>
                  <a:pt x="55734" y="24678"/>
                </a:lnTo>
                <a:lnTo>
                  <a:pt x="45114" y="21644"/>
                </a:lnTo>
                <a:lnTo>
                  <a:pt x="34509" y="20286"/>
                </a:lnTo>
                <a:lnTo>
                  <a:pt x="27207" y="0"/>
                </a:lnTo>
                <a:lnTo>
                  <a:pt x="22557" y="16905"/>
                </a:lnTo>
                <a:lnTo>
                  <a:pt x="11951" y="15560"/>
                </a:lnTo>
                <a:lnTo>
                  <a:pt x="0" y="13870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5" name="object 175"/>
          <p:cNvSpPr/>
          <p:nvPr/>
        </p:nvSpPr>
        <p:spPr>
          <a:xfrm>
            <a:off x="6444796" y="5144117"/>
            <a:ext cx="48419" cy="46987"/>
          </a:xfrm>
          <a:custGeom>
            <a:avLst/>
            <a:gdLst/>
            <a:ahLst/>
            <a:cxnLst/>
            <a:rect l="l" t="t" r="r" b="b"/>
            <a:pathLst>
              <a:path w="48419" h="46987">
                <a:moveTo>
                  <a:pt x="48419" y="21976"/>
                </a:moveTo>
                <a:lnTo>
                  <a:pt x="39472" y="20286"/>
                </a:lnTo>
                <a:lnTo>
                  <a:pt x="30185" y="18928"/>
                </a:lnTo>
                <a:lnTo>
                  <a:pt x="22883" y="0"/>
                </a:lnTo>
                <a:lnTo>
                  <a:pt x="18233" y="15547"/>
                </a:lnTo>
                <a:lnTo>
                  <a:pt x="9286" y="14203"/>
                </a:lnTo>
                <a:lnTo>
                  <a:pt x="0" y="12512"/>
                </a:lnTo>
                <a:lnTo>
                  <a:pt x="15255" y="26701"/>
                </a:lnTo>
                <a:lnTo>
                  <a:pt x="9286" y="42262"/>
                </a:lnTo>
                <a:lnTo>
                  <a:pt x="22883" y="34475"/>
                </a:lnTo>
                <a:lnTo>
                  <a:pt x="37813" y="46987"/>
                </a:lnTo>
                <a:lnTo>
                  <a:pt x="33503" y="29750"/>
                </a:lnTo>
                <a:lnTo>
                  <a:pt x="48419" y="21976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6" name="object 176"/>
          <p:cNvSpPr/>
          <p:nvPr/>
        </p:nvSpPr>
        <p:spPr>
          <a:xfrm>
            <a:off x="6447774" y="5148856"/>
            <a:ext cx="42463" cy="38867"/>
          </a:xfrm>
          <a:custGeom>
            <a:avLst/>
            <a:gdLst/>
            <a:ahLst/>
            <a:cxnLst/>
            <a:rect l="l" t="t" r="r" b="b"/>
            <a:pathLst>
              <a:path w="42463" h="38867">
                <a:moveTo>
                  <a:pt x="42463" y="18581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4189"/>
                </a:lnTo>
                <a:lnTo>
                  <a:pt x="7627" y="12498"/>
                </a:lnTo>
                <a:lnTo>
                  <a:pt x="0" y="10808"/>
                </a:lnTo>
                <a:lnTo>
                  <a:pt x="13597" y="21962"/>
                </a:lnTo>
                <a:lnTo>
                  <a:pt x="7627" y="34475"/>
                </a:lnTo>
                <a:lnTo>
                  <a:pt x="22883" y="28059"/>
                </a:lnTo>
                <a:lnTo>
                  <a:pt x="33503" y="38867"/>
                </a:lnTo>
                <a:lnTo>
                  <a:pt x="28866" y="25011"/>
                </a:lnTo>
                <a:lnTo>
                  <a:pt x="42463" y="185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7" name="object 177"/>
          <p:cNvSpPr/>
          <p:nvPr/>
        </p:nvSpPr>
        <p:spPr>
          <a:xfrm>
            <a:off x="6451092" y="5150546"/>
            <a:ext cx="36154" cy="34142"/>
          </a:xfrm>
          <a:custGeom>
            <a:avLst/>
            <a:gdLst/>
            <a:ahLst/>
            <a:cxnLst/>
            <a:rect l="l" t="t" r="r" b="b"/>
            <a:pathLst>
              <a:path w="36154" h="34142">
                <a:moveTo>
                  <a:pt x="19566" y="24678"/>
                </a:moveTo>
                <a:lnTo>
                  <a:pt x="28526" y="34142"/>
                </a:lnTo>
                <a:lnTo>
                  <a:pt x="25548" y="21630"/>
                </a:lnTo>
                <a:lnTo>
                  <a:pt x="36154" y="15547"/>
                </a:lnTo>
                <a:lnTo>
                  <a:pt x="22557" y="13856"/>
                </a:lnTo>
                <a:lnTo>
                  <a:pt x="19566" y="0"/>
                </a:lnTo>
                <a:lnTo>
                  <a:pt x="13597" y="12498"/>
                </a:lnTo>
                <a:lnTo>
                  <a:pt x="0" y="9117"/>
                </a:lnTo>
                <a:lnTo>
                  <a:pt x="11938" y="18581"/>
                </a:lnTo>
                <a:lnTo>
                  <a:pt x="7301" y="29403"/>
                </a:lnTo>
                <a:lnTo>
                  <a:pt x="19566" y="24678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8" name="object 178"/>
          <p:cNvSpPr/>
          <p:nvPr/>
        </p:nvSpPr>
        <p:spPr>
          <a:xfrm>
            <a:off x="6452424" y="5151890"/>
            <a:ext cx="33163" cy="31440"/>
          </a:xfrm>
          <a:custGeom>
            <a:avLst/>
            <a:gdLst/>
            <a:ahLst/>
            <a:cxnLst/>
            <a:rect l="l" t="t" r="r" b="b"/>
            <a:pathLst>
              <a:path w="33163" h="31440">
                <a:moveTo>
                  <a:pt x="18233" y="23334"/>
                </a:moveTo>
                <a:lnTo>
                  <a:pt x="27194" y="31440"/>
                </a:lnTo>
                <a:lnTo>
                  <a:pt x="22557" y="20286"/>
                </a:lnTo>
                <a:lnTo>
                  <a:pt x="33163" y="15547"/>
                </a:lnTo>
                <a:lnTo>
                  <a:pt x="21224" y="14203"/>
                </a:lnTo>
                <a:lnTo>
                  <a:pt x="18233" y="0"/>
                </a:lnTo>
                <a:lnTo>
                  <a:pt x="13597" y="12512"/>
                </a:lnTo>
                <a:lnTo>
                  <a:pt x="0" y="9464"/>
                </a:lnTo>
                <a:lnTo>
                  <a:pt x="10605" y="17237"/>
                </a:lnTo>
                <a:lnTo>
                  <a:pt x="7627" y="26701"/>
                </a:lnTo>
                <a:lnTo>
                  <a:pt x="18233" y="23334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9" name="object 179"/>
          <p:cNvSpPr/>
          <p:nvPr/>
        </p:nvSpPr>
        <p:spPr>
          <a:xfrm>
            <a:off x="6455402" y="5155271"/>
            <a:ext cx="25875" cy="24678"/>
          </a:xfrm>
          <a:custGeom>
            <a:avLst/>
            <a:gdLst/>
            <a:ahLst/>
            <a:cxnLst/>
            <a:rect l="l" t="t" r="r" b="b"/>
            <a:pathLst>
              <a:path w="25875" h="24678">
                <a:moveTo>
                  <a:pt x="0" y="7773"/>
                </a:moveTo>
                <a:lnTo>
                  <a:pt x="9286" y="13856"/>
                </a:lnTo>
                <a:lnTo>
                  <a:pt x="5969" y="21644"/>
                </a:lnTo>
                <a:lnTo>
                  <a:pt x="15255" y="18595"/>
                </a:lnTo>
                <a:lnTo>
                  <a:pt x="21238" y="24678"/>
                </a:lnTo>
                <a:lnTo>
                  <a:pt x="19579" y="16905"/>
                </a:lnTo>
                <a:lnTo>
                  <a:pt x="25875" y="12166"/>
                </a:lnTo>
                <a:lnTo>
                  <a:pt x="18247" y="10822"/>
                </a:lnTo>
                <a:lnTo>
                  <a:pt x="15255" y="0"/>
                </a:lnTo>
                <a:lnTo>
                  <a:pt x="10619" y="9131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0" name="object 180"/>
          <p:cNvSpPr/>
          <p:nvPr/>
        </p:nvSpPr>
        <p:spPr>
          <a:xfrm>
            <a:off x="6460052" y="5158320"/>
            <a:ext cx="18247" cy="16905"/>
          </a:xfrm>
          <a:custGeom>
            <a:avLst/>
            <a:gdLst/>
            <a:ahLst/>
            <a:cxnLst/>
            <a:rect l="l" t="t" r="r" b="b"/>
            <a:pathLst>
              <a:path w="18247" h="16905">
                <a:moveTo>
                  <a:pt x="10605" y="13856"/>
                </a:moveTo>
                <a:lnTo>
                  <a:pt x="14929" y="16905"/>
                </a:lnTo>
                <a:lnTo>
                  <a:pt x="13597" y="10808"/>
                </a:lnTo>
                <a:lnTo>
                  <a:pt x="18247" y="9117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7773"/>
                </a:lnTo>
                <a:lnTo>
                  <a:pt x="0" y="6083"/>
                </a:lnTo>
                <a:lnTo>
                  <a:pt x="5969" y="10808"/>
                </a:lnTo>
                <a:lnTo>
                  <a:pt x="4636" y="15547"/>
                </a:lnTo>
                <a:lnTo>
                  <a:pt x="10605" y="1385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1" name="object 181"/>
          <p:cNvSpPr/>
          <p:nvPr/>
        </p:nvSpPr>
        <p:spPr>
          <a:xfrm>
            <a:off x="6463030" y="5161354"/>
            <a:ext cx="11951" cy="10822"/>
          </a:xfrm>
          <a:custGeom>
            <a:avLst/>
            <a:gdLst/>
            <a:ahLst/>
            <a:cxnLst/>
            <a:rect l="l" t="t" r="r" b="b"/>
            <a:pathLst>
              <a:path w="11951" h="10822">
                <a:moveTo>
                  <a:pt x="0" y="3048"/>
                </a:moveTo>
                <a:lnTo>
                  <a:pt x="4650" y="7773"/>
                </a:lnTo>
                <a:lnTo>
                  <a:pt x="2991" y="10822"/>
                </a:lnTo>
                <a:lnTo>
                  <a:pt x="7627" y="9464"/>
                </a:lnTo>
                <a:lnTo>
                  <a:pt x="10619" y="10822"/>
                </a:lnTo>
                <a:lnTo>
                  <a:pt x="8960" y="7773"/>
                </a:lnTo>
                <a:lnTo>
                  <a:pt x="11951" y="6083"/>
                </a:lnTo>
                <a:lnTo>
                  <a:pt x="8960" y="4738"/>
                </a:lnTo>
                <a:lnTo>
                  <a:pt x="7627" y="0"/>
                </a:lnTo>
                <a:lnTo>
                  <a:pt x="4650" y="4738"/>
                </a:lnTo>
                <a:lnTo>
                  <a:pt x="0" y="3048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2" name="object 182"/>
          <p:cNvSpPr/>
          <p:nvPr/>
        </p:nvSpPr>
        <p:spPr>
          <a:xfrm>
            <a:off x="6466021" y="5167437"/>
            <a:ext cx="4636" cy="1690"/>
          </a:xfrm>
          <a:custGeom>
            <a:avLst/>
            <a:gdLst/>
            <a:ahLst/>
            <a:cxnLst/>
            <a:rect l="l" t="t" r="r" b="b"/>
            <a:pathLst>
              <a:path w="4636" h="1690">
                <a:moveTo>
                  <a:pt x="4636" y="0"/>
                </a:moveTo>
                <a:lnTo>
                  <a:pt x="0" y="0"/>
                </a:lnTo>
                <a:lnTo>
                  <a:pt x="1658" y="1690"/>
                </a:lnTo>
                <a:lnTo>
                  <a:pt x="4636" y="1690"/>
                </a:lnTo>
                <a:lnTo>
                  <a:pt x="4636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3" name="object 183"/>
          <p:cNvSpPr/>
          <p:nvPr/>
        </p:nvSpPr>
        <p:spPr>
          <a:xfrm>
            <a:off x="6875673" y="5223557"/>
            <a:ext cx="96865" cy="91952"/>
          </a:xfrm>
          <a:custGeom>
            <a:avLst/>
            <a:gdLst/>
            <a:ahLst/>
            <a:cxnLst/>
            <a:rect l="l" t="t" r="r" b="b"/>
            <a:pathLst>
              <a:path w="96865" h="91952">
                <a:moveTo>
                  <a:pt x="15269" y="35833"/>
                </a:moveTo>
                <a:lnTo>
                  <a:pt x="30185" y="48345"/>
                </a:lnTo>
                <a:lnTo>
                  <a:pt x="18247" y="79439"/>
                </a:lnTo>
                <a:lnTo>
                  <a:pt x="33176" y="73356"/>
                </a:lnTo>
                <a:lnTo>
                  <a:pt x="46773" y="66941"/>
                </a:lnTo>
                <a:lnTo>
                  <a:pt x="63362" y="79439"/>
                </a:lnTo>
                <a:lnTo>
                  <a:pt x="78618" y="91952"/>
                </a:lnTo>
                <a:lnTo>
                  <a:pt x="66353" y="56119"/>
                </a:lnTo>
                <a:lnTo>
                  <a:pt x="81609" y="50036"/>
                </a:lnTo>
                <a:lnTo>
                  <a:pt x="96865" y="43606"/>
                </a:lnTo>
                <a:lnTo>
                  <a:pt x="84587" y="40572"/>
                </a:lnTo>
                <a:lnTo>
                  <a:pt x="72648" y="37523"/>
                </a:lnTo>
                <a:lnTo>
                  <a:pt x="59051" y="35833"/>
                </a:lnTo>
                <a:lnTo>
                  <a:pt x="46773" y="0"/>
                </a:lnTo>
                <a:lnTo>
                  <a:pt x="37826" y="31108"/>
                </a:lnTo>
                <a:lnTo>
                  <a:pt x="24216" y="28059"/>
                </a:lnTo>
                <a:lnTo>
                  <a:pt x="11951" y="25025"/>
                </a:lnTo>
                <a:lnTo>
                  <a:pt x="0" y="21976"/>
                </a:lnTo>
                <a:lnTo>
                  <a:pt x="15269" y="35833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4" name="object 184"/>
          <p:cNvSpPr/>
          <p:nvPr/>
        </p:nvSpPr>
        <p:spPr>
          <a:xfrm>
            <a:off x="6902880" y="5253307"/>
            <a:ext cx="96851" cy="91952"/>
          </a:xfrm>
          <a:custGeom>
            <a:avLst/>
            <a:gdLst/>
            <a:ahLst/>
            <a:cxnLst/>
            <a:rect l="l" t="t" r="r" b="b"/>
            <a:pathLst>
              <a:path w="96851" h="91952">
                <a:moveTo>
                  <a:pt x="15255" y="35833"/>
                </a:moveTo>
                <a:lnTo>
                  <a:pt x="30185" y="49689"/>
                </a:lnTo>
                <a:lnTo>
                  <a:pt x="18247" y="79439"/>
                </a:lnTo>
                <a:lnTo>
                  <a:pt x="33163" y="73024"/>
                </a:lnTo>
                <a:lnTo>
                  <a:pt x="48432" y="65250"/>
                </a:lnTo>
                <a:lnTo>
                  <a:pt x="63348" y="79439"/>
                </a:lnTo>
                <a:lnTo>
                  <a:pt x="78618" y="91952"/>
                </a:lnTo>
                <a:lnTo>
                  <a:pt x="66339" y="56119"/>
                </a:lnTo>
                <a:lnTo>
                  <a:pt x="81595" y="49689"/>
                </a:lnTo>
                <a:lnTo>
                  <a:pt x="96851" y="41916"/>
                </a:lnTo>
                <a:lnTo>
                  <a:pt x="84587" y="40572"/>
                </a:lnTo>
                <a:lnTo>
                  <a:pt x="72635" y="37191"/>
                </a:lnTo>
                <a:lnTo>
                  <a:pt x="59038" y="35833"/>
                </a:lnTo>
                <a:lnTo>
                  <a:pt x="48432" y="0"/>
                </a:lnTo>
                <a:lnTo>
                  <a:pt x="37813" y="31108"/>
                </a:lnTo>
                <a:lnTo>
                  <a:pt x="24216" y="28059"/>
                </a:lnTo>
                <a:lnTo>
                  <a:pt x="11938" y="26369"/>
                </a:lnTo>
                <a:lnTo>
                  <a:pt x="0" y="23320"/>
                </a:lnTo>
                <a:lnTo>
                  <a:pt x="15255" y="35833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5" name="object 185"/>
          <p:cNvSpPr/>
          <p:nvPr/>
        </p:nvSpPr>
        <p:spPr>
          <a:xfrm>
            <a:off x="6889283" y="5239104"/>
            <a:ext cx="96851" cy="90608"/>
          </a:xfrm>
          <a:custGeom>
            <a:avLst/>
            <a:gdLst/>
            <a:ahLst/>
            <a:cxnLst/>
            <a:rect l="l" t="t" r="r" b="b"/>
            <a:pathLst>
              <a:path w="96851" h="90608">
                <a:moveTo>
                  <a:pt x="15255" y="34489"/>
                </a:moveTo>
                <a:lnTo>
                  <a:pt x="30185" y="48345"/>
                </a:lnTo>
                <a:lnTo>
                  <a:pt x="18233" y="78095"/>
                </a:lnTo>
                <a:lnTo>
                  <a:pt x="33163" y="71666"/>
                </a:lnTo>
                <a:lnTo>
                  <a:pt x="48419" y="65583"/>
                </a:lnTo>
                <a:lnTo>
                  <a:pt x="63348" y="78095"/>
                </a:lnTo>
                <a:lnTo>
                  <a:pt x="78604" y="90608"/>
                </a:lnTo>
                <a:lnTo>
                  <a:pt x="66339" y="56119"/>
                </a:lnTo>
                <a:lnTo>
                  <a:pt x="81595" y="48345"/>
                </a:lnTo>
                <a:lnTo>
                  <a:pt x="96851" y="42262"/>
                </a:lnTo>
                <a:lnTo>
                  <a:pt x="84587" y="39214"/>
                </a:lnTo>
                <a:lnTo>
                  <a:pt x="72635" y="37523"/>
                </a:lnTo>
                <a:lnTo>
                  <a:pt x="59038" y="34489"/>
                </a:lnTo>
                <a:lnTo>
                  <a:pt x="48419" y="0"/>
                </a:lnTo>
                <a:lnTo>
                  <a:pt x="37813" y="29750"/>
                </a:lnTo>
                <a:lnTo>
                  <a:pt x="24216" y="28059"/>
                </a:lnTo>
                <a:lnTo>
                  <a:pt x="11938" y="25025"/>
                </a:lnTo>
                <a:lnTo>
                  <a:pt x="0" y="21976"/>
                </a:lnTo>
                <a:lnTo>
                  <a:pt x="15255" y="34489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6" name="object 186"/>
          <p:cNvSpPr/>
          <p:nvPr/>
        </p:nvSpPr>
        <p:spPr>
          <a:xfrm>
            <a:off x="6889283" y="5239104"/>
            <a:ext cx="93533" cy="87227"/>
          </a:xfrm>
          <a:custGeom>
            <a:avLst/>
            <a:gdLst/>
            <a:ahLst/>
            <a:cxnLst/>
            <a:rect l="l" t="t" r="r" b="b"/>
            <a:pathLst>
              <a:path w="93533" h="87227">
                <a:moveTo>
                  <a:pt x="15255" y="32798"/>
                </a:moveTo>
                <a:lnTo>
                  <a:pt x="30185" y="46987"/>
                </a:lnTo>
                <a:lnTo>
                  <a:pt x="18233" y="75047"/>
                </a:lnTo>
                <a:lnTo>
                  <a:pt x="31844" y="68631"/>
                </a:lnTo>
                <a:lnTo>
                  <a:pt x="45441" y="62548"/>
                </a:lnTo>
                <a:lnTo>
                  <a:pt x="60370" y="75047"/>
                </a:lnTo>
                <a:lnTo>
                  <a:pt x="75626" y="87227"/>
                </a:lnTo>
                <a:lnTo>
                  <a:pt x="63348" y="53084"/>
                </a:lnTo>
                <a:lnTo>
                  <a:pt x="78604" y="46987"/>
                </a:lnTo>
                <a:lnTo>
                  <a:pt x="93533" y="40572"/>
                </a:lnTo>
                <a:lnTo>
                  <a:pt x="81595" y="37523"/>
                </a:lnTo>
                <a:lnTo>
                  <a:pt x="69657" y="35833"/>
                </a:lnTo>
                <a:lnTo>
                  <a:pt x="57379" y="32798"/>
                </a:lnTo>
                <a:lnTo>
                  <a:pt x="45441" y="0"/>
                </a:lnTo>
                <a:lnTo>
                  <a:pt x="36154" y="28059"/>
                </a:lnTo>
                <a:lnTo>
                  <a:pt x="24216" y="26715"/>
                </a:lnTo>
                <a:lnTo>
                  <a:pt x="11938" y="23667"/>
                </a:lnTo>
                <a:lnTo>
                  <a:pt x="0" y="20286"/>
                </a:lnTo>
                <a:lnTo>
                  <a:pt x="15255" y="3279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7" name="object 187"/>
          <p:cNvSpPr/>
          <p:nvPr/>
        </p:nvSpPr>
        <p:spPr>
          <a:xfrm>
            <a:off x="6892261" y="5240794"/>
            <a:ext cx="87578" cy="82488"/>
          </a:xfrm>
          <a:custGeom>
            <a:avLst/>
            <a:gdLst/>
            <a:ahLst/>
            <a:cxnLst/>
            <a:rect l="l" t="t" r="r" b="b"/>
            <a:pathLst>
              <a:path w="87578" h="82488">
                <a:moveTo>
                  <a:pt x="13597" y="32798"/>
                </a:moveTo>
                <a:lnTo>
                  <a:pt x="27207" y="43620"/>
                </a:lnTo>
                <a:lnTo>
                  <a:pt x="16588" y="71666"/>
                </a:lnTo>
                <a:lnTo>
                  <a:pt x="30185" y="65583"/>
                </a:lnTo>
                <a:lnTo>
                  <a:pt x="42463" y="59167"/>
                </a:lnTo>
                <a:lnTo>
                  <a:pt x="56060" y="69975"/>
                </a:lnTo>
                <a:lnTo>
                  <a:pt x="69657" y="82488"/>
                </a:lnTo>
                <a:lnTo>
                  <a:pt x="60370" y="49703"/>
                </a:lnTo>
                <a:lnTo>
                  <a:pt x="73967" y="45297"/>
                </a:lnTo>
                <a:lnTo>
                  <a:pt x="87578" y="38881"/>
                </a:lnTo>
                <a:lnTo>
                  <a:pt x="75626" y="37523"/>
                </a:lnTo>
                <a:lnTo>
                  <a:pt x="65021" y="34142"/>
                </a:lnTo>
                <a:lnTo>
                  <a:pt x="53069" y="32798"/>
                </a:lnTo>
                <a:lnTo>
                  <a:pt x="42463" y="0"/>
                </a:lnTo>
                <a:lnTo>
                  <a:pt x="34835" y="28059"/>
                </a:lnTo>
                <a:lnTo>
                  <a:pt x="22557" y="26369"/>
                </a:lnTo>
                <a:lnTo>
                  <a:pt x="12278" y="23334"/>
                </a:lnTo>
                <a:lnTo>
                  <a:pt x="0" y="20286"/>
                </a:lnTo>
                <a:lnTo>
                  <a:pt x="13597" y="3279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8" name="object 188"/>
          <p:cNvSpPr/>
          <p:nvPr/>
        </p:nvSpPr>
        <p:spPr>
          <a:xfrm>
            <a:off x="6895252" y="5243843"/>
            <a:ext cx="80263" cy="76405"/>
          </a:xfrm>
          <a:custGeom>
            <a:avLst/>
            <a:gdLst/>
            <a:ahLst/>
            <a:cxnLst/>
            <a:rect l="l" t="t" r="r" b="b"/>
            <a:pathLst>
              <a:path w="80263" h="76405">
                <a:moveTo>
                  <a:pt x="25875" y="40572"/>
                </a:moveTo>
                <a:lnTo>
                  <a:pt x="16588" y="65583"/>
                </a:lnTo>
                <a:lnTo>
                  <a:pt x="27194" y="60844"/>
                </a:lnTo>
                <a:lnTo>
                  <a:pt x="39472" y="54428"/>
                </a:lnTo>
                <a:lnTo>
                  <a:pt x="53069" y="65583"/>
                </a:lnTo>
                <a:lnTo>
                  <a:pt x="65007" y="76405"/>
                </a:lnTo>
                <a:lnTo>
                  <a:pt x="56060" y="46655"/>
                </a:lnTo>
                <a:lnTo>
                  <a:pt x="67998" y="40572"/>
                </a:lnTo>
                <a:lnTo>
                  <a:pt x="80263" y="35833"/>
                </a:lnTo>
                <a:lnTo>
                  <a:pt x="65007" y="32784"/>
                </a:lnTo>
                <a:lnTo>
                  <a:pt x="50077" y="29750"/>
                </a:lnTo>
                <a:lnTo>
                  <a:pt x="39472" y="0"/>
                </a:lnTo>
                <a:lnTo>
                  <a:pt x="31844" y="25011"/>
                </a:lnTo>
                <a:lnTo>
                  <a:pt x="16588" y="21976"/>
                </a:lnTo>
                <a:lnTo>
                  <a:pt x="0" y="18928"/>
                </a:lnTo>
                <a:lnTo>
                  <a:pt x="13597" y="29750"/>
                </a:lnTo>
                <a:lnTo>
                  <a:pt x="25875" y="4057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9" name="object 189"/>
          <p:cNvSpPr/>
          <p:nvPr/>
        </p:nvSpPr>
        <p:spPr>
          <a:xfrm>
            <a:off x="6899889" y="5246891"/>
            <a:ext cx="72648" cy="70308"/>
          </a:xfrm>
          <a:custGeom>
            <a:avLst/>
            <a:gdLst/>
            <a:ahLst/>
            <a:cxnLst/>
            <a:rect l="l" t="t" r="r" b="b"/>
            <a:pathLst>
              <a:path w="72648" h="70308">
                <a:moveTo>
                  <a:pt x="22557" y="37523"/>
                </a:moveTo>
                <a:lnTo>
                  <a:pt x="14929" y="60844"/>
                </a:lnTo>
                <a:lnTo>
                  <a:pt x="25548" y="56105"/>
                </a:lnTo>
                <a:lnTo>
                  <a:pt x="34835" y="50022"/>
                </a:lnTo>
                <a:lnTo>
                  <a:pt x="46773" y="59486"/>
                </a:lnTo>
                <a:lnTo>
                  <a:pt x="59051" y="70308"/>
                </a:lnTo>
                <a:lnTo>
                  <a:pt x="48432" y="42248"/>
                </a:lnTo>
                <a:lnTo>
                  <a:pt x="60370" y="37523"/>
                </a:lnTo>
                <a:lnTo>
                  <a:pt x="72648" y="32784"/>
                </a:lnTo>
                <a:lnTo>
                  <a:pt x="59051" y="29736"/>
                </a:lnTo>
                <a:lnTo>
                  <a:pt x="43796" y="28045"/>
                </a:lnTo>
                <a:lnTo>
                  <a:pt x="34835" y="0"/>
                </a:lnTo>
                <a:lnTo>
                  <a:pt x="28526" y="25011"/>
                </a:lnTo>
                <a:lnTo>
                  <a:pt x="13610" y="21962"/>
                </a:lnTo>
                <a:lnTo>
                  <a:pt x="0" y="17237"/>
                </a:lnTo>
                <a:lnTo>
                  <a:pt x="11951" y="26701"/>
                </a:lnTo>
                <a:lnTo>
                  <a:pt x="22557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0" name="object 190"/>
          <p:cNvSpPr/>
          <p:nvPr/>
        </p:nvSpPr>
        <p:spPr>
          <a:xfrm>
            <a:off x="6902880" y="5250258"/>
            <a:ext cx="66339" cy="62202"/>
          </a:xfrm>
          <a:custGeom>
            <a:avLst/>
            <a:gdLst/>
            <a:ahLst/>
            <a:cxnLst/>
            <a:rect l="l" t="t" r="r" b="b"/>
            <a:pathLst>
              <a:path w="66339" h="62202">
                <a:moveTo>
                  <a:pt x="0" y="15560"/>
                </a:moveTo>
                <a:lnTo>
                  <a:pt x="10619" y="24678"/>
                </a:lnTo>
                <a:lnTo>
                  <a:pt x="22557" y="34156"/>
                </a:lnTo>
                <a:lnTo>
                  <a:pt x="13597" y="54428"/>
                </a:lnTo>
                <a:lnTo>
                  <a:pt x="22557" y="49703"/>
                </a:lnTo>
                <a:lnTo>
                  <a:pt x="31844" y="44964"/>
                </a:lnTo>
                <a:lnTo>
                  <a:pt x="42449" y="54428"/>
                </a:lnTo>
                <a:lnTo>
                  <a:pt x="52742" y="62202"/>
                </a:lnTo>
                <a:lnTo>
                  <a:pt x="45441" y="38881"/>
                </a:lnTo>
                <a:lnTo>
                  <a:pt x="56060" y="34156"/>
                </a:lnTo>
                <a:lnTo>
                  <a:pt x="66339" y="29417"/>
                </a:lnTo>
                <a:lnTo>
                  <a:pt x="52742" y="26369"/>
                </a:lnTo>
                <a:lnTo>
                  <a:pt x="40804" y="24678"/>
                </a:lnTo>
                <a:lnTo>
                  <a:pt x="31844" y="0"/>
                </a:lnTo>
                <a:lnTo>
                  <a:pt x="25535" y="21644"/>
                </a:lnTo>
                <a:lnTo>
                  <a:pt x="11938" y="18595"/>
                </a:lnTo>
                <a:lnTo>
                  <a:pt x="0" y="15560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1" name="object 191"/>
          <p:cNvSpPr/>
          <p:nvPr/>
        </p:nvSpPr>
        <p:spPr>
          <a:xfrm>
            <a:off x="6904539" y="5251616"/>
            <a:ext cx="63348" cy="59153"/>
          </a:xfrm>
          <a:custGeom>
            <a:avLst/>
            <a:gdLst/>
            <a:ahLst/>
            <a:cxnLst/>
            <a:rect l="l" t="t" r="r" b="b"/>
            <a:pathLst>
              <a:path w="63348" h="59153">
                <a:moveTo>
                  <a:pt x="20898" y="32798"/>
                </a:moveTo>
                <a:lnTo>
                  <a:pt x="13597" y="51380"/>
                </a:lnTo>
                <a:lnTo>
                  <a:pt x="22557" y="48345"/>
                </a:lnTo>
                <a:lnTo>
                  <a:pt x="30185" y="43606"/>
                </a:lnTo>
                <a:lnTo>
                  <a:pt x="40791" y="51380"/>
                </a:lnTo>
                <a:lnTo>
                  <a:pt x="51084" y="59153"/>
                </a:lnTo>
                <a:lnTo>
                  <a:pt x="42123" y="37523"/>
                </a:lnTo>
                <a:lnTo>
                  <a:pt x="52742" y="32798"/>
                </a:lnTo>
                <a:lnTo>
                  <a:pt x="63348" y="29750"/>
                </a:lnTo>
                <a:lnTo>
                  <a:pt x="51084" y="26701"/>
                </a:lnTo>
                <a:lnTo>
                  <a:pt x="39145" y="25011"/>
                </a:lnTo>
                <a:lnTo>
                  <a:pt x="30185" y="0"/>
                </a:lnTo>
                <a:lnTo>
                  <a:pt x="25535" y="21976"/>
                </a:lnTo>
                <a:lnTo>
                  <a:pt x="13597" y="18928"/>
                </a:lnTo>
                <a:lnTo>
                  <a:pt x="0" y="15547"/>
                </a:lnTo>
                <a:lnTo>
                  <a:pt x="10279" y="23320"/>
                </a:lnTo>
                <a:lnTo>
                  <a:pt x="20898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2" name="object 192"/>
          <p:cNvSpPr/>
          <p:nvPr/>
        </p:nvSpPr>
        <p:spPr>
          <a:xfrm>
            <a:off x="6907517" y="5254665"/>
            <a:ext cx="57393" cy="53070"/>
          </a:xfrm>
          <a:custGeom>
            <a:avLst/>
            <a:gdLst/>
            <a:ahLst/>
            <a:cxnLst/>
            <a:rect l="l" t="t" r="r" b="b"/>
            <a:pathLst>
              <a:path w="57393" h="53070">
                <a:moveTo>
                  <a:pt x="0" y="14189"/>
                </a:moveTo>
                <a:lnTo>
                  <a:pt x="10619" y="20272"/>
                </a:lnTo>
                <a:lnTo>
                  <a:pt x="19579" y="28059"/>
                </a:lnTo>
                <a:lnTo>
                  <a:pt x="11951" y="46987"/>
                </a:lnTo>
                <a:lnTo>
                  <a:pt x="27207" y="39214"/>
                </a:lnTo>
                <a:lnTo>
                  <a:pt x="36168" y="46987"/>
                </a:lnTo>
                <a:lnTo>
                  <a:pt x="46773" y="53070"/>
                </a:lnTo>
                <a:lnTo>
                  <a:pt x="39145" y="32784"/>
                </a:lnTo>
                <a:lnTo>
                  <a:pt x="48106" y="29750"/>
                </a:lnTo>
                <a:lnTo>
                  <a:pt x="57393" y="25011"/>
                </a:lnTo>
                <a:lnTo>
                  <a:pt x="45114" y="23653"/>
                </a:lnTo>
                <a:lnTo>
                  <a:pt x="34509" y="20272"/>
                </a:lnTo>
                <a:lnTo>
                  <a:pt x="27207" y="0"/>
                </a:lnTo>
                <a:lnTo>
                  <a:pt x="22557" y="18928"/>
                </a:lnTo>
                <a:lnTo>
                  <a:pt x="11951" y="15879"/>
                </a:lnTo>
                <a:lnTo>
                  <a:pt x="0" y="14189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3" name="object 193"/>
          <p:cNvSpPr/>
          <p:nvPr/>
        </p:nvSpPr>
        <p:spPr>
          <a:xfrm>
            <a:off x="6911841" y="5258046"/>
            <a:ext cx="48419" cy="46641"/>
          </a:xfrm>
          <a:custGeom>
            <a:avLst/>
            <a:gdLst/>
            <a:ahLst/>
            <a:cxnLst/>
            <a:rect l="l" t="t" r="r" b="b"/>
            <a:pathLst>
              <a:path w="48419" h="46641">
                <a:moveTo>
                  <a:pt x="22883" y="32452"/>
                </a:moveTo>
                <a:lnTo>
                  <a:pt x="39472" y="46641"/>
                </a:lnTo>
                <a:lnTo>
                  <a:pt x="33489" y="29403"/>
                </a:lnTo>
                <a:lnTo>
                  <a:pt x="48419" y="21630"/>
                </a:lnTo>
                <a:lnTo>
                  <a:pt x="39472" y="20272"/>
                </a:lnTo>
                <a:lnTo>
                  <a:pt x="30185" y="16891"/>
                </a:lnTo>
                <a:lnTo>
                  <a:pt x="22883" y="0"/>
                </a:lnTo>
                <a:lnTo>
                  <a:pt x="18233" y="15547"/>
                </a:lnTo>
                <a:lnTo>
                  <a:pt x="9286" y="13856"/>
                </a:lnTo>
                <a:lnTo>
                  <a:pt x="0" y="10808"/>
                </a:lnTo>
                <a:lnTo>
                  <a:pt x="15255" y="24678"/>
                </a:lnTo>
                <a:lnTo>
                  <a:pt x="9286" y="40225"/>
                </a:lnTo>
                <a:lnTo>
                  <a:pt x="22883" y="3245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4" name="object 194"/>
          <p:cNvSpPr/>
          <p:nvPr/>
        </p:nvSpPr>
        <p:spPr>
          <a:xfrm>
            <a:off x="6914818" y="5261080"/>
            <a:ext cx="42463" cy="40572"/>
          </a:xfrm>
          <a:custGeom>
            <a:avLst/>
            <a:gdLst/>
            <a:ahLst/>
            <a:cxnLst/>
            <a:rect l="l" t="t" r="r" b="b"/>
            <a:pathLst>
              <a:path w="42463" h="40572">
                <a:moveTo>
                  <a:pt x="42463" y="18595"/>
                </a:moveTo>
                <a:lnTo>
                  <a:pt x="27207" y="15547"/>
                </a:lnTo>
                <a:lnTo>
                  <a:pt x="22883" y="0"/>
                </a:lnTo>
                <a:lnTo>
                  <a:pt x="16914" y="13856"/>
                </a:lnTo>
                <a:lnTo>
                  <a:pt x="7627" y="12512"/>
                </a:lnTo>
                <a:lnTo>
                  <a:pt x="0" y="10822"/>
                </a:lnTo>
                <a:lnTo>
                  <a:pt x="13597" y="23334"/>
                </a:lnTo>
                <a:lnTo>
                  <a:pt x="7627" y="34142"/>
                </a:lnTo>
                <a:lnTo>
                  <a:pt x="22883" y="28059"/>
                </a:lnTo>
                <a:lnTo>
                  <a:pt x="33503" y="40572"/>
                </a:lnTo>
                <a:lnTo>
                  <a:pt x="28866" y="25011"/>
                </a:lnTo>
                <a:lnTo>
                  <a:pt x="42463" y="18595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5" name="object 195"/>
          <p:cNvSpPr/>
          <p:nvPr/>
        </p:nvSpPr>
        <p:spPr>
          <a:xfrm>
            <a:off x="6918136" y="5264129"/>
            <a:ext cx="36154" cy="34142"/>
          </a:xfrm>
          <a:custGeom>
            <a:avLst/>
            <a:gdLst/>
            <a:ahLst/>
            <a:cxnLst/>
            <a:rect l="l" t="t" r="r" b="b"/>
            <a:pathLst>
              <a:path w="36154" h="34142">
                <a:moveTo>
                  <a:pt x="19566" y="23320"/>
                </a:moveTo>
                <a:lnTo>
                  <a:pt x="28526" y="34142"/>
                </a:lnTo>
                <a:lnTo>
                  <a:pt x="25548" y="20286"/>
                </a:lnTo>
                <a:lnTo>
                  <a:pt x="36154" y="15547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0808"/>
                </a:lnTo>
                <a:lnTo>
                  <a:pt x="0" y="7773"/>
                </a:lnTo>
                <a:lnTo>
                  <a:pt x="11938" y="18595"/>
                </a:lnTo>
                <a:lnTo>
                  <a:pt x="7301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6" name="object 196"/>
          <p:cNvSpPr/>
          <p:nvPr/>
        </p:nvSpPr>
        <p:spPr>
          <a:xfrm>
            <a:off x="6919469" y="5265819"/>
            <a:ext cx="33163" cy="31094"/>
          </a:xfrm>
          <a:custGeom>
            <a:avLst/>
            <a:gdLst/>
            <a:ahLst/>
            <a:cxnLst/>
            <a:rect l="l" t="t" r="r" b="b"/>
            <a:pathLst>
              <a:path w="33163" h="31094">
                <a:moveTo>
                  <a:pt x="0" y="7773"/>
                </a:moveTo>
                <a:lnTo>
                  <a:pt x="10605" y="16905"/>
                </a:lnTo>
                <a:lnTo>
                  <a:pt x="7627" y="26369"/>
                </a:lnTo>
                <a:lnTo>
                  <a:pt x="18233" y="21630"/>
                </a:lnTo>
                <a:lnTo>
                  <a:pt x="27194" y="31094"/>
                </a:lnTo>
                <a:lnTo>
                  <a:pt x="22557" y="18595"/>
                </a:lnTo>
                <a:lnTo>
                  <a:pt x="33163" y="15547"/>
                </a:lnTo>
                <a:lnTo>
                  <a:pt x="21224" y="12498"/>
                </a:lnTo>
                <a:lnTo>
                  <a:pt x="18233" y="0"/>
                </a:lnTo>
                <a:lnTo>
                  <a:pt x="13597" y="10808"/>
                </a:lnTo>
                <a:lnTo>
                  <a:pt x="0" y="7773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7" name="object 197"/>
          <p:cNvSpPr/>
          <p:nvPr/>
        </p:nvSpPr>
        <p:spPr>
          <a:xfrm>
            <a:off x="6922446" y="5268854"/>
            <a:ext cx="25875" cy="23334"/>
          </a:xfrm>
          <a:custGeom>
            <a:avLst/>
            <a:gdLst/>
            <a:ahLst/>
            <a:cxnLst/>
            <a:rect l="l" t="t" r="r" b="b"/>
            <a:pathLst>
              <a:path w="25875" h="23334">
                <a:moveTo>
                  <a:pt x="0" y="6083"/>
                </a:moveTo>
                <a:lnTo>
                  <a:pt x="9286" y="13870"/>
                </a:lnTo>
                <a:lnTo>
                  <a:pt x="5969" y="20286"/>
                </a:lnTo>
                <a:lnTo>
                  <a:pt x="15255" y="17237"/>
                </a:lnTo>
                <a:lnTo>
                  <a:pt x="21238" y="23334"/>
                </a:lnTo>
                <a:lnTo>
                  <a:pt x="19579" y="15560"/>
                </a:lnTo>
                <a:lnTo>
                  <a:pt x="25875" y="10822"/>
                </a:lnTo>
                <a:lnTo>
                  <a:pt x="18247" y="9464"/>
                </a:lnTo>
                <a:lnTo>
                  <a:pt x="15255" y="0"/>
                </a:lnTo>
                <a:lnTo>
                  <a:pt x="10619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8" name="object 198"/>
          <p:cNvSpPr/>
          <p:nvPr/>
        </p:nvSpPr>
        <p:spPr>
          <a:xfrm>
            <a:off x="6927097" y="5271902"/>
            <a:ext cx="18233" cy="17237"/>
          </a:xfrm>
          <a:custGeom>
            <a:avLst/>
            <a:gdLst/>
            <a:ahLst/>
            <a:cxnLst/>
            <a:rect l="l" t="t" r="r" b="b"/>
            <a:pathLst>
              <a:path w="18233" h="17237">
                <a:moveTo>
                  <a:pt x="10605" y="14189"/>
                </a:moveTo>
                <a:lnTo>
                  <a:pt x="14929" y="17237"/>
                </a:lnTo>
                <a:lnTo>
                  <a:pt x="13597" y="10822"/>
                </a:lnTo>
                <a:lnTo>
                  <a:pt x="18233" y="9464"/>
                </a:lnTo>
                <a:lnTo>
                  <a:pt x="11938" y="7773"/>
                </a:lnTo>
                <a:lnTo>
                  <a:pt x="10605" y="0"/>
                </a:lnTo>
                <a:lnTo>
                  <a:pt x="7627" y="6415"/>
                </a:lnTo>
                <a:lnTo>
                  <a:pt x="0" y="4725"/>
                </a:lnTo>
                <a:lnTo>
                  <a:pt x="5969" y="9464"/>
                </a:lnTo>
                <a:lnTo>
                  <a:pt x="4636" y="15547"/>
                </a:lnTo>
                <a:lnTo>
                  <a:pt x="10605" y="1418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9" name="object 199"/>
          <p:cNvSpPr/>
          <p:nvPr/>
        </p:nvSpPr>
        <p:spPr>
          <a:xfrm>
            <a:off x="6930074" y="5274937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650" y="6429"/>
                </a:lnTo>
                <a:lnTo>
                  <a:pt x="2991" y="9477"/>
                </a:lnTo>
                <a:lnTo>
                  <a:pt x="7627" y="9477"/>
                </a:lnTo>
                <a:lnTo>
                  <a:pt x="10619" y="11154"/>
                </a:lnTo>
                <a:lnTo>
                  <a:pt x="8960" y="7787"/>
                </a:lnTo>
                <a:lnTo>
                  <a:pt x="11951" y="4738"/>
                </a:lnTo>
                <a:lnTo>
                  <a:pt x="8960" y="4738"/>
                </a:lnTo>
                <a:lnTo>
                  <a:pt x="7627" y="0"/>
                </a:lnTo>
                <a:lnTo>
                  <a:pt x="4650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0" name="object 200"/>
          <p:cNvSpPr/>
          <p:nvPr/>
        </p:nvSpPr>
        <p:spPr>
          <a:xfrm>
            <a:off x="6933066" y="5279676"/>
            <a:ext cx="4636" cy="3048"/>
          </a:xfrm>
          <a:custGeom>
            <a:avLst/>
            <a:gdLst/>
            <a:ahLst/>
            <a:cxnLst/>
            <a:rect l="l" t="t" r="r" b="b"/>
            <a:pathLst>
              <a:path w="4636" h="3048">
                <a:moveTo>
                  <a:pt x="4636" y="1690"/>
                </a:moveTo>
                <a:lnTo>
                  <a:pt x="0" y="0"/>
                </a:lnTo>
                <a:lnTo>
                  <a:pt x="1658" y="1690"/>
                </a:lnTo>
                <a:lnTo>
                  <a:pt x="4636" y="3048"/>
                </a:lnTo>
                <a:lnTo>
                  <a:pt x="4636" y="169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1" name="object 201"/>
          <p:cNvSpPr/>
          <p:nvPr/>
        </p:nvSpPr>
        <p:spPr>
          <a:xfrm>
            <a:off x="6263684" y="4577215"/>
            <a:ext cx="96525" cy="90248"/>
          </a:xfrm>
          <a:custGeom>
            <a:avLst/>
            <a:gdLst/>
            <a:ahLst/>
            <a:cxnLst/>
            <a:rect l="l" t="t" r="r" b="b"/>
            <a:pathLst>
              <a:path w="96525" h="90248">
                <a:moveTo>
                  <a:pt x="14915" y="38867"/>
                </a:moveTo>
                <a:lnTo>
                  <a:pt x="30185" y="51380"/>
                </a:lnTo>
                <a:lnTo>
                  <a:pt x="19566" y="82474"/>
                </a:lnTo>
                <a:lnTo>
                  <a:pt x="33163" y="74700"/>
                </a:lnTo>
                <a:lnTo>
                  <a:pt x="48092" y="66927"/>
                </a:lnTo>
                <a:lnTo>
                  <a:pt x="63348" y="77749"/>
                </a:lnTo>
                <a:lnTo>
                  <a:pt x="78604" y="90248"/>
                </a:lnTo>
                <a:lnTo>
                  <a:pt x="66339" y="54414"/>
                </a:lnTo>
                <a:lnTo>
                  <a:pt x="81595" y="46641"/>
                </a:lnTo>
                <a:lnTo>
                  <a:pt x="96525" y="38867"/>
                </a:lnTo>
                <a:lnTo>
                  <a:pt x="84573" y="37523"/>
                </a:lnTo>
                <a:lnTo>
                  <a:pt x="72309" y="35833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2784"/>
                </a:lnTo>
                <a:lnTo>
                  <a:pt x="25535" y="31094"/>
                </a:lnTo>
                <a:lnTo>
                  <a:pt x="11938" y="29736"/>
                </a:lnTo>
                <a:lnTo>
                  <a:pt x="0" y="29736"/>
                </a:lnTo>
                <a:lnTo>
                  <a:pt x="14915" y="3886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2" name="object 202"/>
          <p:cNvSpPr/>
          <p:nvPr/>
        </p:nvSpPr>
        <p:spPr>
          <a:xfrm>
            <a:off x="6290878" y="4605261"/>
            <a:ext cx="96525" cy="88917"/>
          </a:xfrm>
          <a:custGeom>
            <a:avLst/>
            <a:gdLst/>
            <a:ahLst/>
            <a:cxnLst/>
            <a:rect l="l" t="t" r="r" b="b"/>
            <a:pathLst>
              <a:path w="96525" h="88917">
                <a:moveTo>
                  <a:pt x="14929" y="38881"/>
                </a:moveTo>
                <a:lnTo>
                  <a:pt x="30185" y="49703"/>
                </a:lnTo>
                <a:lnTo>
                  <a:pt x="17907" y="82488"/>
                </a:lnTo>
                <a:lnTo>
                  <a:pt x="33176" y="73356"/>
                </a:lnTo>
                <a:lnTo>
                  <a:pt x="48092" y="65583"/>
                </a:lnTo>
                <a:lnTo>
                  <a:pt x="63362" y="77763"/>
                </a:lnTo>
                <a:lnTo>
                  <a:pt x="78618" y="88917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523"/>
                </a:lnTo>
                <a:lnTo>
                  <a:pt x="72309" y="35833"/>
                </a:lnTo>
                <a:lnTo>
                  <a:pt x="60370" y="34142"/>
                </a:lnTo>
                <a:lnTo>
                  <a:pt x="48092" y="0"/>
                </a:lnTo>
                <a:lnTo>
                  <a:pt x="37487" y="31108"/>
                </a:lnTo>
                <a:lnTo>
                  <a:pt x="25535" y="29750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3" name="object 203"/>
          <p:cNvSpPr/>
          <p:nvPr/>
        </p:nvSpPr>
        <p:spPr>
          <a:xfrm>
            <a:off x="6277281" y="4591404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29" y="38881"/>
                </a:moveTo>
                <a:lnTo>
                  <a:pt x="30185" y="49689"/>
                </a:lnTo>
                <a:lnTo>
                  <a:pt x="17907" y="82488"/>
                </a:lnTo>
                <a:lnTo>
                  <a:pt x="33163" y="74714"/>
                </a:lnTo>
                <a:lnTo>
                  <a:pt x="48092" y="65250"/>
                </a:lnTo>
                <a:lnTo>
                  <a:pt x="63348" y="77749"/>
                </a:lnTo>
                <a:lnTo>
                  <a:pt x="78618" y="88571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191"/>
                </a:lnTo>
                <a:lnTo>
                  <a:pt x="72309" y="35500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1108"/>
                </a:lnTo>
                <a:lnTo>
                  <a:pt x="25535" y="29417"/>
                </a:lnTo>
                <a:lnTo>
                  <a:pt x="11938" y="29417"/>
                </a:lnTo>
                <a:lnTo>
                  <a:pt x="0" y="27727"/>
                </a:lnTo>
                <a:lnTo>
                  <a:pt x="14929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4" name="object 204"/>
          <p:cNvSpPr/>
          <p:nvPr/>
        </p:nvSpPr>
        <p:spPr>
          <a:xfrm>
            <a:off x="6277281" y="4591404"/>
            <a:ext cx="93533" cy="85522"/>
          </a:xfrm>
          <a:custGeom>
            <a:avLst/>
            <a:gdLst/>
            <a:ahLst/>
            <a:cxnLst/>
            <a:rect l="l" t="t" r="r" b="b"/>
            <a:pathLst>
              <a:path w="93533" h="85522">
                <a:moveTo>
                  <a:pt x="14929" y="37191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333"/>
                </a:lnTo>
                <a:lnTo>
                  <a:pt x="45114" y="62202"/>
                </a:lnTo>
                <a:lnTo>
                  <a:pt x="60370" y="74714"/>
                </a:lnTo>
                <a:lnTo>
                  <a:pt x="75300" y="85522"/>
                </a:lnTo>
                <a:lnTo>
                  <a:pt x="63348" y="52738"/>
                </a:lnTo>
                <a:lnTo>
                  <a:pt x="78618" y="44964"/>
                </a:lnTo>
                <a:lnTo>
                  <a:pt x="93533" y="37191"/>
                </a:lnTo>
                <a:lnTo>
                  <a:pt x="81595" y="35500"/>
                </a:lnTo>
                <a:lnTo>
                  <a:pt x="69317" y="34142"/>
                </a:lnTo>
                <a:lnTo>
                  <a:pt x="57379" y="32452"/>
                </a:lnTo>
                <a:lnTo>
                  <a:pt x="45114" y="0"/>
                </a:lnTo>
                <a:lnTo>
                  <a:pt x="36154" y="29417"/>
                </a:lnTo>
                <a:lnTo>
                  <a:pt x="23876" y="27727"/>
                </a:lnTo>
                <a:lnTo>
                  <a:pt x="11938" y="26369"/>
                </a:lnTo>
                <a:lnTo>
                  <a:pt x="0" y="26369"/>
                </a:lnTo>
                <a:lnTo>
                  <a:pt x="14929" y="3719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5" name="object 205"/>
          <p:cNvSpPr/>
          <p:nvPr/>
        </p:nvSpPr>
        <p:spPr>
          <a:xfrm>
            <a:off x="6280258" y="4594453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610" y="34142"/>
                </a:moveTo>
                <a:lnTo>
                  <a:pt x="27207" y="44950"/>
                </a:lnTo>
                <a:lnTo>
                  <a:pt x="17920" y="73010"/>
                </a:lnTo>
                <a:lnTo>
                  <a:pt x="30185" y="65236"/>
                </a:lnTo>
                <a:lnTo>
                  <a:pt x="42137" y="57463"/>
                </a:lnTo>
                <a:lnTo>
                  <a:pt x="57393" y="68285"/>
                </a:lnTo>
                <a:lnTo>
                  <a:pt x="70990" y="79439"/>
                </a:lnTo>
                <a:lnTo>
                  <a:pt x="60370" y="48331"/>
                </a:lnTo>
                <a:lnTo>
                  <a:pt x="73981" y="41916"/>
                </a:lnTo>
                <a:lnTo>
                  <a:pt x="87578" y="34142"/>
                </a:lnTo>
                <a:lnTo>
                  <a:pt x="75640" y="32452"/>
                </a:lnTo>
                <a:lnTo>
                  <a:pt x="65021" y="32452"/>
                </a:lnTo>
                <a:lnTo>
                  <a:pt x="52742" y="31094"/>
                </a:lnTo>
                <a:lnTo>
                  <a:pt x="42137" y="0"/>
                </a:lnTo>
                <a:lnTo>
                  <a:pt x="34495" y="28059"/>
                </a:lnTo>
                <a:lnTo>
                  <a:pt x="22557" y="28059"/>
                </a:lnTo>
                <a:lnTo>
                  <a:pt x="11951" y="26369"/>
                </a:lnTo>
                <a:lnTo>
                  <a:pt x="0" y="24678"/>
                </a:lnTo>
                <a:lnTo>
                  <a:pt x="13610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6" name="object 206"/>
          <p:cNvSpPr/>
          <p:nvPr/>
        </p:nvSpPr>
        <p:spPr>
          <a:xfrm>
            <a:off x="6284569" y="4597487"/>
            <a:ext cx="80276" cy="73356"/>
          </a:xfrm>
          <a:custGeom>
            <a:avLst/>
            <a:gdLst/>
            <a:ahLst/>
            <a:cxnLst/>
            <a:rect l="l" t="t" r="r" b="b"/>
            <a:pathLst>
              <a:path w="80276" h="73356">
                <a:moveTo>
                  <a:pt x="24216" y="41916"/>
                </a:moveTo>
                <a:lnTo>
                  <a:pt x="15269" y="66941"/>
                </a:lnTo>
                <a:lnTo>
                  <a:pt x="27207" y="60858"/>
                </a:lnTo>
                <a:lnTo>
                  <a:pt x="37826" y="53084"/>
                </a:lnTo>
                <a:lnTo>
                  <a:pt x="51423" y="63892"/>
                </a:lnTo>
                <a:lnTo>
                  <a:pt x="63688" y="73356"/>
                </a:lnTo>
                <a:lnTo>
                  <a:pt x="54401" y="45297"/>
                </a:lnTo>
                <a:lnTo>
                  <a:pt x="66679" y="37523"/>
                </a:lnTo>
                <a:lnTo>
                  <a:pt x="80276" y="31108"/>
                </a:lnTo>
                <a:lnTo>
                  <a:pt x="65021" y="29417"/>
                </a:lnTo>
                <a:lnTo>
                  <a:pt x="48432" y="28059"/>
                </a:lnTo>
                <a:lnTo>
                  <a:pt x="37826" y="0"/>
                </a:lnTo>
                <a:lnTo>
                  <a:pt x="30185" y="25025"/>
                </a:lnTo>
                <a:lnTo>
                  <a:pt x="15269" y="23334"/>
                </a:lnTo>
                <a:lnTo>
                  <a:pt x="0" y="21644"/>
                </a:lnTo>
                <a:lnTo>
                  <a:pt x="12278" y="31108"/>
                </a:lnTo>
                <a:lnTo>
                  <a:pt x="24216" y="41916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7" name="object 207"/>
          <p:cNvSpPr/>
          <p:nvPr/>
        </p:nvSpPr>
        <p:spPr>
          <a:xfrm>
            <a:off x="6287560" y="4600536"/>
            <a:ext cx="72648" cy="66927"/>
          </a:xfrm>
          <a:custGeom>
            <a:avLst/>
            <a:gdLst/>
            <a:ahLst/>
            <a:cxnLst/>
            <a:rect l="l" t="t" r="r" b="b"/>
            <a:pathLst>
              <a:path w="72648" h="66927">
                <a:moveTo>
                  <a:pt x="24216" y="37523"/>
                </a:moveTo>
                <a:lnTo>
                  <a:pt x="15255" y="62202"/>
                </a:lnTo>
                <a:lnTo>
                  <a:pt x="25875" y="56119"/>
                </a:lnTo>
                <a:lnTo>
                  <a:pt x="34835" y="48345"/>
                </a:lnTo>
                <a:lnTo>
                  <a:pt x="47100" y="57809"/>
                </a:lnTo>
                <a:lnTo>
                  <a:pt x="59038" y="66927"/>
                </a:lnTo>
                <a:lnTo>
                  <a:pt x="48432" y="40558"/>
                </a:lnTo>
                <a:lnTo>
                  <a:pt x="60697" y="34475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369"/>
                </a:lnTo>
                <a:lnTo>
                  <a:pt x="34835" y="0"/>
                </a:lnTo>
                <a:lnTo>
                  <a:pt x="28852" y="23320"/>
                </a:lnTo>
                <a:lnTo>
                  <a:pt x="13597" y="21976"/>
                </a:lnTo>
                <a:lnTo>
                  <a:pt x="0" y="20286"/>
                </a:lnTo>
                <a:lnTo>
                  <a:pt x="12278" y="29750"/>
                </a:lnTo>
                <a:lnTo>
                  <a:pt x="24216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8" name="object 208"/>
          <p:cNvSpPr/>
          <p:nvPr/>
        </p:nvSpPr>
        <p:spPr>
          <a:xfrm>
            <a:off x="6290878" y="4603570"/>
            <a:ext cx="66339" cy="60858"/>
          </a:xfrm>
          <a:custGeom>
            <a:avLst/>
            <a:gdLst/>
            <a:ahLst/>
            <a:cxnLst/>
            <a:rect l="l" t="t" r="r" b="b"/>
            <a:pathLst>
              <a:path w="66339" h="60858">
                <a:moveTo>
                  <a:pt x="0" y="18941"/>
                </a:moveTo>
                <a:lnTo>
                  <a:pt x="10279" y="26715"/>
                </a:lnTo>
                <a:lnTo>
                  <a:pt x="22557" y="34489"/>
                </a:lnTo>
                <a:lnTo>
                  <a:pt x="13597" y="56119"/>
                </a:lnTo>
                <a:lnTo>
                  <a:pt x="22557" y="50036"/>
                </a:lnTo>
                <a:lnTo>
                  <a:pt x="31517" y="43620"/>
                </a:lnTo>
                <a:lnTo>
                  <a:pt x="42123" y="53084"/>
                </a:lnTo>
                <a:lnTo>
                  <a:pt x="52742" y="60858"/>
                </a:lnTo>
                <a:lnTo>
                  <a:pt x="45114" y="37523"/>
                </a:lnTo>
                <a:lnTo>
                  <a:pt x="55720" y="31440"/>
                </a:lnTo>
                <a:lnTo>
                  <a:pt x="66339" y="26715"/>
                </a:lnTo>
                <a:lnTo>
                  <a:pt x="54401" y="25025"/>
                </a:lnTo>
                <a:lnTo>
                  <a:pt x="40804" y="23334"/>
                </a:lnTo>
                <a:lnTo>
                  <a:pt x="31517" y="0"/>
                </a:lnTo>
                <a:lnTo>
                  <a:pt x="25535" y="20286"/>
                </a:lnTo>
                <a:lnTo>
                  <a:pt x="13597" y="20286"/>
                </a:lnTo>
                <a:lnTo>
                  <a:pt x="0" y="1894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9" name="object 209"/>
          <p:cNvSpPr/>
          <p:nvPr/>
        </p:nvSpPr>
        <p:spPr>
          <a:xfrm>
            <a:off x="6292210" y="4605261"/>
            <a:ext cx="63688" cy="57477"/>
          </a:xfrm>
          <a:custGeom>
            <a:avLst/>
            <a:gdLst/>
            <a:ahLst/>
            <a:cxnLst/>
            <a:rect l="l" t="t" r="r" b="b"/>
            <a:pathLst>
              <a:path w="63688" h="57477">
                <a:moveTo>
                  <a:pt x="21224" y="32798"/>
                </a:moveTo>
                <a:lnTo>
                  <a:pt x="13597" y="53084"/>
                </a:lnTo>
                <a:lnTo>
                  <a:pt x="22543" y="48345"/>
                </a:lnTo>
                <a:lnTo>
                  <a:pt x="30185" y="41930"/>
                </a:lnTo>
                <a:lnTo>
                  <a:pt x="40791" y="49703"/>
                </a:lnTo>
                <a:lnTo>
                  <a:pt x="51410" y="57477"/>
                </a:lnTo>
                <a:lnTo>
                  <a:pt x="42449" y="35833"/>
                </a:lnTo>
                <a:lnTo>
                  <a:pt x="53069" y="29750"/>
                </a:lnTo>
                <a:lnTo>
                  <a:pt x="63688" y="25025"/>
                </a:lnTo>
                <a:lnTo>
                  <a:pt x="51410" y="25025"/>
                </a:lnTo>
                <a:lnTo>
                  <a:pt x="39472" y="23334"/>
                </a:lnTo>
                <a:lnTo>
                  <a:pt x="30185" y="0"/>
                </a:lnTo>
                <a:lnTo>
                  <a:pt x="25861" y="21644"/>
                </a:lnTo>
                <a:lnTo>
                  <a:pt x="13597" y="20286"/>
                </a:lnTo>
                <a:lnTo>
                  <a:pt x="0" y="18595"/>
                </a:lnTo>
                <a:lnTo>
                  <a:pt x="10605" y="25025"/>
                </a:lnTo>
                <a:lnTo>
                  <a:pt x="21224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0" name="object 210"/>
          <p:cNvSpPr/>
          <p:nvPr/>
        </p:nvSpPr>
        <p:spPr>
          <a:xfrm>
            <a:off x="6295188" y="4606951"/>
            <a:ext cx="57393" cy="52738"/>
          </a:xfrm>
          <a:custGeom>
            <a:avLst/>
            <a:gdLst/>
            <a:ahLst/>
            <a:cxnLst/>
            <a:rect l="l" t="t" r="r" b="b"/>
            <a:pathLst>
              <a:path w="57393" h="52738">
                <a:moveTo>
                  <a:pt x="0" y="16905"/>
                </a:moveTo>
                <a:lnTo>
                  <a:pt x="10619" y="23334"/>
                </a:lnTo>
                <a:lnTo>
                  <a:pt x="19566" y="29417"/>
                </a:lnTo>
                <a:lnTo>
                  <a:pt x="12278" y="48013"/>
                </a:lnTo>
                <a:lnTo>
                  <a:pt x="27207" y="38881"/>
                </a:lnTo>
                <a:lnTo>
                  <a:pt x="37813" y="46655"/>
                </a:lnTo>
                <a:lnTo>
                  <a:pt x="47100" y="52738"/>
                </a:lnTo>
                <a:lnTo>
                  <a:pt x="39472" y="32452"/>
                </a:lnTo>
                <a:lnTo>
                  <a:pt x="48432" y="28059"/>
                </a:lnTo>
                <a:lnTo>
                  <a:pt x="57393" y="23334"/>
                </a:lnTo>
                <a:lnTo>
                  <a:pt x="45441" y="21644"/>
                </a:lnTo>
                <a:lnTo>
                  <a:pt x="34835" y="21644"/>
                </a:lnTo>
                <a:lnTo>
                  <a:pt x="27207" y="0"/>
                </a:lnTo>
                <a:lnTo>
                  <a:pt x="22883" y="19953"/>
                </a:lnTo>
                <a:lnTo>
                  <a:pt x="12278" y="18595"/>
                </a:lnTo>
                <a:lnTo>
                  <a:pt x="0" y="16905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1" name="object 211"/>
          <p:cNvSpPr/>
          <p:nvPr/>
        </p:nvSpPr>
        <p:spPr>
          <a:xfrm>
            <a:off x="6299838" y="4610000"/>
            <a:ext cx="48419" cy="44964"/>
          </a:xfrm>
          <a:custGeom>
            <a:avLst/>
            <a:gdLst/>
            <a:ahLst/>
            <a:cxnLst/>
            <a:rect l="l" t="t" r="r" b="b"/>
            <a:pathLst>
              <a:path w="48419" h="44964">
                <a:moveTo>
                  <a:pt x="22557" y="32784"/>
                </a:moveTo>
                <a:lnTo>
                  <a:pt x="39132" y="44964"/>
                </a:lnTo>
                <a:lnTo>
                  <a:pt x="33163" y="28059"/>
                </a:lnTo>
                <a:lnTo>
                  <a:pt x="48419" y="20286"/>
                </a:lnTo>
                <a:lnTo>
                  <a:pt x="39132" y="18595"/>
                </a:lnTo>
                <a:lnTo>
                  <a:pt x="30185" y="18595"/>
                </a:lnTo>
                <a:lnTo>
                  <a:pt x="22557" y="0"/>
                </a:lnTo>
                <a:lnTo>
                  <a:pt x="18233" y="16905"/>
                </a:lnTo>
                <a:lnTo>
                  <a:pt x="8946" y="15547"/>
                </a:lnTo>
                <a:lnTo>
                  <a:pt x="0" y="13856"/>
                </a:lnTo>
                <a:lnTo>
                  <a:pt x="14915" y="26369"/>
                </a:lnTo>
                <a:lnTo>
                  <a:pt x="8946" y="41916"/>
                </a:lnTo>
                <a:lnTo>
                  <a:pt x="22557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2" name="object 212"/>
          <p:cNvSpPr/>
          <p:nvPr/>
        </p:nvSpPr>
        <p:spPr>
          <a:xfrm>
            <a:off x="6302816" y="4613048"/>
            <a:ext cx="42463" cy="38867"/>
          </a:xfrm>
          <a:custGeom>
            <a:avLst/>
            <a:gdLst/>
            <a:ahLst/>
            <a:cxnLst/>
            <a:rect l="l" t="t" r="r" b="b"/>
            <a:pathLst>
              <a:path w="42463" h="38867">
                <a:moveTo>
                  <a:pt x="42463" y="17237"/>
                </a:moveTo>
                <a:lnTo>
                  <a:pt x="27207" y="15547"/>
                </a:lnTo>
                <a:lnTo>
                  <a:pt x="22557" y="0"/>
                </a:lnTo>
                <a:lnTo>
                  <a:pt x="16588" y="15547"/>
                </a:lnTo>
                <a:lnTo>
                  <a:pt x="8960" y="13856"/>
                </a:lnTo>
                <a:lnTo>
                  <a:pt x="0" y="12498"/>
                </a:lnTo>
                <a:lnTo>
                  <a:pt x="13597" y="23320"/>
                </a:lnTo>
                <a:lnTo>
                  <a:pt x="8960" y="35833"/>
                </a:lnTo>
                <a:lnTo>
                  <a:pt x="22557" y="29736"/>
                </a:lnTo>
                <a:lnTo>
                  <a:pt x="33176" y="38867"/>
                </a:lnTo>
                <a:lnTo>
                  <a:pt x="28866" y="25011"/>
                </a:lnTo>
                <a:lnTo>
                  <a:pt x="42463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3" name="object 213"/>
          <p:cNvSpPr/>
          <p:nvPr/>
        </p:nvSpPr>
        <p:spPr>
          <a:xfrm>
            <a:off x="6305807" y="4616083"/>
            <a:ext cx="36480" cy="32798"/>
          </a:xfrm>
          <a:custGeom>
            <a:avLst/>
            <a:gdLst/>
            <a:ahLst/>
            <a:cxnLst/>
            <a:rect l="l" t="t" r="r" b="b"/>
            <a:pathLst>
              <a:path w="36480" h="32798">
                <a:moveTo>
                  <a:pt x="19566" y="25011"/>
                </a:moveTo>
                <a:lnTo>
                  <a:pt x="28852" y="32798"/>
                </a:lnTo>
                <a:lnTo>
                  <a:pt x="25875" y="20286"/>
                </a:lnTo>
                <a:lnTo>
                  <a:pt x="36480" y="14203"/>
                </a:lnTo>
                <a:lnTo>
                  <a:pt x="22557" y="12512"/>
                </a:lnTo>
                <a:lnTo>
                  <a:pt x="19566" y="0"/>
                </a:lnTo>
                <a:lnTo>
                  <a:pt x="13597" y="12512"/>
                </a:lnTo>
                <a:lnTo>
                  <a:pt x="0" y="10822"/>
                </a:lnTo>
                <a:lnTo>
                  <a:pt x="12264" y="18928"/>
                </a:lnTo>
                <a:lnTo>
                  <a:pt x="7627" y="31108"/>
                </a:lnTo>
                <a:lnTo>
                  <a:pt x="19566" y="25011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4" name="object 214"/>
          <p:cNvSpPr/>
          <p:nvPr/>
        </p:nvSpPr>
        <p:spPr>
          <a:xfrm>
            <a:off x="6307466" y="4617773"/>
            <a:ext cx="33163" cy="29417"/>
          </a:xfrm>
          <a:custGeom>
            <a:avLst/>
            <a:gdLst/>
            <a:ahLst/>
            <a:cxnLst/>
            <a:rect l="l" t="t" r="r" b="b"/>
            <a:pathLst>
              <a:path w="33163" h="29417">
                <a:moveTo>
                  <a:pt x="17907" y="23320"/>
                </a:moveTo>
                <a:lnTo>
                  <a:pt x="27194" y="29417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512"/>
                </a:lnTo>
                <a:lnTo>
                  <a:pt x="17907" y="0"/>
                </a:lnTo>
                <a:lnTo>
                  <a:pt x="13597" y="12512"/>
                </a:lnTo>
                <a:lnTo>
                  <a:pt x="0" y="10822"/>
                </a:lnTo>
                <a:lnTo>
                  <a:pt x="10605" y="17237"/>
                </a:lnTo>
                <a:lnTo>
                  <a:pt x="7288" y="28059"/>
                </a:lnTo>
                <a:lnTo>
                  <a:pt x="17907" y="2332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5" name="object 215"/>
          <p:cNvSpPr/>
          <p:nvPr/>
        </p:nvSpPr>
        <p:spPr>
          <a:xfrm>
            <a:off x="6311776" y="4620822"/>
            <a:ext cx="24216" cy="23320"/>
          </a:xfrm>
          <a:custGeom>
            <a:avLst/>
            <a:gdLst/>
            <a:ahLst/>
            <a:cxnLst/>
            <a:rect l="l" t="t" r="r" b="b"/>
            <a:pathLst>
              <a:path w="24216" h="23320">
                <a:moveTo>
                  <a:pt x="0" y="7773"/>
                </a:moveTo>
                <a:lnTo>
                  <a:pt x="7627" y="14189"/>
                </a:lnTo>
                <a:lnTo>
                  <a:pt x="4636" y="21962"/>
                </a:lnTo>
                <a:lnTo>
                  <a:pt x="13597" y="18581"/>
                </a:lnTo>
                <a:lnTo>
                  <a:pt x="19906" y="23320"/>
                </a:lnTo>
                <a:lnTo>
                  <a:pt x="18247" y="15547"/>
                </a:lnTo>
                <a:lnTo>
                  <a:pt x="24216" y="10808"/>
                </a:lnTo>
                <a:lnTo>
                  <a:pt x="16588" y="9464"/>
                </a:lnTo>
                <a:lnTo>
                  <a:pt x="13597" y="0"/>
                </a:lnTo>
                <a:lnTo>
                  <a:pt x="9286" y="9464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6" name="object 216"/>
          <p:cNvSpPr/>
          <p:nvPr/>
        </p:nvSpPr>
        <p:spPr>
          <a:xfrm>
            <a:off x="6314754" y="4623857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10619" y="14203"/>
                </a:moveTo>
                <a:lnTo>
                  <a:pt x="15269" y="17237"/>
                </a:lnTo>
                <a:lnTo>
                  <a:pt x="13610" y="11154"/>
                </a:lnTo>
                <a:lnTo>
                  <a:pt x="18247" y="9464"/>
                </a:lnTo>
                <a:lnTo>
                  <a:pt x="12278" y="7773"/>
                </a:lnTo>
                <a:lnTo>
                  <a:pt x="10619" y="0"/>
                </a:lnTo>
                <a:lnTo>
                  <a:pt x="7641" y="7773"/>
                </a:lnTo>
                <a:lnTo>
                  <a:pt x="0" y="6429"/>
                </a:lnTo>
                <a:lnTo>
                  <a:pt x="6309" y="11154"/>
                </a:lnTo>
                <a:lnTo>
                  <a:pt x="4650" y="15547"/>
                </a:lnTo>
                <a:lnTo>
                  <a:pt x="10619" y="1420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7" name="object 217"/>
          <p:cNvSpPr/>
          <p:nvPr/>
        </p:nvSpPr>
        <p:spPr>
          <a:xfrm>
            <a:off x="6318072" y="4626905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323" y="8106"/>
                </a:lnTo>
                <a:lnTo>
                  <a:pt x="2991" y="11154"/>
                </a:lnTo>
                <a:lnTo>
                  <a:pt x="7301" y="9464"/>
                </a:lnTo>
                <a:lnTo>
                  <a:pt x="10292" y="11154"/>
                </a:lnTo>
                <a:lnTo>
                  <a:pt x="8960" y="8106"/>
                </a:lnTo>
                <a:lnTo>
                  <a:pt x="11951" y="4725"/>
                </a:lnTo>
                <a:lnTo>
                  <a:pt x="8960" y="4725"/>
                </a:lnTo>
                <a:lnTo>
                  <a:pt x="7301" y="0"/>
                </a:lnTo>
                <a:lnTo>
                  <a:pt x="4323" y="4725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8" name="object 218"/>
          <p:cNvSpPr/>
          <p:nvPr/>
        </p:nvSpPr>
        <p:spPr>
          <a:xfrm>
            <a:off x="6321063" y="4633321"/>
            <a:ext cx="4310" cy="1690"/>
          </a:xfrm>
          <a:custGeom>
            <a:avLst/>
            <a:gdLst/>
            <a:ahLst/>
            <a:cxnLst/>
            <a:rect l="l" t="t" r="r" b="b"/>
            <a:pathLst>
              <a:path w="4310" h="1690">
                <a:moveTo>
                  <a:pt x="4310" y="0"/>
                </a:moveTo>
                <a:lnTo>
                  <a:pt x="0" y="0"/>
                </a:lnTo>
                <a:lnTo>
                  <a:pt x="1332" y="1690"/>
                </a:lnTo>
                <a:lnTo>
                  <a:pt x="4310" y="1690"/>
                </a:lnTo>
                <a:lnTo>
                  <a:pt x="4310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9" name="object 219"/>
          <p:cNvSpPr/>
          <p:nvPr/>
        </p:nvSpPr>
        <p:spPr>
          <a:xfrm>
            <a:off x="7037545" y="4740820"/>
            <a:ext cx="96538" cy="88917"/>
          </a:xfrm>
          <a:custGeom>
            <a:avLst/>
            <a:gdLst/>
            <a:ahLst/>
            <a:cxnLst/>
            <a:rect l="l" t="t" r="r" b="b"/>
            <a:pathLst>
              <a:path w="96538" h="88917">
                <a:moveTo>
                  <a:pt x="14929" y="38881"/>
                </a:moveTo>
                <a:lnTo>
                  <a:pt x="30185" y="49703"/>
                </a:lnTo>
                <a:lnTo>
                  <a:pt x="17920" y="80797"/>
                </a:lnTo>
                <a:lnTo>
                  <a:pt x="33176" y="73024"/>
                </a:lnTo>
                <a:lnTo>
                  <a:pt x="46773" y="65250"/>
                </a:lnTo>
                <a:lnTo>
                  <a:pt x="63362" y="77749"/>
                </a:lnTo>
                <a:lnTo>
                  <a:pt x="78291" y="88917"/>
                </a:lnTo>
                <a:lnTo>
                  <a:pt x="66353" y="54428"/>
                </a:lnTo>
                <a:lnTo>
                  <a:pt x="81609" y="46655"/>
                </a:lnTo>
                <a:lnTo>
                  <a:pt x="96538" y="38881"/>
                </a:lnTo>
                <a:lnTo>
                  <a:pt x="84587" y="37191"/>
                </a:lnTo>
                <a:lnTo>
                  <a:pt x="72322" y="35833"/>
                </a:lnTo>
                <a:lnTo>
                  <a:pt x="58711" y="34142"/>
                </a:lnTo>
                <a:lnTo>
                  <a:pt x="46773" y="0"/>
                </a:lnTo>
                <a:lnTo>
                  <a:pt x="37487" y="31108"/>
                </a:lnTo>
                <a:lnTo>
                  <a:pt x="23889" y="29417"/>
                </a:lnTo>
                <a:lnTo>
                  <a:pt x="11951" y="28059"/>
                </a:lnTo>
                <a:lnTo>
                  <a:pt x="0" y="2636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0" name="object 220"/>
          <p:cNvSpPr/>
          <p:nvPr/>
        </p:nvSpPr>
        <p:spPr>
          <a:xfrm>
            <a:off x="7064753" y="4767189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8881"/>
                </a:moveTo>
                <a:lnTo>
                  <a:pt x="30185" y="51380"/>
                </a:lnTo>
                <a:lnTo>
                  <a:pt x="17907" y="82488"/>
                </a:lnTo>
                <a:lnTo>
                  <a:pt x="33163" y="74714"/>
                </a:lnTo>
                <a:lnTo>
                  <a:pt x="46773" y="66941"/>
                </a:lnTo>
                <a:lnTo>
                  <a:pt x="63348" y="78095"/>
                </a:lnTo>
                <a:lnTo>
                  <a:pt x="78278" y="88903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7523"/>
                </a:lnTo>
                <a:lnTo>
                  <a:pt x="84587" y="37523"/>
                </a:lnTo>
                <a:lnTo>
                  <a:pt x="72309" y="35833"/>
                </a:lnTo>
                <a:lnTo>
                  <a:pt x="58711" y="34489"/>
                </a:lnTo>
                <a:lnTo>
                  <a:pt x="46773" y="0"/>
                </a:lnTo>
                <a:lnTo>
                  <a:pt x="37487" y="32798"/>
                </a:lnTo>
                <a:lnTo>
                  <a:pt x="23876" y="31108"/>
                </a:lnTo>
                <a:lnTo>
                  <a:pt x="11938" y="29750"/>
                </a:lnTo>
                <a:lnTo>
                  <a:pt x="0" y="28059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1" name="object 221"/>
          <p:cNvSpPr/>
          <p:nvPr/>
        </p:nvSpPr>
        <p:spPr>
          <a:xfrm>
            <a:off x="7051156" y="4753333"/>
            <a:ext cx="96525" cy="90261"/>
          </a:xfrm>
          <a:custGeom>
            <a:avLst/>
            <a:gdLst/>
            <a:ahLst/>
            <a:cxnLst/>
            <a:rect l="l" t="t" r="r" b="b"/>
            <a:pathLst>
              <a:path w="96525" h="90261">
                <a:moveTo>
                  <a:pt x="14915" y="38881"/>
                </a:moveTo>
                <a:lnTo>
                  <a:pt x="30185" y="51380"/>
                </a:lnTo>
                <a:lnTo>
                  <a:pt x="17907" y="82488"/>
                </a:lnTo>
                <a:lnTo>
                  <a:pt x="33163" y="74714"/>
                </a:lnTo>
                <a:lnTo>
                  <a:pt x="46760" y="66927"/>
                </a:lnTo>
                <a:lnTo>
                  <a:pt x="63348" y="77749"/>
                </a:lnTo>
                <a:lnTo>
                  <a:pt x="78278" y="90261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87" y="37191"/>
                </a:lnTo>
                <a:lnTo>
                  <a:pt x="72309" y="35833"/>
                </a:lnTo>
                <a:lnTo>
                  <a:pt x="58711" y="35833"/>
                </a:lnTo>
                <a:lnTo>
                  <a:pt x="46760" y="0"/>
                </a:lnTo>
                <a:lnTo>
                  <a:pt x="37473" y="32452"/>
                </a:lnTo>
                <a:lnTo>
                  <a:pt x="23876" y="31094"/>
                </a:lnTo>
                <a:lnTo>
                  <a:pt x="11938" y="29403"/>
                </a:lnTo>
                <a:lnTo>
                  <a:pt x="0" y="2805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2" name="object 222"/>
          <p:cNvSpPr/>
          <p:nvPr/>
        </p:nvSpPr>
        <p:spPr>
          <a:xfrm>
            <a:off x="7051156" y="4753333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4915" y="38881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666"/>
                </a:lnTo>
                <a:lnTo>
                  <a:pt x="45101" y="63892"/>
                </a:lnTo>
                <a:lnTo>
                  <a:pt x="60370" y="74714"/>
                </a:lnTo>
                <a:lnTo>
                  <a:pt x="73967" y="87213"/>
                </a:lnTo>
                <a:lnTo>
                  <a:pt x="63348" y="52738"/>
                </a:lnTo>
                <a:lnTo>
                  <a:pt x="78278" y="44964"/>
                </a:lnTo>
                <a:lnTo>
                  <a:pt x="93533" y="37191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452"/>
                </a:lnTo>
                <a:lnTo>
                  <a:pt x="45101" y="0"/>
                </a:lnTo>
                <a:lnTo>
                  <a:pt x="34495" y="31094"/>
                </a:lnTo>
                <a:lnTo>
                  <a:pt x="23876" y="29403"/>
                </a:lnTo>
                <a:lnTo>
                  <a:pt x="11938" y="28059"/>
                </a:lnTo>
                <a:lnTo>
                  <a:pt x="0" y="2636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3" name="object 223"/>
          <p:cNvSpPr/>
          <p:nvPr/>
        </p:nvSpPr>
        <p:spPr>
          <a:xfrm>
            <a:off x="7054134" y="4756381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597" y="35833"/>
                </a:moveTo>
                <a:lnTo>
                  <a:pt x="27207" y="45297"/>
                </a:lnTo>
                <a:lnTo>
                  <a:pt x="16588" y="73356"/>
                </a:lnTo>
                <a:lnTo>
                  <a:pt x="30185" y="66927"/>
                </a:lnTo>
                <a:lnTo>
                  <a:pt x="42123" y="59153"/>
                </a:lnTo>
                <a:lnTo>
                  <a:pt x="55734" y="69975"/>
                </a:lnTo>
                <a:lnTo>
                  <a:pt x="69331" y="79439"/>
                </a:lnTo>
                <a:lnTo>
                  <a:pt x="60370" y="48331"/>
                </a:lnTo>
                <a:lnTo>
                  <a:pt x="73967" y="41916"/>
                </a:lnTo>
                <a:lnTo>
                  <a:pt x="87578" y="35833"/>
                </a:lnTo>
                <a:lnTo>
                  <a:pt x="75300" y="34142"/>
                </a:lnTo>
                <a:lnTo>
                  <a:pt x="65021" y="32784"/>
                </a:lnTo>
                <a:lnTo>
                  <a:pt x="52742" y="31094"/>
                </a:lnTo>
                <a:lnTo>
                  <a:pt x="42123" y="0"/>
                </a:lnTo>
                <a:lnTo>
                  <a:pt x="34495" y="29403"/>
                </a:lnTo>
                <a:lnTo>
                  <a:pt x="22557" y="28045"/>
                </a:lnTo>
                <a:lnTo>
                  <a:pt x="11938" y="26355"/>
                </a:lnTo>
                <a:lnTo>
                  <a:pt x="0" y="25011"/>
                </a:lnTo>
                <a:lnTo>
                  <a:pt x="13597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4" name="object 224"/>
          <p:cNvSpPr/>
          <p:nvPr/>
        </p:nvSpPr>
        <p:spPr>
          <a:xfrm>
            <a:off x="7057125" y="4759416"/>
            <a:ext cx="79936" cy="73356"/>
          </a:xfrm>
          <a:custGeom>
            <a:avLst/>
            <a:gdLst/>
            <a:ahLst/>
            <a:cxnLst/>
            <a:rect l="l" t="t" r="r" b="b"/>
            <a:pathLst>
              <a:path w="79936" h="73356">
                <a:moveTo>
                  <a:pt x="25535" y="42262"/>
                </a:moveTo>
                <a:lnTo>
                  <a:pt x="14929" y="68631"/>
                </a:lnTo>
                <a:lnTo>
                  <a:pt x="27194" y="60844"/>
                </a:lnTo>
                <a:lnTo>
                  <a:pt x="39132" y="54428"/>
                </a:lnTo>
                <a:lnTo>
                  <a:pt x="52742" y="63892"/>
                </a:lnTo>
                <a:lnTo>
                  <a:pt x="65007" y="73356"/>
                </a:lnTo>
                <a:lnTo>
                  <a:pt x="54401" y="45297"/>
                </a:lnTo>
                <a:lnTo>
                  <a:pt x="67998" y="38881"/>
                </a:lnTo>
                <a:lnTo>
                  <a:pt x="79936" y="32798"/>
                </a:lnTo>
                <a:lnTo>
                  <a:pt x="65007" y="29750"/>
                </a:lnTo>
                <a:lnTo>
                  <a:pt x="49751" y="28059"/>
                </a:lnTo>
                <a:lnTo>
                  <a:pt x="39132" y="0"/>
                </a:lnTo>
                <a:lnTo>
                  <a:pt x="31504" y="26369"/>
                </a:lnTo>
                <a:lnTo>
                  <a:pt x="16588" y="25011"/>
                </a:lnTo>
                <a:lnTo>
                  <a:pt x="0" y="23320"/>
                </a:lnTo>
                <a:lnTo>
                  <a:pt x="13597" y="32798"/>
                </a:lnTo>
                <a:lnTo>
                  <a:pt x="25535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5" name="object 225"/>
          <p:cNvSpPr/>
          <p:nvPr/>
        </p:nvSpPr>
        <p:spPr>
          <a:xfrm>
            <a:off x="7061435" y="4762464"/>
            <a:ext cx="72648" cy="67273"/>
          </a:xfrm>
          <a:custGeom>
            <a:avLst/>
            <a:gdLst/>
            <a:ahLst/>
            <a:cxnLst/>
            <a:rect l="l" t="t" r="r" b="b"/>
            <a:pathLst>
              <a:path w="72648" h="67273">
                <a:moveTo>
                  <a:pt x="22883" y="37523"/>
                </a:moveTo>
                <a:lnTo>
                  <a:pt x="15255" y="62534"/>
                </a:lnTo>
                <a:lnTo>
                  <a:pt x="25875" y="56105"/>
                </a:lnTo>
                <a:lnTo>
                  <a:pt x="34822" y="50022"/>
                </a:lnTo>
                <a:lnTo>
                  <a:pt x="47100" y="59153"/>
                </a:lnTo>
                <a:lnTo>
                  <a:pt x="59038" y="67273"/>
                </a:lnTo>
                <a:lnTo>
                  <a:pt x="48432" y="40558"/>
                </a:lnTo>
                <a:lnTo>
                  <a:pt x="60697" y="35833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701"/>
                </a:lnTo>
                <a:lnTo>
                  <a:pt x="34822" y="0"/>
                </a:lnTo>
                <a:lnTo>
                  <a:pt x="28852" y="25011"/>
                </a:lnTo>
                <a:lnTo>
                  <a:pt x="13597" y="23320"/>
                </a:lnTo>
                <a:lnTo>
                  <a:pt x="0" y="21962"/>
                </a:lnTo>
                <a:lnTo>
                  <a:pt x="12278" y="29750"/>
                </a:lnTo>
                <a:lnTo>
                  <a:pt x="22883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6" name="object 226"/>
          <p:cNvSpPr/>
          <p:nvPr/>
        </p:nvSpPr>
        <p:spPr>
          <a:xfrm>
            <a:off x="7064753" y="4765845"/>
            <a:ext cx="66339" cy="60511"/>
          </a:xfrm>
          <a:custGeom>
            <a:avLst/>
            <a:gdLst/>
            <a:ahLst/>
            <a:cxnLst/>
            <a:rect l="l" t="t" r="r" b="b"/>
            <a:pathLst>
              <a:path w="66339" h="60511">
                <a:moveTo>
                  <a:pt x="20898" y="34142"/>
                </a:moveTo>
                <a:lnTo>
                  <a:pt x="13597" y="55772"/>
                </a:lnTo>
                <a:lnTo>
                  <a:pt x="22557" y="51380"/>
                </a:lnTo>
                <a:lnTo>
                  <a:pt x="31504" y="44950"/>
                </a:lnTo>
                <a:lnTo>
                  <a:pt x="42123" y="52724"/>
                </a:lnTo>
                <a:lnTo>
                  <a:pt x="52742" y="60511"/>
                </a:lnTo>
                <a:lnTo>
                  <a:pt x="45114" y="37177"/>
                </a:lnTo>
                <a:lnTo>
                  <a:pt x="55720" y="32452"/>
                </a:lnTo>
                <a:lnTo>
                  <a:pt x="66339" y="26369"/>
                </a:lnTo>
                <a:lnTo>
                  <a:pt x="52742" y="24678"/>
                </a:lnTo>
                <a:lnTo>
                  <a:pt x="40804" y="23320"/>
                </a:lnTo>
                <a:lnTo>
                  <a:pt x="31504" y="0"/>
                </a:lnTo>
                <a:lnTo>
                  <a:pt x="25535" y="21630"/>
                </a:lnTo>
                <a:lnTo>
                  <a:pt x="11938" y="19939"/>
                </a:lnTo>
                <a:lnTo>
                  <a:pt x="0" y="18581"/>
                </a:lnTo>
                <a:lnTo>
                  <a:pt x="10279" y="26369"/>
                </a:lnTo>
                <a:lnTo>
                  <a:pt x="20898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7" name="object 227"/>
          <p:cNvSpPr/>
          <p:nvPr/>
        </p:nvSpPr>
        <p:spPr>
          <a:xfrm>
            <a:off x="7066072" y="4767189"/>
            <a:ext cx="63362" cy="57809"/>
          </a:xfrm>
          <a:custGeom>
            <a:avLst/>
            <a:gdLst/>
            <a:ahLst/>
            <a:cxnLst/>
            <a:rect l="l" t="t" r="r" b="b"/>
            <a:pathLst>
              <a:path w="63362" h="57809">
                <a:moveTo>
                  <a:pt x="19579" y="32798"/>
                </a:moveTo>
                <a:lnTo>
                  <a:pt x="13610" y="53070"/>
                </a:lnTo>
                <a:lnTo>
                  <a:pt x="22557" y="48345"/>
                </a:lnTo>
                <a:lnTo>
                  <a:pt x="30185" y="43606"/>
                </a:lnTo>
                <a:lnTo>
                  <a:pt x="40804" y="51380"/>
                </a:lnTo>
                <a:lnTo>
                  <a:pt x="51423" y="57809"/>
                </a:lnTo>
                <a:lnTo>
                  <a:pt x="42463" y="35833"/>
                </a:lnTo>
                <a:lnTo>
                  <a:pt x="53082" y="31108"/>
                </a:lnTo>
                <a:lnTo>
                  <a:pt x="63362" y="26715"/>
                </a:lnTo>
                <a:lnTo>
                  <a:pt x="51423" y="25025"/>
                </a:lnTo>
                <a:lnTo>
                  <a:pt x="39485" y="23334"/>
                </a:lnTo>
                <a:lnTo>
                  <a:pt x="30185" y="0"/>
                </a:lnTo>
                <a:lnTo>
                  <a:pt x="25875" y="21976"/>
                </a:lnTo>
                <a:lnTo>
                  <a:pt x="13610" y="20286"/>
                </a:lnTo>
                <a:lnTo>
                  <a:pt x="0" y="18595"/>
                </a:lnTo>
                <a:lnTo>
                  <a:pt x="10619" y="26715"/>
                </a:lnTo>
                <a:lnTo>
                  <a:pt x="19579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8" name="object 228"/>
          <p:cNvSpPr/>
          <p:nvPr/>
        </p:nvSpPr>
        <p:spPr>
          <a:xfrm>
            <a:off x="7069063" y="4770238"/>
            <a:ext cx="56060" cy="51380"/>
          </a:xfrm>
          <a:custGeom>
            <a:avLst/>
            <a:gdLst/>
            <a:ahLst/>
            <a:cxnLst/>
            <a:rect l="l" t="t" r="r" b="b"/>
            <a:pathLst>
              <a:path w="56060" h="51380">
                <a:moveTo>
                  <a:pt x="0" y="15547"/>
                </a:moveTo>
                <a:lnTo>
                  <a:pt x="10619" y="21976"/>
                </a:lnTo>
                <a:lnTo>
                  <a:pt x="19566" y="28059"/>
                </a:lnTo>
                <a:lnTo>
                  <a:pt x="12278" y="48331"/>
                </a:lnTo>
                <a:lnTo>
                  <a:pt x="27194" y="39214"/>
                </a:lnTo>
                <a:lnTo>
                  <a:pt x="37813" y="45297"/>
                </a:lnTo>
                <a:lnTo>
                  <a:pt x="46773" y="51380"/>
                </a:lnTo>
                <a:lnTo>
                  <a:pt x="39472" y="31440"/>
                </a:lnTo>
                <a:lnTo>
                  <a:pt x="48432" y="26701"/>
                </a:lnTo>
                <a:lnTo>
                  <a:pt x="56060" y="23667"/>
                </a:lnTo>
                <a:lnTo>
                  <a:pt x="45441" y="21976"/>
                </a:lnTo>
                <a:lnTo>
                  <a:pt x="34835" y="20286"/>
                </a:lnTo>
                <a:lnTo>
                  <a:pt x="27194" y="0"/>
                </a:lnTo>
                <a:lnTo>
                  <a:pt x="22883" y="18928"/>
                </a:lnTo>
                <a:lnTo>
                  <a:pt x="12278" y="17237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9" name="object 229"/>
          <p:cNvSpPr/>
          <p:nvPr/>
        </p:nvSpPr>
        <p:spPr>
          <a:xfrm>
            <a:off x="7072055" y="4773619"/>
            <a:ext cx="50077" cy="44950"/>
          </a:xfrm>
          <a:custGeom>
            <a:avLst/>
            <a:gdLst/>
            <a:ahLst/>
            <a:cxnLst/>
            <a:rect l="l" t="t" r="r" b="b"/>
            <a:pathLst>
              <a:path w="50077" h="44950">
                <a:moveTo>
                  <a:pt x="24202" y="32452"/>
                </a:moveTo>
                <a:lnTo>
                  <a:pt x="39472" y="44950"/>
                </a:lnTo>
                <a:lnTo>
                  <a:pt x="34822" y="28059"/>
                </a:lnTo>
                <a:lnTo>
                  <a:pt x="50077" y="18595"/>
                </a:lnTo>
                <a:lnTo>
                  <a:pt x="40791" y="18595"/>
                </a:lnTo>
                <a:lnTo>
                  <a:pt x="31844" y="16905"/>
                </a:lnTo>
                <a:lnTo>
                  <a:pt x="24202" y="0"/>
                </a:lnTo>
                <a:lnTo>
                  <a:pt x="19892" y="15547"/>
                </a:lnTo>
                <a:lnTo>
                  <a:pt x="10605" y="13856"/>
                </a:lnTo>
                <a:lnTo>
                  <a:pt x="0" y="13856"/>
                </a:lnTo>
                <a:lnTo>
                  <a:pt x="16574" y="24678"/>
                </a:lnTo>
                <a:lnTo>
                  <a:pt x="10605" y="41916"/>
                </a:lnTo>
                <a:lnTo>
                  <a:pt x="24202" y="3245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0" name="object 230"/>
          <p:cNvSpPr/>
          <p:nvPr/>
        </p:nvSpPr>
        <p:spPr>
          <a:xfrm>
            <a:off x="7076691" y="4776653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7251"/>
                </a:moveTo>
                <a:lnTo>
                  <a:pt x="27207" y="15560"/>
                </a:lnTo>
                <a:lnTo>
                  <a:pt x="21224" y="0"/>
                </a:lnTo>
                <a:lnTo>
                  <a:pt x="16588" y="13870"/>
                </a:lnTo>
                <a:lnTo>
                  <a:pt x="7627" y="12512"/>
                </a:lnTo>
                <a:lnTo>
                  <a:pt x="0" y="12512"/>
                </a:lnTo>
                <a:lnTo>
                  <a:pt x="13597" y="23334"/>
                </a:lnTo>
                <a:lnTo>
                  <a:pt x="7627" y="35833"/>
                </a:lnTo>
                <a:lnTo>
                  <a:pt x="21224" y="28059"/>
                </a:lnTo>
                <a:lnTo>
                  <a:pt x="33176" y="38881"/>
                </a:lnTo>
                <a:lnTo>
                  <a:pt x="28866" y="25025"/>
                </a:lnTo>
                <a:lnTo>
                  <a:pt x="42463" y="1725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1" name="object 231"/>
          <p:cNvSpPr/>
          <p:nvPr/>
        </p:nvSpPr>
        <p:spPr>
          <a:xfrm>
            <a:off x="7079682" y="4779702"/>
            <a:ext cx="36154" cy="32784"/>
          </a:xfrm>
          <a:custGeom>
            <a:avLst/>
            <a:gdLst/>
            <a:ahLst/>
            <a:cxnLst/>
            <a:rect l="l" t="t" r="r" b="b"/>
            <a:pathLst>
              <a:path w="36154" h="32784">
                <a:moveTo>
                  <a:pt x="0" y="9464"/>
                </a:moveTo>
                <a:lnTo>
                  <a:pt x="12264" y="18595"/>
                </a:lnTo>
                <a:lnTo>
                  <a:pt x="5969" y="29750"/>
                </a:lnTo>
                <a:lnTo>
                  <a:pt x="18233" y="23320"/>
                </a:lnTo>
                <a:lnTo>
                  <a:pt x="28852" y="32784"/>
                </a:lnTo>
                <a:lnTo>
                  <a:pt x="25875" y="20286"/>
                </a:lnTo>
                <a:lnTo>
                  <a:pt x="36154" y="14203"/>
                </a:lnTo>
                <a:lnTo>
                  <a:pt x="22557" y="12512"/>
                </a:lnTo>
                <a:lnTo>
                  <a:pt x="18233" y="0"/>
                </a:lnTo>
                <a:lnTo>
                  <a:pt x="13597" y="10822"/>
                </a:lnTo>
                <a:lnTo>
                  <a:pt x="0" y="9464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2" name="object 232"/>
          <p:cNvSpPr/>
          <p:nvPr/>
        </p:nvSpPr>
        <p:spPr>
          <a:xfrm>
            <a:off x="7081341" y="4781392"/>
            <a:ext cx="33163" cy="29403"/>
          </a:xfrm>
          <a:custGeom>
            <a:avLst/>
            <a:gdLst/>
            <a:ahLst/>
            <a:cxnLst/>
            <a:rect l="l" t="t" r="r" b="b"/>
            <a:pathLst>
              <a:path w="33163" h="29403">
                <a:moveTo>
                  <a:pt x="0" y="9131"/>
                </a:moveTo>
                <a:lnTo>
                  <a:pt x="10605" y="16905"/>
                </a:lnTo>
                <a:lnTo>
                  <a:pt x="7288" y="26369"/>
                </a:lnTo>
                <a:lnTo>
                  <a:pt x="16574" y="21630"/>
                </a:lnTo>
                <a:lnTo>
                  <a:pt x="27194" y="29403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512"/>
                </a:lnTo>
                <a:lnTo>
                  <a:pt x="16574" y="0"/>
                </a:lnTo>
                <a:lnTo>
                  <a:pt x="13597" y="10822"/>
                </a:lnTo>
                <a:lnTo>
                  <a:pt x="0" y="9131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3" name="object 233"/>
          <p:cNvSpPr/>
          <p:nvPr/>
        </p:nvSpPr>
        <p:spPr>
          <a:xfrm>
            <a:off x="7084319" y="4784427"/>
            <a:ext cx="25548" cy="23334"/>
          </a:xfrm>
          <a:custGeom>
            <a:avLst/>
            <a:gdLst/>
            <a:ahLst/>
            <a:cxnLst/>
            <a:rect l="l" t="t" r="r" b="b"/>
            <a:pathLst>
              <a:path w="25548" h="23334">
                <a:moveTo>
                  <a:pt x="0" y="6096"/>
                </a:moveTo>
                <a:lnTo>
                  <a:pt x="8960" y="13870"/>
                </a:lnTo>
                <a:lnTo>
                  <a:pt x="5969" y="20286"/>
                </a:lnTo>
                <a:lnTo>
                  <a:pt x="13597" y="17251"/>
                </a:lnTo>
                <a:lnTo>
                  <a:pt x="21238" y="23334"/>
                </a:lnTo>
                <a:lnTo>
                  <a:pt x="19579" y="15560"/>
                </a:lnTo>
                <a:lnTo>
                  <a:pt x="25548" y="9477"/>
                </a:lnTo>
                <a:lnTo>
                  <a:pt x="17920" y="9477"/>
                </a:lnTo>
                <a:lnTo>
                  <a:pt x="13597" y="0"/>
                </a:lnTo>
                <a:lnTo>
                  <a:pt x="10619" y="7787"/>
                </a:lnTo>
                <a:lnTo>
                  <a:pt x="0" y="6096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4" name="object 234"/>
          <p:cNvSpPr/>
          <p:nvPr/>
        </p:nvSpPr>
        <p:spPr>
          <a:xfrm>
            <a:off x="7088629" y="4787475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0" y="6429"/>
                </a:moveTo>
                <a:lnTo>
                  <a:pt x="6309" y="9464"/>
                </a:lnTo>
                <a:lnTo>
                  <a:pt x="4650" y="15547"/>
                </a:lnTo>
                <a:lnTo>
                  <a:pt x="9286" y="12512"/>
                </a:lnTo>
                <a:lnTo>
                  <a:pt x="15269" y="17237"/>
                </a:lnTo>
                <a:lnTo>
                  <a:pt x="13610" y="10822"/>
                </a:lnTo>
                <a:lnTo>
                  <a:pt x="18247" y="7773"/>
                </a:lnTo>
                <a:lnTo>
                  <a:pt x="12278" y="7773"/>
                </a:lnTo>
                <a:lnTo>
                  <a:pt x="9286" y="0"/>
                </a:lnTo>
                <a:lnTo>
                  <a:pt x="7627" y="6429"/>
                </a:lnTo>
                <a:lnTo>
                  <a:pt x="0" y="642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5" name="object 235"/>
          <p:cNvSpPr/>
          <p:nvPr/>
        </p:nvSpPr>
        <p:spPr>
          <a:xfrm>
            <a:off x="7091947" y="4790524"/>
            <a:ext cx="11951" cy="11154"/>
          </a:xfrm>
          <a:custGeom>
            <a:avLst/>
            <a:gdLst/>
            <a:ahLst/>
            <a:cxnLst/>
            <a:rect l="l" t="t" r="r" b="b"/>
            <a:pathLst>
              <a:path w="11951" h="11154">
                <a:moveTo>
                  <a:pt x="0" y="3381"/>
                </a:moveTo>
                <a:lnTo>
                  <a:pt x="4310" y="6415"/>
                </a:lnTo>
                <a:lnTo>
                  <a:pt x="2991" y="9464"/>
                </a:lnTo>
                <a:lnTo>
                  <a:pt x="5969" y="7773"/>
                </a:lnTo>
                <a:lnTo>
                  <a:pt x="10292" y="11154"/>
                </a:lnTo>
                <a:lnTo>
                  <a:pt x="8960" y="7773"/>
                </a:lnTo>
                <a:lnTo>
                  <a:pt x="11951" y="4725"/>
                </a:lnTo>
                <a:lnTo>
                  <a:pt x="8960" y="4725"/>
                </a:lnTo>
                <a:lnTo>
                  <a:pt x="5969" y="0"/>
                </a:lnTo>
                <a:lnTo>
                  <a:pt x="4310" y="3381"/>
                </a:lnTo>
                <a:lnTo>
                  <a:pt x="0" y="3381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6" name="object 236"/>
          <p:cNvSpPr/>
          <p:nvPr/>
        </p:nvSpPr>
        <p:spPr>
          <a:xfrm>
            <a:off x="7094938" y="4795249"/>
            <a:ext cx="5969" cy="3048"/>
          </a:xfrm>
          <a:custGeom>
            <a:avLst/>
            <a:gdLst/>
            <a:ahLst/>
            <a:cxnLst/>
            <a:rect l="l" t="t" r="r" b="b"/>
            <a:pathLst>
              <a:path w="5969" h="3048">
                <a:moveTo>
                  <a:pt x="2977" y="0"/>
                </a:moveTo>
                <a:lnTo>
                  <a:pt x="0" y="0"/>
                </a:lnTo>
                <a:lnTo>
                  <a:pt x="2977" y="1690"/>
                </a:lnTo>
                <a:lnTo>
                  <a:pt x="5969" y="3048"/>
                </a:lnTo>
                <a:lnTo>
                  <a:pt x="5969" y="1690"/>
                </a:lnTo>
                <a:lnTo>
                  <a:pt x="2977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7" name="object 237"/>
          <p:cNvSpPr/>
          <p:nvPr/>
        </p:nvSpPr>
        <p:spPr>
          <a:xfrm>
            <a:off x="7037545" y="5108283"/>
            <a:ext cx="96538" cy="88903"/>
          </a:xfrm>
          <a:custGeom>
            <a:avLst/>
            <a:gdLst/>
            <a:ahLst/>
            <a:cxnLst/>
            <a:rect l="l" t="t" r="r" b="b"/>
            <a:pathLst>
              <a:path w="96538" h="88903">
                <a:moveTo>
                  <a:pt x="14929" y="39214"/>
                </a:moveTo>
                <a:lnTo>
                  <a:pt x="30185" y="51380"/>
                </a:lnTo>
                <a:lnTo>
                  <a:pt x="17920" y="82820"/>
                </a:lnTo>
                <a:lnTo>
                  <a:pt x="33176" y="75047"/>
                </a:lnTo>
                <a:lnTo>
                  <a:pt x="46773" y="66941"/>
                </a:lnTo>
                <a:lnTo>
                  <a:pt x="63362" y="78095"/>
                </a:lnTo>
                <a:lnTo>
                  <a:pt x="78291" y="88903"/>
                </a:lnTo>
                <a:lnTo>
                  <a:pt x="66353" y="54761"/>
                </a:lnTo>
                <a:lnTo>
                  <a:pt x="81609" y="46987"/>
                </a:lnTo>
                <a:lnTo>
                  <a:pt x="96538" y="39214"/>
                </a:lnTo>
                <a:lnTo>
                  <a:pt x="84587" y="37523"/>
                </a:lnTo>
                <a:lnTo>
                  <a:pt x="72322" y="35833"/>
                </a:lnTo>
                <a:lnTo>
                  <a:pt x="58711" y="34475"/>
                </a:lnTo>
                <a:lnTo>
                  <a:pt x="46773" y="0"/>
                </a:lnTo>
                <a:lnTo>
                  <a:pt x="37487" y="32798"/>
                </a:lnTo>
                <a:lnTo>
                  <a:pt x="23889" y="31108"/>
                </a:lnTo>
                <a:lnTo>
                  <a:pt x="11951" y="29750"/>
                </a:lnTo>
                <a:lnTo>
                  <a:pt x="0" y="28059"/>
                </a:lnTo>
                <a:lnTo>
                  <a:pt x="14929" y="3921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8" name="object 238"/>
          <p:cNvSpPr/>
          <p:nvPr/>
        </p:nvSpPr>
        <p:spPr>
          <a:xfrm>
            <a:off x="7064753" y="5136343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8881"/>
                </a:moveTo>
                <a:lnTo>
                  <a:pt x="30185" y="50036"/>
                </a:lnTo>
                <a:lnTo>
                  <a:pt x="17907" y="81130"/>
                </a:lnTo>
                <a:lnTo>
                  <a:pt x="33163" y="73356"/>
                </a:lnTo>
                <a:lnTo>
                  <a:pt x="46773" y="65583"/>
                </a:lnTo>
                <a:lnTo>
                  <a:pt x="63348" y="76405"/>
                </a:lnTo>
                <a:lnTo>
                  <a:pt x="78278" y="88903"/>
                </a:lnTo>
                <a:lnTo>
                  <a:pt x="66339" y="54761"/>
                </a:lnTo>
                <a:lnTo>
                  <a:pt x="81595" y="45297"/>
                </a:lnTo>
                <a:lnTo>
                  <a:pt x="96525" y="35833"/>
                </a:lnTo>
                <a:lnTo>
                  <a:pt x="72309" y="35833"/>
                </a:lnTo>
                <a:lnTo>
                  <a:pt x="58711" y="34475"/>
                </a:lnTo>
                <a:lnTo>
                  <a:pt x="46773" y="0"/>
                </a:lnTo>
                <a:lnTo>
                  <a:pt x="37487" y="31094"/>
                </a:lnTo>
                <a:lnTo>
                  <a:pt x="23876" y="29750"/>
                </a:lnTo>
                <a:lnTo>
                  <a:pt x="11938" y="28059"/>
                </a:lnTo>
                <a:lnTo>
                  <a:pt x="0" y="26701"/>
                </a:lnTo>
                <a:lnTo>
                  <a:pt x="14929" y="38881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9" name="object 239"/>
          <p:cNvSpPr/>
          <p:nvPr/>
        </p:nvSpPr>
        <p:spPr>
          <a:xfrm>
            <a:off x="7051156" y="5122486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15" y="38867"/>
                </a:moveTo>
                <a:lnTo>
                  <a:pt x="30185" y="49689"/>
                </a:lnTo>
                <a:lnTo>
                  <a:pt x="17907" y="82474"/>
                </a:lnTo>
                <a:lnTo>
                  <a:pt x="33163" y="73010"/>
                </a:lnTo>
                <a:lnTo>
                  <a:pt x="46760" y="65236"/>
                </a:lnTo>
                <a:lnTo>
                  <a:pt x="63348" y="77749"/>
                </a:lnTo>
                <a:lnTo>
                  <a:pt x="78278" y="88571"/>
                </a:lnTo>
                <a:lnTo>
                  <a:pt x="66339" y="54428"/>
                </a:lnTo>
                <a:lnTo>
                  <a:pt x="81595" y="46641"/>
                </a:lnTo>
                <a:lnTo>
                  <a:pt x="96525" y="37177"/>
                </a:lnTo>
                <a:lnTo>
                  <a:pt x="84587" y="37177"/>
                </a:lnTo>
                <a:lnTo>
                  <a:pt x="72309" y="35833"/>
                </a:lnTo>
                <a:lnTo>
                  <a:pt x="58711" y="34142"/>
                </a:lnTo>
                <a:lnTo>
                  <a:pt x="46760" y="0"/>
                </a:lnTo>
                <a:lnTo>
                  <a:pt x="37473" y="31094"/>
                </a:lnTo>
                <a:lnTo>
                  <a:pt x="23876" y="29403"/>
                </a:lnTo>
                <a:lnTo>
                  <a:pt x="11938" y="28059"/>
                </a:lnTo>
                <a:lnTo>
                  <a:pt x="0" y="28059"/>
                </a:lnTo>
                <a:lnTo>
                  <a:pt x="14915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0" name="object 240"/>
          <p:cNvSpPr/>
          <p:nvPr/>
        </p:nvSpPr>
        <p:spPr>
          <a:xfrm>
            <a:off x="7051156" y="5122486"/>
            <a:ext cx="93533" cy="85522"/>
          </a:xfrm>
          <a:custGeom>
            <a:avLst/>
            <a:gdLst/>
            <a:ahLst/>
            <a:cxnLst/>
            <a:rect l="l" t="t" r="r" b="b"/>
            <a:pathLst>
              <a:path w="93533" h="85522">
                <a:moveTo>
                  <a:pt x="14915" y="37177"/>
                </a:moveTo>
                <a:lnTo>
                  <a:pt x="30185" y="48331"/>
                </a:lnTo>
                <a:lnTo>
                  <a:pt x="17907" y="79439"/>
                </a:lnTo>
                <a:lnTo>
                  <a:pt x="31504" y="71666"/>
                </a:lnTo>
                <a:lnTo>
                  <a:pt x="45101" y="62202"/>
                </a:lnTo>
                <a:lnTo>
                  <a:pt x="60370" y="74700"/>
                </a:lnTo>
                <a:lnTo>
                  <a:pt x="73967" y="85522"/>
                </a:lnTo>
                <a:lnTo>
                  <a:pt x="63348" y="52738"/>
                </a:lnTo>
                <a:lnTo>
                  <a:pt x="78278" y="44950"/>
                </a:lnTo>
                <a:lnTo>
                  <a:pt x="93533" y="35833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784"/>
                </a:lnTo>
                <a:lnTo>
                  <a:pt x="45101" y="0"/>
                </a:lnTo>
                <a:lnTo>
                  <a:pt x="34495" y="29403"/>
                </a:lnTo>
                <a:lnTo>
                  <a:pt x="23876" y="28059"/>
                </a:lnTo>
                <a:lnTo>
                  <a:pt x="11938" y="26369"/>
                </a:lnTo>
                <a:lnTo>
                  <a:pt x="0" y="25011"/>
                </a:lnTo>
                <a:lnTo>
                  <a:pt x="14915" y="3717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1" name="object 241"/>
          <p:cNvSpPr/>
          <p:nvPr/>
        </p:nvSpPr>
        <p:spPr>
          <a:xfrm>
            <a:off x="7054134" y="5125521"/>
            <a:ext cx="87578" cy="79439"/>
          </a:xfrm>
          <a:custGeom>
            <a:avLst/>
            <a:gdLst/>
            <a:ahLst/>
            <a:cxnLst/>
            <a:rect l="l" t="t" r="r" b="b"/>
            <a:pathLst>
              <a:path w="87578" h="79439">
                <a:moveTo>
                  <a:pt x="13597" y="34142"/>
                </a:moveTo>
                <a:lnTo>
                  <a:pt x="27207" y="43606"/>
                </a:lnTo>
                <a:lnTo>
                  <a:pt x="16588" y="73356"/>
                </a:lnTo>
                <a:lnTo>
                  <a:pt x="30185" y="65583"/>
                </a:lnTo>
                <a:lnTo>
                  <a:pt x="42123" y="57809"/>
                </a:lnTo>
                <a:lnTo>
                  <a:pt x="55734" y="68631"/>
                </a:lnTo>
                <a:lnTo>
                  <a:pt x="69331" y="79439"/>
                </a:lnTo>
                <a:lnTo>
                  <a:pt x="60370" y="48345"/>
                </a:lnTo>
                <a:lnTo>
                  <a:pt x="73967" y="41916"/>
                </a:lnTo>
                <a:lnTo>
                  <a:pt x="87578" y="34142"/>
                </a:lnTo>
                <a:lnTo>
                  <a:pt x="75300" y="32798"/>
                </a:lnTo>
                <a:lnTo>
                  <a:pt x="65021" y="32798"/>
                </a:lnTo>
                <a:lnTo>
                  <a:pt x="52742" y="31108"/>
                </a:lnTo>
                <a:lnTo>
                  <a:pt x="42123" y="0"/>
                </a:lnTo>
                <a:lnTo>
                  <a:pt x="34495" y="28059"/>
                </a:lnTo>
                <a:lnTo>
                  <a:pt x="22557" y="26369"/>
                </a:lnTo>
                <a:lnTo>
                  <a:pt x="11938" y="26369"/>
                </a:lnTo>
                <a:lnTo>
                  <a:pt x="0" y="25025"/>
                </a:lnTo>
                <a:lnTo>
                  <a:pt x="13597" y="3414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2" name="object 242"/>
          <p:cNvSpPr/>
          <p:nvPr/>
        </p:nvSpPr>
        <p:spPr>
          <a:xfrm>
            <a:off x="7057125" y="5128569"/>
            <a:ext cx="79936" cy="73356"/>
          </a:xfrm>
          <a:custGeom>
            <a:avLst/>
            <a:gdLst/>
            <a:ahLst/>
            <a:cxnLst/>
            <a:rect l="l" t="t" r="r" b="b"/>
            <a:pathLst>
              <a:path w="79936" h="73356">
                <a:moveTo>
                  <a:pt x="25535" y="42248"/>
                </a:moveTo>
                <a:lnTo>
                  <a:pt x="14929" y="66927"/>
                </a:lnTo>
                <a:lnTo>
                  <a:pt x="27194" y="60844"/>
                </a:lnTo>
                <a:lnTo>
                  <a:pt x="39132" y="53070"/>
                </a:lnTo>
                <a:lnTo>
                  <a:pt x="52742" y="63892"/>
                </a:lnTo>
                <a:lnTo>
                  <a:pt x="65007" y="73356"/>
                </a:lnTo>
                <a:lnTo>
                  <a:pt x="54401" y="45297"/>
                </a:lnTo>
                <a:lnTo>
                  <a:pt x="67998" y="37523"/>
                </a:lnTo>
                <a:lnTo>
                  <a:pt x="79936" y="31094"/>
                </a:lnTo>
                <a:lnTo>
                  <a:pt x="65007" y="29750"/>
                </a:lnTo>
                <a:lnTo>
                  <a:pt x="49751" y="28059"/>
                </a:lnTo>
                <a:lnTo>
                  <a:pt x="39132" y="0"/>
                </a:lnTo>
                <a:lnTo>
                  <a:pt x="31504" y="25011"/>
                </a:lnTo>
                <a:lnTo>
                  <a:pt x="16588" y="23320"/>
                </a:lnTo>
                <a:lnTo>
                  <a:pt x="0" y="21976"/>
                </a:lnTo>
                <a:lnTo>
                  <a:pt x="13597" y="31094"/>
                </a:lnTo>
                <a:lnTo>
                  <a:pt x="25535" y="42248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3" name="object 243"/>
          <p:cNvSpPr/>
          <p:nvPr/>
        </p:nvSpPr>
        <p:spPr>
          <a:xfrm>
            <a:off x="7061435" y="5131604"/>
            <a:ext cx="72648" cy="67273"/>
          </a:xfrm>
          <a:custGeom>
            <a:avLst/>
            <a:gdLst/>
            <a:ahLst/>
            <a:cxnLst/>
            <a:rect l="l" t="t" r="r" b="b"/>
            <a:pathLst>
              <a:path w="72648" h="67273">
                <a:moveTo>
                  <a:pt x="22883" y="37523"/>
                </a:moveTo>
                <a:lnTo>
                  <a:pt x="15255" y="60858"/>
                </a:lnTo>
                <a:lnTo>
                  <a:pt x="25875" y="54775"/>
                </a:lnTo>
                <a:lnTo>
                  <a:pt x="34822" y="48345"/>
                </a:lnTo>
                <a:lnTo>
                  <a:pt x="47100" y="57809"/>
                </a:lnTo>
                <a:lnTo>
                  <a:pt x="59038" y="67273"/>
                </a:lnTo>
                <a:lnTo>
                  <a:pt x="48432" y="40572"/>
                </a:lnTo>
                <a:lnTo>
                  <a:pt x="60697" y="34489"/>
                </a:lnTo>
                <a:lnTo>
                  <a:pt x="72648" y="29750"/>
                </a:lnTo>
                <a:lnTo>
                  <a:pt x="59038" y="28059"/>
                </a:lnTo>
                <a:lnTo>
                  <a:pt x="44122" y="26715"/>
                </a:lnTo>
                <a:lnTo>
                  <a:pt x="34822" y="0"/>
                </a:lnTo>
                <a:lnTo>
                  <a:pt x="28852" y="23667"/>
                </a:lnTo>
                <a:lnTo>
                  <a:pt x="13597" y="21976"/>
                </a:lnTo>
                <a:lnTo>
                  <a:pt x="0" y="20286"/>
                </a:lnTo>
                <a:lnTo>
                  <a:pt x="12278" y="28059"/>
                </a:lnTo>
                <a:lnTo>
                  <a:pt x="22883" y="37523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4" name="object 244"/>
          <p:cNvSpPr/>
          <p:nvPr/>
        </p:nvSpPr>
        <p:spPr>
          <a:xfrm>
            <a:off x="7064753" y="5134985"/>
            <a:ext cx="66339" cy="60511"/>
          </a:xfrm>
          <a:custGeom>
            <a:avLst/>
            <a:gdLst/>
            <a:ahLst/>
            <a:cxnLst/>
            <a:rect l="l" t="t" r="r" b="b"/>
            <a:pathLst>
              <a:path w="66339" h="60511">
                <a:moveTo>
                  <a:pt x="20898" y="34142"/>
                </a:moveTo>
                <a:lnTo>
                  <a:pt x="13597" y="56119"/>
                </a:lnTo>
                <a:lnTo>
                  <a:pt x="22557" y="49703"/>
                </a:lnTo>
                <a:lnTo>
                  <a:pt x="31504" y="43606"/>
                </a:lnTo>
                <a:lnTo>
                  <a:pt x="42123" y="51394"/>
                </a:lnTo>
                <a:lnTo>
                  <a:pt x="52742" y="60511"/>
                </a:lnTo>
                <a:lnTo>
                  <a:pt x="45114" y="37191"/>
                </a:lnTo>
                <a:lnTo>
                  <a:pt x="55720" y="31108"/>
                </a:lnTo>
                <a:lnTo>
                  <a:pt x="66339" y="24678"/>
                </a:lnTo>
                <a:lnTo>
                  <a:pt x="52742" y="24678"/>
                </a:lnTo>
                <a:lnTo>
                  <a:pt x="40804" y="23334"/>
                </a:lnTo>
                <a:lnTo>
                  <a:pt x="31504" y="0"/>
                </a:lnTo>
                <a:lnTo>
                  <a:pt x="25535" y="20286"/>
                </a:lnTo>
                <a:lnTo>
                  <a:pt x="11938" y="18595"/>
                </a:lnTo>
                <a:lnTo>
                  <a:pt x="0" y="18595"/>
                </a:lnTo>
                <a:lnTo>
                  <a:pt x="10279" y="26369"/>
                </a:lnTo>
                <a:lnTo>
                  <a:pt x="20898" y="34142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5" name="object 245"/>
          <p:cNvSpPr/>
          <p:nvPr/>
        </p:nvSpPr>
        <p:spPr>
          <a:xfrm>
            <a:off x="7066072" y="5136343"/>
            <a:ext cx="63362" cy="57809"/>
          </a:xfrm>
          <a:custGeom>
            <a:avLst/>
            <a:gdLst/>
            <a:ahLst/>
            <a:cxnLst/>
            <a:rect l="l" t="t" r="r" b="b"/>
            <a:pathLst>
              <a:path w="63362" h="57809">
                <a:moveTo>
                  <a:pt x="19579" y="32784"/>
                </a:moveTo>
                <a:lnTo>
                  <a:pt x="13610" y="53070"/>
                </a:lnTo>
                <a:lnTo>
                  <a:pt x="22557" y="48345"/>
                </a:lnTo>
                <a:lnTo>
                  <a:pt x="30185" y="42248"/>
                </a:lnTo>
                <a:lnTo>
                  <a:pt x="40804" y="50036"/>
                </a:lnTo>
                <a:lnTo>
                  <a:pt x="51423" y="57809"/>
                </a:lnTo>
                <a:lnTo>
                  <a:pt x="42463" y="34475"/>
                </a:lnTo>
                <a:lnTo>
                  <a:pt x="53082" y="29750"/>
                </a:lnTo>
                <a:lnTo>
                  <a:pt x="63362" y="25011"/>
                </a:lnTo>
                <a:lnTo>
                  <a:pt x="51423" y="25011"/>
                </a:lnTo>
                <a:lnTo>
                  <a:pt x="39485" y="23320"/>
                </a:lnTo>
                <a:lnTo>
                  <a:pt x="30185" y="0"/>
                </a:lnTo>
                <a:lnTo>
                  <a:pt x="25875" y="21976"/>
                </a:lnTo>
                <a:lnTo>
                  <a:pt x="13610" y="20286"/>
                </a:lnTo>
                <a:lnTo>
                  <a:pt x="0" y="18928"/>
                </a:lnTo>
                <a:lnTo>
                  <a:pt x="10619" y="25011"/>
                </a:lnTo>
                <a:lnTo>
                  <a:pt x="19579" y="32784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6" name="object 246"/>
          <p:cNvSpPr/>
          <p:nvPr/>
        </p:nvSpPr>
        <p:spPr>
          <a:xfrm>
            <a:off x="7069063" y="5138034"/>
            <a:ext cx="56060" cy="53070"/>
          </a:xfrm>
          <a:custGeom>
            <a:avLst/>
            <a:gdLst/>
            <a:ahLst/>
            <a:cxnLst/>
            <a:rect l="l" t="t" r="r" b="b"/>
            <a:pathLst>
              <a:path w="56060" h="53070">
                <a:moveTo>
                  <a:pt x="0" y="17237"/>
                </a:moveTo>
                <a:lnTo>
                  <a:pt x="10619" y="23320"/>
                </a:lnTo>
                <a:lnTo>
                  <a:pt x="19566" y="29403"/>
                </a:lnTo>
                <a:lnTo>
                  <a:pt x="12278" y="48345"/>
                </a:lnTo>
                <a:lnTo>
                  <a:pt x="27194" y="38881"/>
                </a:lnTo>
                <a:lnTo>
                  <a:pt x="37813" y="46655"/>
                </a:lnTo>
                <a:lnTo>
                  <a:pt x="46773" y="53070"/>
                </a:lnTo>
                <a:lnTo>
                  <a:pt x="39472" y="31094"/>
                </a:lnTo>
                <a:lnTo>
                  <a:pt x="48432" y="28059"/>
                </a:lnTo>
                <a:lnTo>
                  <a:pt x="56060" y="23320"/>
                </a:lnTo>
                <a:lnTo>
                  <a:pt x="45441" y="21630"/>
                </a:lnTo>
                <a:lnTo>
                  <a:pt x="34835" y="20286"/>
                </a:lnTo>
                <a:lnTo>
                  <a:pt x="27194" y="0"/>
                </a:lnTo>
                <a:lnTo>
                  <a:pt x="22883" y="20286"/>
                </a:lnTo>
                <a:lnTo>
                  <a:pt x="12278" y="18595"/>
                </a:lnTo>
                <a:lnTo>
                  <a:pt x="0" y="1723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7" name="object 247"/>
          <p:cNvSpPr/>
          <p:nvPr/>
        </p:nvSpPr>
        <p:spPr>
          <a:xfrm>
            <a:off x="7072055" y="5141082"/>
            <a:ext cx="50077" cy="45297"/>
          </a:xfrm>
          <a:custGeom>
            <a:avLst/>
            <a:gdLst/>
            <a:ahLst/>
            <a:cxnLst/>
            <a:rect l="l" t="t" r="r" b="b"/>
            <a:pathLst>
              <a:path w="50077" h="45297">
                <a:moveTo>
                  <a:pt x="50077" y="20272"/>
                </a:moveTo>
                <a:lnTo>
                  <a:pt x="40791" y="18581"/>
                </a:lnTo>
                <a:lnTo>
                  <a:pt x="31844" y="17237"/>
                </a:lnTo>
                <a:lnTo>
                  <a:pt x="24202" y="0"/>
                </a:lnTo>
                <a:lnTo>
                  <a:pt x="19892" y="17237"/>
                </a:lnTo>
                <a:lnTo>
                  <a:pt x="10605" y="15547"/>
                </a:lnTo>
                <a:lnTo>
                  <a:pt x="0" y="14189"/>
                </a:lnTo>
                <a:lnTo>
                  <a:pt x="16574" y="26355"/>
                </a:lnTo>
                <a:lnTo>
                  <a:pt x="10605" y="42248"/>
                </a:lnTo>
                <a:lnTo>
                  <a:pt x="24202" y="34142"/>
                </a:lnTo>
                <a:lnTo>
                  <a:pt x="39472" y="45297"/>
                </a:lnTo>
                <a:lnTo>
                  <a:pt x="34822" y="28045"/>
                </a:lnTo>
                <a:lnTo>
                  <a:pt x="50077" y="20272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8" name="object 248"/>
          <p:cNvSpPr/>
          <p:nvPr/>
        </p:nvSpPr>
        <p:spPr>
          <a:xfrm>
            <a:off x="7076691" y="5144117"/>
            <a:ext cx="42463" cy="39214"/>
          </a:xfrm>
          <a:custGeom>
            <a:avLst/>
            <a:gdLst/>
            <a:ahLst/>
            <a:cxnLst/>
            <a:rect l="l" t="t" r="r" b="b"/>
            <a:pathLst>
              <a:path w="42463" h="39214">
                <a:moveTo>
                  <a:pt x="21224" y="29750"/>
                </a:moveTo>
                <a:lnTo>
                  <a:pt x="33176" y="39214"/>
                </a:lnTo>
                <a:lnTo>
                  <a:pt x="28866" y="25011"/>
                </a:lnTo>
                <a:lnTo>
                  <a:pt x="42463" y="18928"/>
                </a:lnTo>
                <a:lnTo>
                  <a:pt x="27207" y="15547"/>
                </a:lnTo>
                <a:lnTo>
                  <a:pt x="21224" y="0"/>
                </a:lnTo>
                <a:lnTo>
                  <a:pt x="16588" y="15547"/>
                </a:lnTo>
                <a:lnTo>
                  <a:pt x="7627" y="14203"/>
                </a:lnTo>
                <a:lnTo>
                  <a:pt x="0" y="12512"/>
                </a:lnTo>
                <a:lnTo>
                  <a:pt x="13597" y="23320"/>
                </a:lnTo>
                <a:lnTo>
                  <a:pt x="7627" y="35833"/>
                </a:lnTo>
                <a:lnTo>
                  <a:pt x="21224" y="29750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9" name="object 249"/>
          <p:cNvSpPr/>
          <p:nvPr/>
        </p:nvSpPr>
        <p:spPr>
          <a:xfrm>
            <a:off x="7079682" y="5147498"/>
            <a:ext cx="36154" cy="32452"/>
          </a:xfrm>
          <a:custGeom>
            <a:avLst/>
            <a:gdLst/>
            <a:ahLst/>
            <a:cxnLst/>
            <a:rect l="l" t="t" r="r" b="b"/>
            <a:pathLst>
              <a:path w="36154" h="32452">
                <a:moveTo>
                  <a:pt x="0" y="10822"/>
                </a:moveTo>
                <a:lnTo>
                  <a:pt x="12264" y="18595"/>
                </a:lnTo>
                <a:lnTo>
                  <a:pt x="5969" y="31094"/>
                </a:lnTo>
                <a:lnTo>
                  <a:pt x="18233" y="24678"/>
                </a:lnTo>
                <a:lnTo>
                  <a:pt x="28852" y="32452"/>
                </a:lnTo>
                <a:lnTo>
                  <a:pt x="25875" y="19939"/>
                </a:lnTo>
                <a:lnTo>
                  <a:pt x="36154" y="13856"/>
                </a:lnTo>
                <a:lnTo>
                  <a:pt x="22557" y="12166"/>
                </a:lnTo>
                <a:lnTo>
                  <a:pt x="18233" y="0"/>
                </a:lnTo>
                <a:lnTo>
                  <a:pt x="13597" y="12166"/>
                </a:lnTo>
                <a:lnTo>
                  <a:pt x="0" y="10822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0" name="object 250"/>
          <p:cNvSpPr/>
          <p:nvPr/>
        </p:nvSpPr>
        <p:spPr>
          <a:xfrm>
            <a:off x="7081341" y="5148856"/>
            <a:ext cx="33163" cy="29736"/>
          </a:xfrm>
          <a:custGeom>
            <a:avLst/>
            <a:gdLst/>
            <a:ahLst/>
            <a:cxnLst/>
            <a:rect l="l" t="t" r="r" b="b"/>
            <a:pathLst>
              <a:path w="33163" h="29736">
                <a:moveTo>
                  <a:pt x="0" y="10808"/>
                </a:moveTo>
                <a:lnTo>
                  <a:pt x="10605" y="17237"/>
                </a:lnTo>
                <a:lnTo>
                  <a:pt x="7288" y="28059"/>
                </a:lnTo>
                <a:lnTo>
                  <a:pt x="16574" y="23320"/>
                </a:lnTo>
                <a:lnTo>
                  <a:pt x="27194" y="29736"/>
                </a:lnTo>
                <a:lnTo>
                  <a:pt x="22557" y="18581"/>
                </a:lnTo>
                <a:lnTo>
                  <a:pt x="33163" y="14189"/>
                </a:lnTo>
                <a:lnTo>
                  <a:pt x="20898" y="12498"/>
                </a:lnTo>
                <a:lnTo>
                  <a:pt x="16574" y="0"/>
                </a:lnTo>
                <a:lnTo>
                  <a:pt x="13597" y="12498"/>
                </a:lnTo>
                <a:lnTo>
                  <a:pt x="0" y="10808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1" name="object 251"/>
          <p:cNvSpPr/>
          <p:nvPr/>
        </p:nvSpPr>
        <p:spPr>
          <a:xfrm>
            <a:off x="7084319" y="5151890"/>
            <a:ext cx="25548" cy="23334"/>
          </a:xfrm>
          <a:custGeom>
            <a:avLst/>
            <a:gdLst/>
            <a:ahLst/>
            <a:cxnLst/>
            <a:rect l="l" t="t" r="r" b="b"/>
            <a:pathLst>
              <a:path w="25548" h="23334">
                <a:moveTo>
                  <a:pt x="0" y="7773"/>
                </a:moveTo>
                <a:lnTo>
                  <a:pt x="8960" y="14203"/>
                </a:lnTo>
                <a:lnTo>
                  <a:pt x="5969" y="21976"/>
                </a:lnTo>
                <a:lnTo>
                  <a:pt x="13597" y="18928"/>
                </a:lnTo>
                <a:lnTo>
                  <a:pt x="21238" y="23334"/>
                </a:lnTo>
                <a:lnTo>
                  <a:pt x="19579" y="15547"/>
                </a:lnTo>
                <a:lnTo>
                  <a:pt x="25548" y="11154"/>
                </a:lnTo>
                <a:lnTo>
                  <a:pt x="17920" y="9464"/>
                </a:lnTo>
                <a:lnTo>
                  <a:pt x="13597" y="0"/>
                </a:lnTo>
                <a:lnTo>
                  <a:pt x="10619" y="9464"/>
                </a:lnTo>
                <a:lnTo>
                  <a:pt x="0" y="777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2" name="object 252"/>
          <p:cNvSpPr/>
          <p:nvPr/>
        </p:nvSpPr>
        <p:spPr>
          <a:xfrm>
            <a:off x="7088629" y="5155271"/>
            <a:ext cx="18247" cy="16905"/>
          </a:xfrm>
          <a:custGeom>
            <a:avLst/>
            <a:gdLst/>
            <a:ahLst/>
            <a:cxnLst/>
            <a:rect l="l" t="t" r="r" b="b"/>
            <a:pathLst>
              <a:path w="18247" h="16905">
                <a:moveTo>
                  <a:pt x="0" y="6083"/>
                </a:moveTo>
                <a:lnTo>
                  <a:pt x="6309" y="10822"/>
                </a:lnTo>
                <a:lnTo>
                  <a:pt x="4650" y="15547"/>
                </a:lnTo>
                <a:lnTo>
                  <a:pt x="9286" y="13856"/>
                </a:lnTo>
                <a:lnTo>
                  <a:pt x="15269" y="16905"/>
                </a:lnTo>
                <a:lnTo>
                  <a:pt x="13610" y="10822"/>
                </a:lnTo>
                <a:lnTo>
                  <a:pt x="18247" y="9131"/>
                </a:lnTo>
                <a:lnTo>
                  <a:pt x="12278" y="7773"/>
                </a:lnTo>
                <a:lnTo>
                  <a:pt x="9286" y="0"/>
                </a:lnTo>
                <a:lnTo>
                  <a:pt x="7627" y="7773"/>
                </a:lnTo>
                <a:lnTo>
                  <a:pt x="0" y="6083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3" name="object 253"/>
          <p:cNvSpPr/>
          <p:nvPr/>
        </p:nvSpPr>
        <p:spPr>
          <a:xfrm>
            <a:off x="7091947" y="5158320"/>
            <a:ext cx="11951" cy="10808"/>
          </a:xfrm>
          <a:custGeom>
            <a:avLst/>
            <a:gdLst/>
            <a:ahLst/>
            <a:cxnLst/>
            <a:rect l="l" t="t" r="r" b="b"/>
            <a:pathLst>
              <a:path w="11951" h="10808">
                <a:moveTo>
                  <a:pt x="0" y="3034"/>
                </a:moveTo>
                <a:lnTo>
                  <a:pt x="4310" y="7773"/>
                </a:lnTo>
                <a:lnTo>
                  <a:pt x="2991" y="9117"/>
                </a:lnTo>
                <a:lnTo>
                  <a:pt x="5969" y="9117"/>
                </a:lnTo>
                <a:lnTo>
                  <a:pt x="10292" y="10808"/>
                </a:lnTo>
                <a:lnTo>
                  <a:pt x="8960" y="7773"/>
                </a:lnTo>
                <a:lnTo>
                  <a:pt x="11951" y="4725"/>
                </a:lnTo>
                <a:lnTo>
                  <a:pt x="8960" y="4725"/>
                </a:lnTo>
                <a:lnTo>
                  <a:pt x="5969" y="0"/>
                </a:lnTo>
                <a:lnTo>
                  <a:pt x="4310" y="4725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4" name="object 254"/>
          <p:cNvSpPr/>
          <p:nvPr/>
        </p:nvSpPr>
        <p:spPr>
          <a:xfrm>
            <a:off x="7094938" y="5164403"/>
            <a:ext cx="5969" cy="1690"/>
          </a:xfrm>
          <a:custGeom>
            <a:avLst/>
            <a:gdLst/>
            <a:ahLst/>
            <a:cxnLst/>
            <a:rect l="l" t="t" r="r" b="b"/>
            <a:pathLst>
              <a:path w="5969" h="1690">
                <a:moveTo>
                  <a:pt x="2977" y="0"/>
                </a:moveTo>
                <a:lnTo>
                  <a:pt x="0" y="0"/>
                </a:lnTo>
                <a:lnTo>
                  <a:pt x="2977" y="1690"/>
                </a:lnTo>
                <a:lnTo>
                  <a:pt x="5969" y="1690"/>
                </a:lnTo>
                <a:lnTo>
                  <a:pt x="5969" y="0"/>
                </a:lnTo>
                <a:lnTo>
                  <a:pt x="2977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5" name="object 255"/>
          <p:cNvSpPr/>
          <p:nvPr/>
        </p:nvSpPr>
        <p:spPr>
          <a:xfrm>
            <a:off x="6263684" y="4946355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15" y="38881"/>
                </a:moveTo>
                <a:lnTo>
                  <a:pt x="30185" y="50036"/>
                </a:lnTo>
                <a:lnTo>
                  <a:pt x="19566" y="81130"/>
                </a:lnTo>
                <a:lnTo>
                  <a:pt x="33163" y="73356"/>
                </a:lnTo>
                <a:lnTo>
                  <a:pt x="48092" y="65583"/>
                </a:lnTo>
                <a:lnTo>
                  <a:pt x="63348" y="77749"/>
                </a:lnTo>
                <a:lnTo>
                  <a:pt x="78604" y="88903"/>
                </a:lnTo>
                <a:lnTo>
                  <a:pt x="66339" y="54428"/>
                </a:lnTo>
                <a:lnTo>
                  <a:pt x="81595" y="46655"/>
                </a:lnTo>
                <a:lnTo>
                  <a:pt x="96525" y="38881"/>
                </a:lnTo>
                <a:lnTo>
                  <a:pt x="84573" y="37523"/>
                </a:lnTo>
                <a:lnTo>
                  <a:pt x="72309" y="35833"/>
                </a:lnTo>
                <a:lnTo>
                  <a:pt x="58711" y="34142"/>
                </a:lnTo>
                <a:lnTo>
                  <a:pt x="48092" y="0"/>
                </a:lnTo>
                <a:lnTo>
                  <a:pt x="37473" y="31108"/>
                </a:lnTo>
                <a:lnTo>
                  <a:pt x="25535" y="29750"/>
                </a:lnTo>
                <a:lnTo>
                  <a:pt x="11938" y="28059"/>
                </a:lnTo>
                <a:lnTo>
                  <a:pt x="0" y="28059"/>
                </a:lnTo>
                <a:lnTo>
                  <a:pt x="14915" y="38881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6" name="object 256"/>
          <p:cNvSpPr/>
          <p:nvPr/>
        </p:nvSpPr>
        <p:spPr>
          <a:xfrm>
            <a:off x="6290878" y="4972724"/>
            <a:ext cx="96525" cy="88903"/>
          </a:xfrm>
          <a:custGeom>
            <a:avLst/>
            <a:gdLst/>
            <a:ahLst/>
            <a:cxnLst/>
            <a:rect l="l" t="t" r="r" b="b"/>
            <a:pathLst>
              <a:path w="96525" h="88903">
                <a:moveTo>
                  <a:pt x="14929" y="39214"/>
                </a:moveTo>
                <a:lnTo>
                  <a:pt x="30185" y="51380"/>
                </a:lnTo>
                <a:lnTo>
                  <a:pt x="17907" y="82820"/>
                </a:lnTo>
                <a:lnTo>
                  <a:pt x="33176" y="75047"/>
                </a:lnTo>
                <a:lnTo>
                  <a:pt x="48092" y="67273"/>
                </a:lnTo>
                <a:lnTo>
                  <a:pt x="63362" y="78095"/>
                </a:lnTo>
                <a:lnTo>
                  <a:pt x="78618" y="88903"/>
                </a:lnTo>
                <a:lnTo>
                  <a:pt x="66339" y="54761"/>
                </a:lnTo>
                <a:lnTo>
                  <a:pt x="81595" y="46987"/>
                </a:lnTo>
                <a:lnTo>
                  <a:pt x="96525" y="40572"/>
                </a:lnTo>
                <a:lnTo>
                  <a:pt x="84587" y="37523"/>
                </a:lnTo>
                <a:lnTo>
                  <a:pt x="72309" y="35833"/>
                </a:lnTo>
                <a:lnTo>
                  <a:pt x="60370" y="34489"/>
                </a:lnTo>
                <a:lnTo>
                  <a:pt x="48092" y="0"/>
                </a:lnTo>
                <a:lnTo>
                  <a:pt x="37487" y="32798"/>
                </a:lnTo>
                <a:lnTo>
                  <a:pt x="25535" y="31440"/>
                </a:lnTo>
                <a:lnTo>
                  <a:pt x="11938" y="29750"/>
                </a:lnTo>
                <a:lnTo>
                  <a:pt x="0" y="28059"/>
                </a:lnTo>
                <a:lnTo>
                  <a:pt x="14929" y="39214"/>
                </a:lnTo>
                <a:close/>
              </a:path>
            </a:pathLst>
          </a:custGeom>
          <a:solidFill>
            <a:srgbClr val="AFF1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7" name="object 257"/>
          <p:cNvSpPr/>
          <p:nvPr/>
        </p:nvSpPr>
        <p:spPr>
          <a:xfrm>
            <a:off x="6277281" y="4960558"/>
            <a:ext cx="96525" cy="88571"/>
          </a:xfrm>
          <a:custGeom>
            <a:avLst/>
            <a:gdLst/>
            <a:ahLst/>
            <a:cxnLst/>
            <a:rect l="l" t="t" r="r" b="b"/>
            <a:pathLst>
              <a:path w="96525" h="88571">
                <a:moveTo>
                  <a:pt x="14929" y="38867"/>
                </a:moveTo>
                <a:lnTo>
                  <a:pt x="30185" y="49689"/>
                </a:lnTo>
                <a:lnTo>
                  <a:pt x="17907" y="80797"/>
                </a:lnTo>
                <a:lnTo>
                  <a:pt x="33163" y="73010"/>
                </a:lnTo>
                <a:lnTo>
                  <a:pt x="48092" y="65236"/>
                </a:lnTo>
                <a:lnTo>
                  <a:pt x="63348" y="76058"/>
                </a:lnTo>
                <a:lnTo>
                  <a:pt x="78618" y="88571"/>
                </a:lnTo>
                <a:lnTo>
                  <a:pt x="66339" y="54428"/>
                </a:lnTo>
                <a:lnTo>
                  <a:pt x="81595" y="44964"/>
                </a:lnTo>
                <a:lnTo>
                  <a:pt x="96525" y="37177"/>
                </a:lnTo>
                <a:lnTo>
                  <a:pt x="84587" y="35833"/>
                </a:lnTo>
                <a:lnTo>
                  <a:pt x="72309" y="34142"/>
                </a:lnTo>
                <a:lnTo>
                  <a:pt x="58711" y="32452"/>
                </a:lnTo>
                <a:lnTo>
                  <a:pt x="48092" y="0"/>
                </a:lnTo>
                <a:lnTo>
                  <a:pt x="37473" y="31094"/>
                </a:lnTo>
                <a:lnTo>
                  <a:pt x="25535" y="29403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8" name="object 258"/>
          <p:cNvSpPr/>
          <p:nvPr/>
        </p:nvSpPr>
        <p:spPr>
          <a:xfrm>
            <a:off x="6277281" y="4958868"/>
            <a:ext cx="93533" cy="87213"/>
          </a:xfrm>
          <a:custGeom>
            <a:avLst/>
            <a:gdLst/>
            <a:ahLst/>
            <a:cxnLst/>
            <a:rect l="l" t="t" r="r" b="b"/>
            <a:pathLst>
              <a:path w="93533" h="87213">
                <a:moveTo>
                  <a:pt x="14929" y="38867"/>
                </a:moveTo>
                <a:lnTo>
                  <a:pt x="30185" y="49689"/>
                </a:lnTo>
                <a:lnTo>
                  <a:pt x="17907" y="79439"/>
                </a:lnTo>
                <a:lnTo>
                  <a:pt x="31504" y="71666"/>
                </a:lnTo>
                <a:lnTo>
                  <a:pt x="45114" y="63892"/>
                </a:lnTo>
                <a:lnTo>
                  <a:pt x="60370" y="74700"/>
                </a:lnTo>
                <a:lnTo>
                  <a:pt x="75300" y="87213"/>
                </a:lnTo>
                <a:lnTo>
                  <a:pt x="63348" y="53070"/>
                </a:lnTo>
                <a:lnTo>
                  <a:pt x="78618" y="45297"/>
                </a:lnTo>
                <a:lnTo>
                  <a:pt x="93533" y="37523"/>
                </a:lnTo>
                <a:lnTo>
                  <a:pt x="81595" y="35833"/>
                </a:lnTo>
                <a:lnTo>
                  <a:pt x="69317" y="34142"/>
                </a:lnTo>
                <a:lnTo>
                  <a:pt x="57379" y="32784"/>
                </a:lnTo>
                <a:lnTo>
                  <a:pt x="45114" y="0"/>
                </a:lnTo>
                <a:lnTo>
                  <a:pt x="36154" y="31094"/>
                </a:lnTo>
                <a:lnTo>
                  <a:pt x="23876" y="29750"/>
                </a:lnTo>
                <a:lnTo>
                  <a:pt x="11938" y="28059"/>
                </a:lnTo>
                <a:lnTo>
                  <a:pt x="0" y="26369"/>
                </a:lnTo>
                <a:lnTo>
                  <a:pt x="14929" y="38867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9" name="object 259"/>
          <p:cNvSpPr/>
          <p:nvPr/>
        </p:nvSpPr>
        <p:spPr>
          <a:xfrm>
            <a:off x="6280258" y="4961902"/>
            <a:ext cx="87578" cy="79453"/>
          </a:xfrm>
          <a:custGeom>
            <a:avLst/>
            <a:gdLst/>
            <a:ahLst/>
            <a:cxnLst/>
            <a:rect l="l" t="t" r="r" b="b"/>
            <a:pathLst>
              <a:path w="87578" h="79453">
                <a:moveTo>
                  <a:pt x="13610" y="35833"/>
                </a:moveTo>
                <a:lnTo>
                  <a:pt x="27207" y="45311"/>
                </a:lnTo>
                <a:lnTo>
                  <a:pt x="17920" y="73356"/>
                </a:lnTo>
                <a:lnTo>
                  <a:pt x="30185" y="66941"/>
                </a:lnTo>
                <a:lnTo>
                  <a:pt x="42137" y="59167"/>
                </a:lnTo>
                <a:lnTo>
                  <a:pt x="57393" y="70322"/>
                </a:lnTo>
                <a:lnTo>
                  <a:pt x="70990" y="79453"/>
                </a:lnTo>
                <a:lnTo>
                  <a:pt x="60370" y="48345"/>
                </a:lnTo>
                <a:lnTo>
                  <a:pt x="73981" y="42262"/>
                </a:lnTo>
                <a:lnTo>
                  <a:pt x="87578" y="35833"/>
                </a:lnTo>
                <a:lnTo>
                  <a:pt x="75640" y="34489"/>
                </a:lnTo>
                <a:lnTo>
                  <a:pt x="65021" y="32798"/>
                </a:lnTo>
                <a:lnTo>
                  <a:pt x="52742" y="31108"/>
                </a:lnTo>
                <a:lnTo>
                  <a:pt x="42137" y="0"/>
                </a:lnTo>
                <a:lnTo>
                  <a:pt x="34495" y="29750"/>
                </a:lnTo>
                <a:lnTo>
                  <a:pt x="22557" y="28059"/>
                </a:lnTo>
                <a:lnTo>
                  <a:pt x="11951" y="26715"/>
                </a:lnTo>
                <a:lnTo>
                  <a:pt x="0" y="25025"/>
                </a:lnTo>
                <a:lnTo>
                  <a:pt x="13610" y="35833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0" name="object 260"/>
          <p:cNvSpPr/>
          <p:nvPr/>
        </p:nvSpPr>
        <p:spPr>
          <a:xfrm>
            <a:off x="6284569" y="4964951"/>
            <a:ext cx="80276" cy="73356"/>
          </a:xfrm>
          <a:custGeom>
            <a:avLst/>
            <a:gdLst/>
            <a:ahLst/>
            <a:cxnLst/>
            <a:rect l="l" t="t" r="r" b="b"/>
            <a:pathLst>
              <a:path w="80276" h="73356">
                <a:moveTo>
                  <a:pt x="24216" y="42262"/>
                </a:moveTo>
                <a:lnTo>
                  <a:pt x="15269" y="68617"/>
                </a:lnTo>
                <a:lnTo>
                  <a:pt x="27207" y="60844"/>
                </a:lnTo>
                <a:lnTo>
                  <a:pt x="37826" y="54761"/>
                </a:lnTo>
                <a:lnTo>
                  <a:pt x="51423" y="63892"/>
                </a:lnTo>
                <a:lnTo>
                  <a:pt x="63688" y="73356"/>
                </a:lnTo>
                <a:lnTo>
                  <a:pt x="54401" y="45297"/>
                </a:lnTo>
                <a:lnTo>
                  <a:pt x="66679" y="39214"/>
                </a:lnTo>
                <a:lnTo>
                  <a:pt x="80276" y="32784"/>
                </a:lnTo>
                <a:lnTo>
                  <a:pt x="65021" y="29750"/>
                </a:lnTo>
                <a:lnTo>
                  <a:pt x="48432" y="28059"/>
                </a:lnTo>
                <a:lnTo>
                  <a:pt x="37826" y="0"/>
                </a:lnTo>
                <a:lnTo>
                  <a:pt x="30185" y="26701"/>
                </a:lnTo>
                <a:lnTo>
                  <a:pt x="15269" y="25011"/>
                </a:lnTo>
                <a:lnTo>
                  <a:pt x="0" y="23667"/>
                </a:lnTo>
                <a:lnTo>
                  <a:pt x="12278" y="32784"/>
                </a:lnTo>
                <a:lnTo>
                  <a:pt x="24216" y="42262"/>
                </a:lnTo>
                <a:close/>
              </a:path>
            </a:pathLst>
          </a:custGeom>
          <a:solidFill>
            <a:srgbClr val="FFFF8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1" name="object 261"/>
          <p:cNvSpPr/>
          <p:nvPr/>
        </p:nvSpPr>
        <p:spPr>
          <a:xfrm>
            <a:off x="6287560" y="4968332"/>
            <a:ext cx="72648" cy="66927"/>
          </a:xfrm>
          <a:custGeom>
            <a:avLst/>
            <a:gdLst/>
            <a:ahLst/>
            <a:cxnLst/>
            <a:rect l="l" t="t" r="r" b="b"/>
            <a:pathLst>
              <a:path w="72648" h="66927">
                <a:moveTo>
                  <a:pt x="24216" y="37191"/>
                </a:moveTo>
                <a:lnTo>
                  <a:pt x="15255" y="62202"/>
                </a:lnTo>
                <a:lnTo>
                  <a:pt x="25875" y="55772"/>
                </a:lnTo>
                <a:lnTo>
                  <a:pt x="34835" y="49689"/>
                </a:lnTo>
                <a:lnTo>
                  <a:pt x="47100" y="59153"/>
                </a:lnTo>
                <a:lnTo>
                  <a:pt x="59038" y="66927"/>
                </a:lnTo>
                <a:lnTo>
                  <a:pt x="48432" y="40225"/>
                </a:lnTo>
                <a:lnTo>
                  <a:pt x="60697" y="35833"/>
                </a:lnTo>
                <a:lnTo>
                  <a:pt x="72648" y="29403"/>
                </a:lnTo>
                <a:lnTo>
                  <a:pt x="59038" y="28059"/>
                </a:lnTo>
                <a:lnTo>
                  <a:pt x="44122" y="26369"/>
                </a:lnTo>
                <a:lnTo>
                  <a:pt x="34835" y="0"/>
                </a:lnTo>
                <a:lnTo>
                  <a:pt x="28852" y="24678"/>
                </a:lnTo>
                <a:lnTo>
                  <a:pt x="13597" y="23320"/>
                </a:lnTo>
                <a:lnTo>
                  <a:pt x="0" y="21630"/>
                </a:lnTo>
                <a:lnTo>
                  <a:pt x="12278" y="29403"/>
                </a:lnTo>
                <a:lnTo>
                  <a:pt x="24216" y="3719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2" name="object 262"/>
          <p:cNvSpPr/>
          <p:nvPr/>
        </p:nvSpPr>
        <p:spPr>
          <a:xfrm>
            <a:off x="6290878" y="4971380"/>
            <a:ext cx="66339" cy="60844"/>
          </a:xfrm>
          <a:custGeom>
            <a:avLst/>
            <a:gdLst/>
            <a:ahLst/>
            <a:cxnLst/>
            <a:rect l="l" t="t" r="r" b="b"/>
            <a:pathLst>
              <a:path w="66339" h="60844">
                <a:moveTo>
                  <a:pt x="0" y="18581"/>
                </a:moveTo>
                <a:lnTo>
                  <a:pt x="10279" y="26355"/>
                </a:lnTo>
                <a:lnTo>
                  <a:pt x="22557" y="34142"/>
                </a:lnTo>
                <a:lnTo>
                  <a:pt x="13597" y="56105"/>
                </a:lnTo>
                <a:lnTo>
                  <a:pt x="22557" y="51380"/>
                </a:lnTo>
                <a:lnTo>
                  <a:pt x="31517" y="44950"/>
                </a:lnTo>
                <a:lnTo>
                  <a:pt x="42123" y="52724"/>
                </a:lnTo>
                <a:lnTo>
                  <a:pt x="52742" y="60844"/>
                </a:lnTo>
                <a:lnTo>
                  <a:pt x="45114" y="37177"/>
                </a:lnTo>
                <a:lnTo>
                  <a:pt x="55720" y="32784"/>
                </a:lnTo>
                <a:lnTo>
                  <a:pt x="66339" y="26355"/>
                </a:lnTo>
                <a:lnTo>
                  <a:pt x="54401" y="25011"/>
                </a:lnTo>
                <a:lnTo>
                  <a:pt x="40804" y="23320"/>
                </a:lnTo>
                <a:lnTo>
                  <a:pt x="31517" y="0"/>
                </a:lnTo>
                <a:lnTo>
                  <a:pt x="25535" y="21630"/>
                </a:lnTo>
                <a:lnTo>
                  <a:pt x="13597" y="20272"/>
                </a:lnTo>
                <a:lnTo>
                  <a:pt x="0" y="18581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3" name="object 263"/>
          <p:cNvSpPr/>
          <p:nvPr/>
        </p:nvSpPr>
        <p:spPr>
          <a:xfrm>
            <a:off x="6292210" y="4972724"/>
            <a:ext cx="63688" cy="57809"/>
          </a:xfrm>
          <a:custGeom>
            <a:avLst/>
            <a:gdLst/>
            <a:ahLst/>
            <a:cxnLst/>
            <a:rect l="l" t="t" r="r" b="b"/>
            <a:pathLst>
              <a:path w="63688" h="57809">
                <a:moveTo>
                  <a:pt x="21224" y="32798"/>
                </a:moveTo>
                <a:lnTo>
                  <a:pt x="13597" y="53070"/>
                </a:lnTo>
                <a:lnTo>
                  <a:pt x="22543" y="48345"/>
                </a:lnTo>
                <a:lnTo>
                  <a:pt x="30185" y="43606"/>
                </a:lnTo>
                <a:lnTo>
                  <a:pt x="40791" y="51380"/>
                </a:lnTo>
                <a:lnTo>
                  <a:pt x="51410" y="57809"/>
                </a:lnTo>
                <a:lnTo>
                  <a:pt x="42449" y="35833"/>
                </a:lnTo>
                <a:lnTo>
                  <a:pt x="53069" y="31440"/>
                </a:lnTo>
                <a:lnTo>
                  <a:pt x="63688" y="26701"/>
                </a:lnTo>
                <a:lnTo>
                  <a:pt x="51410" y="25011"/>
                </a:lnTo>
                <a:lnTo>
                  <a:pt x="39472" y="23667"/>
                </a:lnTo>
                <a:lnTo>
                  <a:pt x="30185" y="0"/>
                </a:lnTo>
                <a:lnTo>
                  <a:pt x="25861" y="21976"/>
                </a:lnTo>
                <a:lnTo>
                  <a:pt x="13597" y="20286"/>
                </a:lnTo>
                <a:lnTo>
                  <a:pt x="0" y="18928"/>
                </a:lnTo>
                <a:lnTo>
                  <a:pt x="10605" y="26701"/>
                </a:lnTo>
                <a:lnTo>
                  <a:pt x="21224" y="32798"/>
                </a:lnTo>
                <a:close/>
              </a:path>
            </a:pathLst>
          </a:custGeom>
          <a:solidFill>
            <a:srgbClr val="FFFF7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4" name="object 264"/>
          <p:cNvSpPr/>
          <p:nvPr/>
        </p:nvSpPr>
        <p:spPr>
          <a:xfrm>
            <a:off x="6295188" y="4976105"/>
            <a:ext cx="57393" cy="51380"/>
          </a:xfrm>
          <a:custGeom>
            <a:avLst/>
            <a:gdLst/>
            <a:ahLst/>
            <a:cxnLst/>
            <a:rect l="l" t="t" r="r" b="b"/>
            <a:pathLst>
              <a:path w="57393" h="51380">
                <a:moveTo>
                  <a:pt x="0" y="15547"/>
                </a:moveTo>
                <a:lnTo>
                  <a:pt x="10619" y="21630"/>
                </a:lnTo>
                <a:lnTo>
                  <a:pt x="19566" y="28059"/>
                </a:lnTo>
                <a:lnTo>
                  <a:pt x="12278" y="47999"/>
                </a:lnTo>
                <a:lnTo>
                  <a:pt x="27207" y="38881"/>
                </a:lnTo>
                <a:lnTo>
                  <a:pt x="37813" y="44964"/>
                </a:lnTo>
                <a:lnTo>
                  <a:pt x="47100" y="51380"/>
                </a:lnTo>
                <a:lnTo>
                  <a:pt x="39472" y="31108"/>
                </a:lnTo>
                <a:lnTo>
                  <a:pt x="48432" y="26369"/>
                </a:lnTo>
                <a:lnTo>
                  <a:pt x="57393" y="23320"/>
                </a:lnTo>
                <a:lnTo>
                  <a:pt x="45441" y="21630"/>
                </a:lnTo>
                <a:lnTo>
                  <a:pt x="34835" y="20286"/>
                </a:lnTo>
                <a:lnTo>
                  <a:pt x="27207" y="0"/>
                </a:lnTo>
                <a:lnTo>
                  <a:pt x="22883" y="18595"/>
                </a:lnTo>
                <a:lnTo>
                  <a:pt x="12278" y="16905"/>
                </a:lnTo>
                <a:lnTo>
                  <a:pt x="0" y="15547"/>
                </a:lnTo>
                <a:close/>
              </a:path>
            </a:pathLst>
          </a:custGeom>
          <a:solidFill>
            <a:srgbClr val="FFFF6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5" name="object 265"/>
          <p:cNvSpPr/>
          <p:nvPr/>
        </p:nvSpPr>
        <p:spPr>
          <a:xfrm>
            <a:off x="6299838" y="4979154"/>
            <a:ext cx="48419" cy="44950"/>
          </a:xfrm>
          <a:custGeom>
            <a:avLst/>
            <a:gdLst/>
            <a:ahLst/>
            <a:cxnLst/>
            <a:rect l="l" t="t" r="r" b="b"/>
            <a:pathLst>
              <a:path w="48419" h="44950">
                <a:moveTo>
                  <a:pt x="22557" y="32784"/>
                </a:moveTo>
                <a:lnTo>
                  <a:pt x="39132" y="44950"/>
                </a:lnTo>
                <a:lnTo>
                  <a:pt x="33163" y="28059"/>
                </a:lnTo>
                <a:lnTo>
                  <a:pt x="48419" y="18581"/>
                </a:lnTo>
                <a:lnTo>
                  <a:pt x="39132" y="18581"/>
                </a:lnTo>
                <a:lnTo>
                  <a:pt x="30185" y="17237"/>
                </a:lnTo>
                <a:lnTo>
                  <a:pt x="22557" y="0"/>
                </a:lnTo>
                <a:lnTo>
                  <a:pt x="18233" y="15547"/>
                </a:lnTo>
                <a:lnTo>
                  <a:pt x="8946" y="13856"/>
                </a:lnTo>
                <a:lnTo>
                  <a:pt x="0" y="13856"/>
                </a:lnTo>
                <a:lnTo>
                  <a:pt x="14915" y="25011"/>
                </a:lnTo>
                <a:lnTo>
                  <a:pt x="8946" y="41916"/>
                </a:lnTo>
                <a:lnTo>
                  <a:pt x="22557" y="32784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6" name="object 266"/>
          <p:cNvSpPr/>
          <p:nvPr/>
        </p:nvSpPr>
        <p:spPr>
          <a:xfrm>
            <a:off x="6302816" y="4982188"/>
            <a:ext cx="42463" cy="38881"/>
          </a:xfrm>
          <a:custGeom>
            <a:avLst/>
            <a:gdLst/>
            <a:ahLst/>
            <a:cxnLst/>
            <a:rect l="l" t="t" r="r" b="b"/>
            <a:pathLst>
              <a:path w="42463" h="38881">
                <a:moveTo>
                  <a:pt x="42463" y="17237"/>
                </a:moveTo>
                <a:lnTo>
                  <a:pt x="27207" y="15547"/>
                </a:lnTo>
                <a:lnTo>
                  <a:pt x="22557" y="0"/>
                </a:lnTo>
                <a:lnTo>
                  <a:pt x="16588" y="14203"/>
                </a:lnTo>
                <a:lnTo>
                  <a:pt x="8960" y="14203"/>
                </a:lnTo>
                <a:lnTo>
                  <a:pt x="0" y="12512"/>
                </a:lnTo>
                <a:lnTo>
                  <a:pt x="13597" y="23334"/>
                </a:lnTo>
                <a:lnTo>
                  <a:pt x="8960" y="35833"/>
                </a:lnTo>
                <a:lnTo>
                  <a:pt x="22557" y="28059"/>
                </a:lnTo>
                <a:lnTo>
                  <a:pt x="33176" y="38881"/>
                </a:lnTo>
                <a:lnTo>
                  <a:pt x="28866" y="25025"/>
                </a:lnTo>
                <a:lnTo>
                  <a:pt x="42463" y="17237"/>
                </a:lnTo>
                <a:close/>
              </a:path>
            </a:pathLst>
          </a:custGeom>
          <a:solidFill>
            <a:srgbClr val="FFFF5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7" name="object 267"/>
          <p:cNvSpPr/>
          <p:nvPr/>
        </p:nvSpPr>
        <p:spPr>
          <a:xfrm>
            <a:off x="6305807" y="4985237"/>
            <a:ext cx="36480" cy="32784"/>
          </a:xfrm>
          <a:custGeom>
            <a:avLst/>
            <a:gdLst/>
            <a:ahLst/>
            <a:cxnLst/>
            <a:rect l="l" t="t" r="r" b="b"/>
            <a:pathLst>
              <a:path w="36480" h="32784">
                <a:moveTo>
                  <a:pt x="19566" y="23320"/>
                </a:moveTo>
                <a:lnTo>
                  <a:pt x="28852" y="32784"/>
                </a:lnTo>
                <a:lnTo>
                  <a:pt x="25875" y="20286"/>
                </a:lnTo>
                <a:lnTo>
                  <a:pt x="36480" y="14189"/>
                </a:lnTo>
                <a:lnTo>
                  <a:pt x="22557" y="12498"/>
                </a:lnTo>
                <a:lnTo>
                  <a:pt x="19566" y="0"/>
                </a:lnTo>
                <a:lnTo>
                  <a:pt x="13597" y="11154"/>
                </a:lnTo>
                <a:lnTo>
                  <a:pt x="0" y="9464"/>
                </a:lnTo>
                <a:lnTo>
                  <a:pt x="12264" y="18928"/>
                </a:lnTo>
                <a:lnTo>
                  <a:pt x="7627" y="29750"/>
                </a:lnTo>
                <a:lnTo>
                  <a:pt x="19566" y="23320"/>
                </a:lnTo>
                <a:close/>
              </a:path>
            </a:pathLst>
          </a:custGeom>
          <a:solidFill>
            <a:srgbClr val="FFFF4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8" name="object 268"/>
          <p:cNvSpPr/>
          <p:nvPr/>
        </p:nvSpPr>
        <p:spPr>
          <a:xfrm>
            <a:off x="6307466" y="4986927"/>
            <a:ext cx="33163" cy="29403"/>
          </a:xfrm>
          <a:custGeom>
            <a:avLst/>
            <a:gdLst/>
            <a:ahLst/>
            <a:cxnLst/>
            <a:rect l="l" t="t" r="r" b="b"/>
            <a:pathLst>
              <a:path w="33163" h="29403">
                <a:moveTo>
                  <a:pt x="17907" y="21630"/>
                </a:moveTo>
                <a:lnTo>
                  <a:pt x="27194" y="29403"/>
                </a:lnTo>
                <a:lnTo>
                  <a:pt x="22557" y="18595"/>
                </a:lnTo>
                <a:lnTo>
                  <a:pt x="33163" y="13856"/>
                </a:lnTo>
                <a:lnTo>
                  <a:pt x="20898" y="12498"/>
                </a:lnTo>
                <a:lnTo>
                  <a:pt x="17907" y="0"/>
                </a:lnTo>
                <a:lnTo>
                  <a:pt x="13597" y="10808"/>
                </a:lnTo>
                <a:lnTo>
                  <a:pt x="0" y="9464"/>
                </a:lnTo>
                <a:lnTo>
                  <a:pt x="10605" y="17237"/>
                </a:lnTo>
                <a:lnTo>
                  <a:pt x="7288" y="26369"/>
                </a:lnTo>
                <a:lnTo>
                  <a:pt x="17907" y="21630"/>
                </a:lnTo>
                <a:close/>
              </a:path>
            </a:pathLst>
          </a:custGeom>
          <a:solidFill>
            <a:srgbClr val="FFF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9" name="object 269"/>
          <p:cNvSpPr/>
          <p:nvPr/>
        </p:nvSpPr>
        <p:spPr>
          <a:xfrm>
            <a:off x="6311776" y="4989962"/>
            <a:ext cx="24216" cy="23334"/>
          </a:xfrm>
          <a:custGeom>
            <a:avLst/>
            <a:gdLst/>
            <a:ahLst/>
            <a:cxnLst/>
            <a:rect l="l" t="t" r="r" b="b"/>
            <a:pathLst>
              <a:path w="24216" h="23334">
                <a:moveTo>
                  <a:pt x="0" y="6429"/>
                </a:moveTo>
                <a:lnTo>
                  <a:pt x="7627" y="14203"/>
                </a:lnTo>
                <a:lnTo>
                  <a:pt x="4636" y="21976"/>
                </a:lnTo>
                <a:lnTo>
                  <a:pt x="13597" y="17251"/>
                </a:lnTo>
                <a:lnTo>
                  <a:pt x="19906" y="23334"/>
                </a:lnTo>
                <a:lnTo>
                  <a:pt x="18247" y="15560"/>
                </a:lnTo>
                <a:lnTo>
                  <a:pt x="24216" y="9464"/>
                </a:lnTo>
                <a:lnTo>
                  <a:pt x="16588" y="9464"/>
                </a:lnTo>
                <a:lnTo>
                  <a:pt x="13597" y="0"/>
                </a:lnTo>
                <a:lnTo>
                  <a:pt x="9286" y="7773"/>
                </a:lnTo>
                <a:lnTo>
                  <a:pt x="0" y="6429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0" name="object 270"/>
          <p:cNvSpPr/>
          <p:nvPr/>
        </p:nvSpPr>
        <p:spPr>
          <a:xfrm>
            <a:off x="6314754" y="4993010"/>
            <a:ext cx="18247" cy="17237"/>
          </a:xfrm>
          <a:custGeom>
            <a:avLst/>
            <a:gdLst/>
            <a:ahLst/>
            <a:cxnLst/>
            <a:rect l="l" t="t" r="r" b="b"/>
            <a:pathLst>
              <a:path w="18247" h="17237">
                <a:moveTo>
                  <a:pt x="10619" y="12512"/>
                </a:moveTo>
                <a:lnTo>
                  <a:pt x="15269" y="17237"/>
                </a:lnTo>
                <a:lnTo>
                  <a:pt x="13610" y="11154"/>
                </a:lnTo>
                <a:lnTo>
                  <a:pt x="18247" y="7773"/>
                </a:lnTo>
                <a:lnTo>
                  <a:pt x="12278" y="7773"/>
                </a:lnTo>
                <a:lnTo>
                  <a:pt x="10619" y="0"/>
                </a:lnTo>
                <a:lnTo>
                  <a:pt x="7641" y="6415"/>
                </a:lnTo>
                <a:lnTo>
                  <a:pt x="0" y="6415"/>
                </a:lnTo>
                <a:lnTo>
                  <a:pt x="6309" y="9464"/>
                </a:lnTo>
                <a:lnTo>
                  <a:pt x="4650" y="15547"/>
                </a:lnTo>
                <a:lnTo>
                  <a:pt x="10619" y="12512"/>
                </a:lnTo>
                <a:close/>
              </a:path>
            </a:pathLst>
          </a:custGeom>
          <a:solidFill>
            <a:srgbClr val="FFFF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1" name="object 271"/>
          <p:cNvSpPr/>
          <p:nvPr/>
        </p:nvSpPr>
        <p:spPr>
          <a:xfrm>
            <a:off x="6318072" y="4996391"/>
            <a:ext cx="11951" cy="10822"/>
          </a:xfrm>
          <a:custGeom>
            <a:avLst/>
            <a:gdLst/>
            <a:ahLst/>
            <a:cxnLst/>
            <a:rect l="l" t="t" r="r" b="b"/>
            <a:pathLst>
              <a:path w="11951" h="10822">
                <a:moveTo>
                  <a:pt x="0" y="3034"/>
                </a:moveTo>
                <a:lnTo>
                  <a:pt x="4323" y="6083"/>
                </a:lnTo>
                <a:lnTo>
                  <a:pt x="2991" y="9131"/>
                </a:lnTo>
                <a:lnTo>
                  <a:pt x="7301" y="7773"/>
                </a:lnTo>
                <a:lnTo>
                  <a:pt x="10292" y="10822"/>
                </a:lnTo>
                <a:lnTo>
                  <a:pt x="8960" y="7773"/>
                </a:lnTo>
                <a:lnTo>
                  <a:pt x="11951" y="4392"/>
                </a:lnTo>
                <a:lnTo>
                  <a:pt x="8960" y="4392"/>
                </a:lnTo>
                <a:lnTo>
                  <a:pt x="7301" y="0"/>
                </a:lnTo>
                <a:lnTo>
                  <a:pt x="4323" y="3034"/>
                </a:lnTo>
                <a:lnTo>
                  <a:pt x="0" y="3034"/>
                </a:lnTo>
                <a:close/>
              </a:path>
            </a:pathLst>
          </a:custGeom>
          <a:solidFill>
            <a:srgbClr val="FFFF1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2" name="object 272"/>
          <p:cNvSpPr/>
          <p:nvPr/>
        </p:nvSpPr>
        <p:spPr>
          <a:xfrm>
            <a:off x="6321063" y="5000784"/>
            <a:ext cx="4310" cy="1690"/>
          </a:xfrm>
          <a:custGeom>
            <a:avLst/>
            <a:gdLst/>
            <a:ahLst/>
            <a:cxnLst/>
            <a:rect l="l" t="t" r="r" b="b"/>
            <a:pathLst>
              <a:path w="4310" h="1690">
                <a:moveTo>
                  <a:pt x="4310" y="0"/>
                </a:moveTo>
                <a:lnTo>
                  <a:pt x="0" y="0"/>
                </a:lnTo>
                <a:lnTo>
                  <a:pt x="1332" y="1690"/>
                </a:lnTo>
                <a:lnTo>
                  <a:pt x="4310" y="1690"/>
                </a:lnTo>
                <a:lnTo>
                  <a:pt x="4310" y="0"/>
                </a:lnTo>
                <a:close/>
              </a:path>
            </a:pathLst>
          </a:custGeom>
          <a:solidFill>
            <a:srgbClr val="FFFF0E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3" name="object 273"/>
          <p:cNvSpPr/>
          <p:nvPr/>
        </p:nvSpPr>
        <p:spPr>
          <a:xfrm>
            <a:off x="6381434" y="4630286"/>
            <a:ext cx="141966" cy="390783"/>
          </a:xfrm>
          <a:custGeom>
            <a:avLst/>
            <a:gdLst/>
            <a:ahLst/>
            <a:cxnLst/>
            <a:rect l="l" t="t" r="r" b="b"/>
            <a:pathLst>
              <a:path w="141966" h="390783">
                <a:moveTo>
                  <a:pt x="141966" y="13856"/>
                </a:moveTo>
                <a:lnTo>
                  <a:pt x="128369" y="9117"/>
                </a:lnTo>
                <a:lnTo>
                  <a:pt x="121971" y="7817"/>
                </a:lnTo>
                <a:lnTo>
                  <a:pt x="113440" y="6083"/>
                </a:lnTo>
                <a:lnTo>
                  <a:pt x="99843" y="3034"/>
                </a:lnTo>
                <a:lnTo>
                  <a:pt x="84587" y="0"/>
                </a:lnTo>
                <a:lnTo>
                  <a:pt x="82666" y="6420"/>
                </a:lnTo>
                <a:lnTo>
                  <a:pt x="79936" y="15547"/>
                </a:lnTo>
                <a:lnTo>
                  <a:pt x="72648" y="29403"/>
                </a:lnTo>
                <a:lnTo>
                  <a:pt x="63362" y="41916"/>
                </a:lnTo>
                <a:lnTo>
                  <a:pt x="54401" y="52738"/>
                </a:lnTo>
                <a:lnTo>
                  <a:pt x="43782" y="63892"/>
                </a:lnTo>
                <a:lnTo>
                  <a:pt x="31844" y="71666"/>
                </a:lnTo>
                <a:lnTo>
                  <a:pt x="16588" y="77749"/>
                </a:lnTo>
                <a:lnTo>
                  <a:pt x="7627" y="80784"/>
                </a:lnTo>
                <a:lnTo>
                  <a:pt x="5346" y="81289"/>
                </a:lnTo>
                <a:lnTo>
                  <a:pt x="0" y="82474"/>
                </a:lnTo>
                <a:lnTo>
                  <a:pt x="0" y="168011"/>
                </a:lnTo>
                <a:lnTo>
                  <a:pt x="10619" y="164962"/>
                </a:lnTo>
                <a:lnTo>
                  <a:pt x="21287" y="162251"/>
                </a:lnTo>
                <a:lnTo>
                  <a:pt x="22557" y="161928"/>
                </a:lnTo>
                <a:lnTo>
                  <a:pt x="23647" y="161492"/>
                </a:lnTo>
                <a:lnTo>
                  <a:pt x="30185" y="158879"/>
                </a:lnTo>
                <a:lnTo>
                  <a:pt x="38787" y="154330"/>
                </a:lnTo>
                <a:lnTo>
                  <a:pt x="39145" y="154140"/>
                </a:lnTo>
                <a:lnTo>
                  <a:pt x="46773" y="147725"/>
                </a:lnTo>
                <a:lnTo>
                  <a:pt x="49559" y="145900"/>
                </a:lnTo>
                <a:lnTo>
                  <a:pt x="56060" y="141642"/>
                </a:lnTo>
                <a:lnTo>
                  <a:pt x="63900" y="136319"/>
                </a:lnTo>
                <a:lnTo>
                  <a:pt x="65021" y="135559"/>
                </a:lnTo>
                <a:lnTo>
                  <a:pt x="72648" y="129129"/>
                </a:lnTo>
                <a:lnTo>
                  <a:pt x="72648" y="375236"/>
                </a:lnTo>
                <a:lnTo>
                  <a:pt x="77954" y="375988"/>
                </a:lnTo>
                <a:lnTo>
                  <a:pt x="84587" y="376927"/>
                </a:lnTo>
                <a:lnTo>
                  <a:pt x="88033" y="377779"/>
                </a:lnTo>
                <a:lnTo>
                  <a:pt x="96865" y="379961"/>
                </a:lnTo>
                <a:lnTo>
                  <a:pt x="108803" y="381652"/>
                </a:lnTo>
                <a:lnTo>
                  <a:pt x="117288" y="384091"/>
                </a:lnTo>
                <a:lnTo>
                  <a:pt x="119409" y="384700"/>
                </a:lnTo>
                <a:lnTo>
                  <a:pt x="131360" y="387735"/>
                </a:lnTo>
                <a:lnTo>
                  <a:pt x="138813" y="389877"/>
                </a:lnTo>
                <a:lnTo>
                  <a:pt x="141966" y="390783"/>
                </a:lnTo>
                <a:lnTo>
                  <a:pt x="141966" y="138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4" name="object 274"/>
          <p:cNvSpPr/>
          <p:nvPr/>
        </p:nvSpPr>
        <p:spPr>
          <a:xfrm>
            <a:off x="6381434" y="4630286"/>
            <a:ext cx="141966" cy="390783"/>
          </a:xfrm>
          <a:custGeom>
            <a:avLst/>
            <a:gdLst/>
            <a:ahLst/>
            <a:cxnLst/>
            <a:rect l="l" t="t" r="r" b="b"/>
            <a:pathLst>
              <a:path w="141966" h="390783">
                <a:moveTo>
                  <a:pt x="141966" y="13856"/>
                </a:moveTo>
                <a:lnTo>
                  <a:pt x="128369" y="9117"/>
                </a:lnTo>
                <a:lnTo>
                  <a:pt x="121971" y="7817"/>
                </a:lnTo>
                <a:lnTo>
                  <a:pt x="113440" y="6083"/>
                </a:lnTo>
                <a:lnTo>
                  <a:pt x="99843" y="3034"/>
                </a:lnTo>
                <a:lnTo>
                  <a:pt x="84587" y="0"/>
                </a:lnTo>
                <a:lnTo>
                  <a:pt x="82666" y="6420"/>
                </a:lnTo>
                <a:lnTo>
                  <a:pt x="79936" y="15547"/>
                </a:lnTo>
                <a:lnTo>
                  <a:pt x="72648" y="29403"/>
                </a:lnTo>
                <a:lnTo>
                  <a:pt x="63362" y="41916"/>
                </a:lnTo>
                <a:lnTo>
                  <a:pt x="54401" y="52738"/>
                </a:lnTo>
                <a:lnTo>
                  <a:pt x="43782" y="63892"/>
                </a:lnTo>
                <a:lnTo>
                  <a:pt x="31844" y="71666"/>
                </a:lnTo>
                <a:lnTo>
                  <a:pt x="16588" y="77749"/>
                </a:lnTo>
                <a:lnTo>
                  <a:pt x="7627" y="80784"/>
                </a:lnTo>
                <a:lnTo>
                  <a:pt x="5346" y="81289"/>
                </a:lnTo>
                <a:lnTo>
                  <a:pt x="0" y="82474"/>
                </a:lnTo>
                <a:lnTo>
                  <a:pt x="0" y="168011"/>
                </a:lnTo>
                <a:lnTo>
                  <a:pt x="10619" y="164962"/>
                </a:lnTo>
                <a:lnTo>
                  <a:pt x="21287" y="162251"/>
                </a:lnTo>
                <a:lnTo>
                  <a:pt x="22557" y="161928"/>
                </a:lnTo>
                <a:lnTo>
                  <a:pt x="23647" y="161492"/>
                </a:lnTo>
                <a:lnTo>
                  <a:pt x="30185" y="158879"/>
                </a:lnTo>
                <a:lnTo>
                  <a:pt x="38787" y="154330"/>
                </a:lnTo>
                <a:lnTo>
                  <a:pt x="39145" y="154140"/>
                </a:lnTo>
                <a:lnTo>
                  <a:pt x="46773" y="147725"/>
                </a:lnTo>
                <a:lnTo>
                  <a:pt x="49559" y="145900"/>
                </a:lnTo>
                <a:lnTo>
                  <a:pt x="56060" y="141642"/>
                </a:lnTo>
                <a:lnTo>
                  <a:pt x="63900" y="136319"/>
                </a:lnTo>
                <a:lnTo>
                  <a:pt x="65021" y="135559"/>
                </a:lnTo>
                <a:lnTo>
                  <a:pt x="72648" y="129129"/>
                </a:lnTo>
              </a:path>
              <a:path w="141966" h="390783">
                <a:moveTo>
                  <a:pt x="72648" y="129129"/>
                </a:moveTo>
                <a:lnTo>
                  <a:pt x="72648" y="375236"/>
                </a:lnTo>
                <a:lnTo>
                  <a:pt x="77954" y="375988"/>
                </a:lnTo>
                <a:lnTo>
                  <a:pt x="84587" y="376927"/>
                </a:lnTo>
                <a:lnTo>
                  <a:pt x="88033" y="377779"/>
                </a:lnTo>
                <a:lnTo>
                  <a:pt x="96865" y="379961"/>
                </a:lnTo>
                <a:lnTo>
                  <a:pt x="108803" y="381652"/>
                </a:lnTo>
                <a:lnTo>
                  <a:pt x="117288" y="384091"/>
                </a:lnTo>
                <a:lnTo>
                  <a:pt x="119409" y="384700"/>
                </a:lnTo>
                <a:lnTo>
                  <a:pt x="131360" y="387735"/>
                </a:lnTo>
                <a:lnTo>
                  <a:pt x="138813" y="389877"/>
                </a:lnTo>
                <a:lnTo>
                  <a:pt x="141966" y="390783"/>
                </a:lnTo>
                <a:lnTo>
                  <a:pt x="141966" y="13856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5" name="object 275"/>
          <p:cNvSpPr/>
          <p:nvPr/>
        </p:nvSpPr>
        <p:spPr>
          <a:xfrm>
            <a:off x="6614297" y="4686405"/>
            <a:ext cx="140307" cy="390783"/>
          </a:xfrm>
          <a:custGeom>
            <a:avLst/>
            <a:gdLst/>
            <a:ahLst/>
            <a:cxnLst/>
            <a:rect l="l" t="t" r="r" b="b"/>
            <a:pathLst>
              <a:path w="140307" h="390783">
                <a:moveTo>
                  <a:pt x="140307" y="13856"/>
                </a:moveTo>
                <a:lnTo>
                  <a:pt x="126710" y="10808"/>
                </a:lnTo>
                <a:lnTo>
                  <a:pt x="113677" y="8158"/>
                </a:lnTo>
                <a:lnTo>
                  <a:pt x="111781" y="7773"/>
                </a:lnTo>
                <a:lnTo>
                  <a:pt x="98184" y="3034"/>
                </a:lnTo>
                <a:lnTo>
                  <a:pt x="92356" y="1734"/>
                </a:lnTo>
                <a:lnTo>
                  <a:pt x="84587" y="0"/>
                </a:lnTo>
                <a:lnTo>
                  <a:pt x="81497" y="10329"/>
                </a:lnTo>
                <a:lnTo>
                  <a:pt x="79936" y="15547"/>
                </a:lnTo>
                <a:lnTo>
                  <a:pt x="76678" y="20092"/>
                </a:lnTo>
                <a:lnTo>
                  <a:pt x="70976" y="28045"/>
                </a:lnTo>
                <a:lnTo>
                  <a:pt x="65043" y="37519"/>
                </a:lnTo>
                <a:lnTo>
                  <a:pt x="63348" y="40225"/>
                </a:lnTo>
                <a:lnTo>
                  <a:pt x="54401" y="51380"/>
                </a:lnTo>
                <a:lnTo>
                  <a:pt x="42123" y="60497"/>
                </a:lnTo>
                <a:lnTo>
                  <a:pt x="36817" y="63959"/>
                </a:lnTo>
                <a:lnTo>
                  <a:pt x="30185" y="68285"/>
                </a:lnTo>
                <a:lnTo>
                  <a:pt x="14915" y="73010"/>
                </a:lnTo>
                <a:lnTo>
                  <a:pt x="12557" y="73759"/>
                </a:lnTo>
                <a:lnTo>
                  <a:pt x="0" y="77749"/>
                </a:lnTo>
                <a:lnTo>
                  <a:pt x="0" y="163272"/>
                </a:lnTo>
                <a:lnTo>
                  <a:pt x="10605" y="161914"/>
                </a:lnTo>
                <a:lnTo>
                  <a:pt x="22557" y="158879"/>
                </a:lnTo>
                <a:lnTo>
                  <a:pt x="25660" y="156952"/>
                </a:lnTo>
                <a:lnTo>
                  <a:pt x="30185" y="154140"/>
                </a:lnTo>
                <a:lnTo>
                  <a:pt x="39132" y="151106"/>
                </a:lnTo>
                <a:lnTo>
                  <a:pt x="43308" y="148897"/>
                </a:lnTo>
                <a:lnTo>
                  <a:pt x="48092" y="146367"/>
                </a:lnTo>
                <a:lnTo>
                  <a:pt x="51887" y="143175"/>
                </a:lnTo>
                <a:lnTo>
                  <a:pt x="55720" y="139951"/>
                </a:lnTo>
                <a:lnTo>
                  <a:pt x="70976" y="127439"/>
                </a:lnTo>
                <a:lnTo>
                  <a:pt x="70976" y="373532"/>
                </a:lnTo>
                <a:lnTo>
                  <a:pt x="82928" y="376913"/>
                </a:lnTo>
                <a:lnTo>
                  <a:pt x="86702" y="377851"/>
                </a:lnTo>
                <a:lnTo>
                  <a:pt x="95192" y="379961"/>
                </a:lnTo>
                <a:lnTo>
                  <a:pt x="107131" y="382996"/>
                </a:lnTo>
                <a:lnTo>
                  <a:pt x="117750" y="386044"/>
                </a:lnTo>
                <a:lnTo>
                  <a:pt x="130028" y="387735"/>
                </a:lnTo>
                <a:lnTo>
                  <a:pt x="137783" y="390035"/>
                </a:lnTo>
                <a:lnTo>
                  <a:pt x="140307" y="390783"/>
                </a:lnTo>
                <a:lnTo>
                  <a:pt x="140307" y="13856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6" name="object 276"/>
          <p:cNvSpPr/>
          <p:nvPr/>
        </p:nvSpPr>
        <p:spPr>
          <a:xfrm>
            <a:off x="6614297" y="4686405"/>
            <a:ext cx="140307" cy="390783"/>
          </a:xfrm>
          <a:custGeom>
            <a:avLst/>
            <a:gdLst/>
            <a:ahLst/>
            <a:cxnLst/>
            <a:rect l="l" t="t" r="r" b="b"/>
            <a:pathLst>
              <a:path w="140307" h="390783">
                <a:moveTo>
                  <a:pt x="30185" y="68285"/>
                </a:moveTo>
                <a:lnTo>
                  <a:pt x="14915" y="73010"/>
                </a:lnTo>
              </a:path>
              <a:path w="140307" h="390783">
                <a:moveTo>
                  <a:pt x="14915" y="73010"/>
                </a:moveTo>
                <a:lnTo>
                  <a:pt x="12557" y="73759"/>
                </a:lnTo>
                <a:lnTo>
                  <a:pt x="0" y="77749"/>
                </a:lnTo>
                <a:lnTo>
                  <a:pt x="0" y="163272"/>
                </a:lnTo>
                <a:lnTo>
                  <a:pt x="10605" y="161914"/>
                </a:lnTo>
                <a:lnTo>
                  <a:pt x="22557" y="158879"/>
                </a:lnTo>
                <a:lnTo>
                  <a:pt x="25660" y="156952"/>
                </a:lnTo>
                <a:lnTo>
                  <a:pt x="30185" y="154140"/>
                </a:lnTo>
                <a:lnTo>
                  <a:pt x="39132" y="151106"/>
                </a:lnTo>
                <a:lnTo>
                  <a:pt x="43308" y="148897"/>
                </a:lnTo>
                <a:lnTo>
                  <a:pt x="48092" y="146367"/>
                </a:lnTo>
                <a:lnTo>
                  <a:pt x="51887" y="143175"/>
                </a:lnTo>
                <a:lnTo>
                  <a:pt x="55720" y="139951"/>
                </a:lnTo>
                <a:lnTo>
                  <a:pt x="70976" y="127439"/>
                </a:lnTo>
                <a:lnTo>
                  <a:pt x="70976" y="373532"/>
                </a:lnTo>
              </a:path>
              <a:path w="140307" h="390783">
                <a:moveTo>
                  <a:pt x="82928" y="376913"/>
                </a:moveTo>
                <a:lnTo>
                  <a:pt x="86702" y="377851"/>
                </a:lnTo>
                <a:lnTo>
                  <a:pt x="95192" y="379961"/>
                </a:lnTo>
                <a:lnTo>
                  <a:pt x="107131" y="382996"/>
                </a:lnTo>
              </a:path>
              <a:path w="140307" h="390783">
                <a:moveTo>
                  <a:pt x="117750" y="386044"/>
                </a:moveTo>
                <a:lnTo>
                  <a:pt x="130028" y="387735"/>
                </a:lnTo>
                <a:lnTo>
                  <a:pt x="137783" y="390035"/>
                </a:lnTo>
                <a:lnTo>
                  <a:pt x="140307" y="390783"/>
                </a:lnTo>
                <a:lnTo>
                  <a:pt x="140307" y="13856"/>
                </a:lnTo>
              </a:path>
              <a:path w="140307" h="390783">
                <a:moveTo>
                  <a:pt x="30185" y="68285"/>
                </a:moveTo>
                <a:lnTo>
                  <a:pt x="36817" y="63959"/>
                </a:lnTo>
                <a:lnTo>
                  <a:pt x="30185" y="68285"/>
                </a:lnTo>
                <a:lnTo>
                  <a:pt x="14915" y="73010"/>
                </a:lnTo>
              </a:path>
              <a:path w="140307" h="390783">
                <a:moveTo>
                  <a:pt x="14915" y="73010"/>
                </a:moveTo>
                <a:lnTo>
                  <a:pt x="30185" y="68285"/>
                </a:lnTo>
              </a:path>
              <a:path w="140307" h="390783">
                <a:moveTo>
                  <a:pt x="140307" y="13856"/>
                </a:moveTo>
                <a:lnTo>
                  <a:pt x="126710" y="10808"/>
                </a:lnTo>
                <a:lnTo>
                  <a:pt x="113677" y="8158"/>
                </a:lnTo>
                <a:lnTo>
                  <a:pt x="111781" y="7773"/>
                </a:lnTo>
                <a:lnTo>
                  <a:pt x="98184" y="3034"/>
                </a:lnTo>
                <a:lnTo>
                  <a:pt x="92356" y="1734"/>
                </a:lnTo>
                <a:lnTo>
                  <a:pt x="84587" y="0"/>
                </a:lnTo>
                <a:lnTo>
                  <a:pt x="81497" y="10329"/>
                </a:lnTo>
                <a:lnTo>
                  <a:pt x="79936" y="15547"/>
                </a:lnTo>
                <a:lnTo>
                  <a:pt x="76678" y="20092"/>
                </a:lnTo>
                <a:lnTo>
                  <a:pt x="70976" y="28045"/>
                </a:lnTo>
                <a:lnTo>
                  <a:pt x="65043" y="37519"/>
                </a:lnTo>
                <a:lnTo>
                  <a:pt x="63348" y="40225"/>
                </a:lnTo>
                <a:lnTo>
                  <a:pt x="54401" y="51380"/>
                </a:lnTo>
                <a:lnTo>
                  <a:pt x="43315" y="59613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7" name="object 277"/>
          <p:cNvSpPr/>
          <p:nvPr/>
        </p:nvSpPr>
        <p:spPr>
          <a:xfrm>
            <a:off x="6825921" y="4739130"/>
            <a:ext cx="208320" cy="400261"/>
          </a:xfrm>
          <a:custGeom>
            <a:avLst/>
            <a:gdLst/>
            <a:ahLst/>
            <a:cxnLst/>
            <a:rect l="l" t="t" r="r" b="b"/>
            <a:pathLst>
              <a:path w="208320" h="400261">
                <a:moveTo>
                  <a:pt x="208320" y="316415"/>
                </a:moveTo>
                <a:lnTo>
                  <a:pt x="200758" y="315476"/>
                </a:lnTo>
                <a:lnTo>
                  <a:pt x="194709" y="314725"/>
                </a:lnTo>
                <a:lnTo>
                  <a:pt x="190699" y="313830"/>
                </a:lnTo>
                <a:lnTo>
                  <a:pt x="181112" y="311690"/>
                </a:lnTo>
                <a:lnTo>
                  <a:pt x="169215" y="309023"/>
                </a:lnTo>
                <a:lnTo>
                  <a:pt x="167515" y="308642"/>
                </a:lnTo>
                <a:lnTo>
                  <a:pt x="153918" y="306951"/>
                </a:lnTo>
                <a:lnTo>
                  <a:pt x="140307" y="303916"/>
                </a:lnTo>
                <a:lnTo>
                  <a:pt x="126710" y="300868"/>
                </a:lnTo>
                <a:lnTo>
                  <a:pt x="123797" y="300506"/>
                </a:lnTo>
                <a:lnTo>
                  <a:pt x="113113" y="299177"/>
                </a:lnTo>
                <a:lnTo>
                  <a:pt x="102654" y="296832"/>
                </a:lnTo>
                <a:lnTo>
                  <a:pt x="99516" y="296129"/>
                </a:lnTo>
                <a:lnTo>
                  <a:pt x="100174" y="295219"/>
                </a:lnTo>
                <a:lnTo>
                  <a:pt x="104153" y="289713"/>
                </a:lnTo>
                <a:lnTo>
                  <a:pt x="105267" y="287948"/>
                </a:lnTo>
                <a:lnTo>
                  <a:pt x="107144" y="284974"/>
                </a:lnTo>
                <a:lnTo>
                  <a:pt x="116105" y="277201"/>
                </a:lnTo>
                <a:lnTo>
                  <a:pt x="118434" y="274994"/>
                </a:lnTo>
                <a:lnTo>
                  <a:pt x="120741" y="272808"/>
                </a:lnTo>
                <a:lnTo>
                  <a:pt x="126710" y="266393"/>
                </a:lnTo>
                <a:lnTo>
                  <a:pt x="131977" y="262183"/>
                </a:lnTo>
                <a:lnTo>
                  <a:pt x="134338" y="260296"/>
                </a:lnTo>
                <a:lnTo>
                  <a:pt x="144957" y="252522"/>
                </a:lnTo>
                <a:lnTo>
                  <a:pt x="160213" y="236975"/>
                </a:lnTo>
                <a:lnTo>
                  <a:pt x="173810" y="221428"/>
                </a:lnTo>
                <a:lnTo>
                  <a:pt x="179881" y="213309"/>
                </a:lnTo>
                <a:lnTo>
                  <a:pt x="184430" y="207225"/>
                </a:lnTo>
                <a:lnTo>
                  <a:pt x="188688" y="199836"/>
                </a:lnTo>
                <a:lnTo>
                  <a:pt x="193390" y="191678"/>
                </a:lnTo>
                <a:lnTo>
                  <a:pt x="202337" y="163618"/>
                </a:lnTo>
                <a:lnTo>
                  <a:pt x="203139" y="156098"/>
                </a:lnTo>
                <a:lnTo>
                  <a:pt x="203996" y="148071"/>
                </a:lnTo>
                <a:lnTo>
                  <a:pt x="204832" y="137249"/>
                </a:lnTo>
                <a:lnTo>
                  <a:pt x="205328" y="130834"/>
                </a:lnTo>
                <a:lnTo>
                  <a:pt x="202337" y="101416"/>
                </a:lnTo>
                <a:lnTo>
                  <a:pt x="199359" y="85869"/>
                </a:lnTo>
                <a:lnTo>
                  <a:pt x="194709" y="71666"/>
                </a:lnTo>
                <a:lnTo>
                  <a:pt x="188740" y="59167"/>
                </a:lnTo>
                <a:lnTo>
                  <a:pt x="181112" y="46655"/>
                </a:lnTo>
                <a:lnTo>
                  <a:pt x="172152" y="35833"/>
                </a:lnTo>
                <a:lnTo>
                  <a:pt x="161546" y="26715"/>
                </a:lnTo>
                <a:lnTo>
                  <a:pt x="149594" y="20286"/>
                </a:lnTo>
                <a:lnTo>
                  <a:pt x="138988" y="14203"/>
                </a:lnTo>
                <a:lnTo>
                  <a:pt x="122400" y="9464"/>
                </a:lnTo>
                <a:lnTo>
                  <a:pt x="116987" y="7310"/>
                </a:lnTo>
                <a:lnTo>
                  <a:pt x="114772" y="6429"/>
                </a:lnTo>
                <a:lnTo>
                  <a:pt x="110835" y="5686"/>
                </a:lnTo>
                <a:lnTo>
                  <a:pt x="105812" y="4738"/>
                </a:lnTo>
                <a:lnTo>
                  <a:pt x="96525" y="3048"/>
                </a:lnTo>
                <a:lnTo>
                  <a:pt x="88897" y="1690"/>
                </a:lnTo>
                <a:lnTo>
                  <a:pt x="77463" y="395"/>
                </a:lnTo>
                <a:lnTo>
                  <a:pt x="73967" y="0"/>
                </a:lnTo>
                <a:lnTo>
                  <a:pt x="61703" y="1690"/>
                </a:lnTo>
                <a:lnTo>
                  <a:pt x="51410" y="4738"/>
                </a:lnTo>
                <a:lnTo>
                  <a:pt x="42123" y="11154"/>
                </a:lnTo>
                <a:lnTo>
                  <a:pt x="34495" y="17251"/>
                </a:lnTo>
                <a:lnTo>
                  <a:pt x="30032" y="20286"/>
                </a:lnTo>
                <a:lnTo>
                  <a:pt x="25548" y="23334"/>
                </a:lnTo>
                <a:lnTo>
                  <a:pt x="20898" y="34489"/>
                </a:lnTo>
                <a:lnTo>
                  <a:pt x="14929" y="46655"/>
                </a:lnTo>
                <a:lnTo>
                  <a:pt x="10619" y="62548"/>
                </a:lnTo>
                <a:lnTo>
                  <a:pt x="8939" y="71098"/>
                </a:lnTo>
                <a:lnTo>
                  <a:pt x="7301" y="79439"/>
                </a:lnTo>
                <a:lnTo>
                  <a:pt x="5969" y="98381"/>
                </a:lnTo>
                <a:lnTo>
                  <a:pt x="16588" y="102774"/>
                </a:lnTo>
                <a:lnTo>
                  <a:pt x="28526" y="107499"/>
                </a:lnTo>
                <a:lnTo>
                  <a:pt x="39145" y="110547"/>
                </a:lnTo>
                <a:lnTo>
                  <a:pt x="51410" y="115273"/>
                </a:lnTo>
                <a:lnTo>
                  <a:pt x="57215" y="117574"/>
                </a:lnTo>
                <a:lnTo>
                  <a:pt x="63362" y="120012"/>
                </a:lnTo>
                <a:lnTo>
                  <a:pt x="75300" y="124751"/>
                </a:lnTo>
                <a:lnTo>
                  <a:pt x="76522" y="113283"/>
                </a:lnTo>
                <a:lnTo>
                  <a:pt x="76959" y="109190"/>
                </a:lnTo>
                <a:lnTo>
                  <a:pt x="77399" y="106323"/>
                </a:lnTo>
                <a:lnTo>
                  <a:pt x="78618" y="98381"/>
                </a:lnTo>
                <a:lnTo>
                  <a:pt x="81595" y="88917"/>
                </a:lnTo>
                <a:lnTo>
                  <a:pt x="85919" y="82488"/>
                </a:lnTo>
                <a:lnTo>
                  <a:pt x="95206" y="74714"/>
                </a:lnTo>
                <a:lnTo>
                  <a:pt x="107144" y="74714"/>
                </a:lnTo>
                <a:lnTo>
                  <a:pt x="113246" y="77419"/>
                </a:lnTo>
                <a:lnTo>
                  <a:pt x="114772" y="78095"/>
                </a:lnTo>
                <a:lnTo>
                  <a:pt x="119409" y="81130"/>
                </a:lnTo>
                <a:lnTo>
                  <a:pt x="126194" y="88308"/>
                </a:lnTo>
                <a:lnTo>
                  <a:pt x="128369" y="90608"/>
                </a:lnTo>
                <a:lnTo>
                  <a:pt x="133019" y="98381"/>
                </a:lnTo>
                <a:lnTo>
                  <a:pt x="134338" y="106155"/>
                </a:lnTo>
                <a:lnTo>
                  <a:pt x="134710" y="109642"/>
                </a:lnTo>
                <a:lnTo>
                  <a:pt x="135997" y="121702"/>
                </a:lnTo>
                <a:lnTo>
                  <a:pt x="134795" y="132972"/>
                </a:lnTo>
                <a:lnTo>
                  <a:pt x="134338" y="137249"/>
                </a:lnTo>
                <a:lnTo>
                  <a:pt x="133019" y="146381"/>
                </a:lnTo>
                <a:lnTo>
                  <a:pt x="128369" y="154154"/>
                </a:lnTo>
                <a:lnTo>
                  <a:pt x="122400" y="161928"/>
                </a:lnTo>
                <a:lnTo>
                  <a:pt x="115971" y="171330"/>
                </a:lnTo>
                <a:lnTo>
                  <a:pt x="114772" y="173082"/>
                </a:lnTo>
                <a:lnTo>
                  <a:pt x="112833" y="174524"/>
                </a:lnTo>
                <a:lnTo>
                  <a:pt x="102494" y="182214"/>
                </a:lnTo>
                <a:lnTo>
                  <a:pt x="91689" y="193501"/>
                </a:lnTo>
                <a:lnTo>
                  <a:pt x="88897" y="196417"/>
                </a:lnTo>
                <a:lnTo>
                  <a:pt x="78618" y="205535"/>
                </a:lnTo>
                <a:lnTo>
                  <a:pt x="66339" y="216689"/>
                </a:lnTo>
                <a:lnTo>
                  <a:pt x="57393" y="225821"/>
                </a:lnTo>
                <a:lnTo>
                  <a:pt x="48092" y="236975"/>
                </a:lnTo>
                <a:lnTo>
                  <a:pt x="33176" y="255571"/>
                </a:lnTo>
                <a:lnTo>
                  <a:pt x="22557" y="274166"/>
                </a:lnTo>
                <a:lnTo>
                  <a:pt x="19829" y="279929"/>
                </a:lnTo>
                <a:lnTo>
                  <a:pt x="13597" y="293094"/>
                </a:lnTo>
                <a:lnTo>
                  <a:pt x="10450" y="303062"/>
                </a:lnTo>
                <a:lnTo>
                  <a:pt x="7301" y="313034"/>
                </a:lnTo>
                <a:lnTo>
                  <a:pt x="2991" y="335011"/>
                </a:lnTo>
                <a:lnTo>
                  <a:pt x="0" y="355297"/>
                </a:lnTo>
                <a:lnTo>
                  <a:pt x="1568" y="355793"/>
                </a:lnTo>
                <a:lnTo>
                  <a:pt x="14929" y="360022"/>
                </a:lnTo>
                <a:lnTo>
                  <a:pt x="30185" y="363070"/>
                </a:lnTo>
                <a:lnTo>
                  <a:pt x="39747" y="365014"/>
                </a:lnTo>
                <a:lnTo>
                  <a:pt x="45114" y="366105"/>
                </a:lnTo>
                <a:lnTo>
                  <a:pt x="55359" y="369675"/>
                </a:lnTo>
                <a:lnTo>
                  <a:pt x="58711" y="370844"/>
                </a:lnTo>
                <a:lnTo>
                  <a:pt x="73967" y="373892"/>
                </a:lnTo>
                <a:lnTo>
                  <a:pt x="86578" y="376455"/>
                </a:lnTo>
                <a:lnTo>
                  <a:pt x="88897" y="376927"/>
                </a:lnTo>
                <a:lnTo>
                  <a:pt x="104153" y="381666"/>
                </a:lnTo>
                <a:lnTo>
                  <a:pt x="105848" y="382003"/>
                </a:lnTo>
                <a:lnTo>
                  <a:pt x="119409" y="384700"/>
                </a:lnTo>
                <a:lnTo>
                  <a:pt x="124546" y="385282"/>
                </a:lnTo>
                <a:lnTo>
                  <a:pt x="134338" y="386391"/>
                </a:lnTo>
                <a:lnTo>
                  <a:pt x="147949" y="389439"/>
                </a:lnTo>
                <a:lnTo>
                  <a:pt x="155978" y="391037"/>
                </a:lnTo>
                <a:lnTo>
                  <a:pt x="163205" y="392474"/>
                </a:lnTo>
                <a:lnTo>
                  <a:pt x="171392" y="394328"/>
                </a:lnTo>
                <a:lnTo>
                  <a:pt x="178134" y="395855"/>
                </a:lnTo>
                <a:lnTo>
                  <a:pt x="182023" y="396201"/>
                </a:lnTo>
                <a:lnTo>
                  <a:pt x="193390" y="397213"/>
                </a:lnTo>
                <a:lnTo>
                  <a:pt x="208320" y="400261"/>
                </a:lnTo>
                <a:lnTo>
                  <a:pt x="208320" y="31641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8" name="object 278"/>
          <p:cNvSpPr/>
          <p:nvPr/>
        </p:nvSpPr>
        <p:spPr>
          <a:xfrm>
            <a:off x="6825921" y="4739130"/>
            <a:ext cx="208320" cy="400261"/>
          </a:xfrm>
          <a:custGeom>
            <a:avLst/>
            <a:gdLst/>
            <a:ahLst/>
            <a:cxnLst/>
            <a:rect l="l" t="t" r="r" b="b"/>
            <a:pathLst>
              <a:path w="208320" h="400261">
                <a:moveTo>
                  <a:pt x="45704" y="366310"/>
                </a:moveTo>
                <a:lnTo>
                  <a:pt x="55359" y="369675"/>
                </a:lnTo>
                <a:lnTo>
                  <a:pt x="58711" y="370844"/>
                </a:lnTo>
                <a:lnTo>
                  <a:pt x="73967" y="373892"/>
                </a:lnTo>
                <a:lnTo>
                  <a:pt x="86578" y="376455"/>
                </a:lnTo>
                <a:lnTo>
                  <a:pt x="88897" y="376927"/>
                </a:lnTo>
                <a:lnTo>
                  <a:pt x="104153" y="381666"/>
                </a:lnTo>
                <a:lnTo>
                  <a:pt x="105848" y="382003"/>
                </a:lnTo>
                <a:lnTo>
                  <a:pt x="119409" y="384700"/>
                </a:lnTo>
                <a:lnTo>
                  <a:pt x="124546" y="385282"/>
                </a:lnTo>
                <a:lnTo>
                  <a:pt x="134338" y="386391"/>
                </a:lnTo>
                <a:lnTo>
                  <a:pt x="147949" y="389439"/>
                </a:lnTo>
                <a:lnTo>
                  <a:pt x="155978" y="391037"/>
                </a:lnTo>
                <a:lnTo>
                  <a:pt x="163205" y="392474"/>
                </a:lnTo>
                <a:lnTo>
                  <a:pt x="171392" y="394328"/>
                </a:lnTo>
                <a:lnTo>
                  <a:pt x="178134" y="395855"/>
                </a:lnTo>
                <a:lnTo>
                  <a:pt x="182023" y="396201"/>
                </a:lnTo>
                <a:lnTo>
                  <a:pt x="193390" y="397213"/>
                </a:lnTo>
                <a:lnTo>
                  <a:pt x="208320" y="400261"/>
                </a:lnTo>
              </a:path>
              <a:path w="208320" h="400261">
                <a:moveTo>
                  <a:pt x="30185" y="363070"/>
                </a:moveTo>
                <a:lnTo>
                  <a:pt x="39747" y="365014"/>
                </a:lnTo>
                <a:lnTo>
                  <a:pt x="30185" y="363070"/>
                </a:lnTo>
              </a:path>
              <a:path w="208320" h="400261">
                <a:moveTo>
                  <a:pt x="66183" y="216849"/>
                </a:moveTo>
                <a:lnTo>
                  <a:pt x="57393" y="225821"/>
                </a:lnTo>
                <a:lnTo>
                  <a:pt x="48092" y="236975"/>
                </a:lnTo>
                <a:lnTo>
                  <a:pt x="33176" y="255571"/>
                </a:lnTo>
                <a:lnTo>
                  <a:pt x="22557" y="274166"/>
                </a:lnTo>
                <a:lnTo>
                  <a:pt x="19829" y="279929"/>
                </a:lnTo>
                <a:lnTo>
                  <a:pt x="13597" y="293094"/>
                </a:lnTo>
                <a:lnTo>
                  <a:pt x="10450" y="303062"/>
                </a:lnTo>
                <a:lnTo>
                  <a:pt x="7301" y="313034"/>
                </a:lnTo>
                <a:lnTo>
                  <a:pt x="2991" y="335011"/>
                </a:lnTo>
                <a:lnTo>
                  <a:pt x="0" y="355297"/>
                </a:lnTo>
                <a:lnTo>
                  <a:pt x="1568" y="355793"/>
                </a:lnTo>
                <a:lnTo>
                  <a:pt x="14929" y="360022"/>
                </a:lnTo>
                <a:lnTo>
                  <a:pt x="30185" y="363070"/>
                </a:lnTo>
              </a:path>
              <a:path w="208320" h="400261">
                <a:moveTo>
                  <a:pt x="66339" y="216689"/>
                </a:moveTo>
                <a:lnTo>
                  <a:pt x="78618" y="205535"/>
                </a:lnTo>
                <a:lnTo>
                  <a:pt x="88897" y="196417"/>
                </a:lnTo>
                <a:lnTo>
                  <a:pt x="91689" y="193501"/>
                </a:lnTo>
                <a:lnTo>
                  <a:pt x="88897" y="196417"/>
                </a:lnTo>
                <a:lnTo>
                  <a:pt x="78618" y="205535"/>
                </a:lnTo>
                <a:lnTo>
                  <a:pt x="66339" y="216689"/>
                </a:lnTo>
                <a:lnTo>
                  <a:pt x="66183" y="216849"/>
                </a:lnTo>
              </a:path>
              <a:path w="208320" h="400261">
                <a:moveTo>
                  <a:pt x="66183" y="216849"/>
                </a:moveTo>
                <a:lnTo>
                  <a:pt x="66339" y="216689"/>
                </a:lnTo>
              </a:path>
              <a:path w="208320" h="400261">
                <a:moveTo>
                  <a:pt x="114772" y="173082"/>
                </a:moveTo>
                <a:lnTo>
                  <a:pt x="115971" y="171330"/>
                </a:lnTo>
                <a:lnTo>
                  <a:pt x="114772" y="173082"/>
                </a:lnTo>
                <a:lnTo>
                  <a:pt x="112833" y="174524"/>
                </a:lnTo>
                <a:lnTo>
                  <a:pt x="114772" y="173082"/>
                </a:lnTo>
              </a:path>
              <a:path w="208320" h="400261">
                <a:moveTo>
                  <a:pt x="135997" y="121702"/>
                </a:moveTo>
                <a:lnTo>
                  <a:pt x="134710" y="109642"/>
                </a:lnTo>
                <a:lnTo>
                  <a:pt x="135997" y="121702"/>
                </a:lnTo>
                <a:lnTo>
                  <a:pt x="134759" y="133301"/>
                </a:lnTo>
                <a:lnTo>
                  <a:pt x="135997" y="121702"/>
                </a:lnTo>
              </a:path>
              <a:path w="208320" h="400261">
                <a:moveTo>
                  <a:pt x="119409" y="81130"/>
                </a:moveTo>
                <a:lnTo>
                  <a:pt x="114772" y="78095"/>
                </a:lnTo>
                <a:lnTo>
                  <a:pt x="113246" y="77419"/>
                </a:lnTo>
                <a:lnTo>
                  <a:pt x="114772" y="78095"/>
                </a:lnTo>
                <a:lnTo>
                  <a:pt x="119409" y="81130"/>
                </a:lnTo>
                <a:lnTo>
                  <a:pt x="126194" y="88308"/>
                </a:lnTo>
                <a:lnTo>
                  <a:pt x="119409" y="81130"/>
                </a:lnTo>
              </a:path>
              <a:path w="208320" h="400261">
                <a:moveTo>
                  <a:pt x="76522" y="113283"/>
                </a:moveTo>
                <a:lnTo>
                  <a:pt x="76959" y="109190"/>
                </a:lnTo>
                <a:lnTo>
                  <a:pt x="77399" y="106323"/>
                </a:lnTo>
                <a:lnTo>
                  <a:pt x="77987" y="102492"/>
                </a:lnTo>
              </a:path>
              <a:path w="208320" h="400261">
                <a:moveTo>
                  <a:pt x="63362" y="120012"/>
                </a:moveTo>
                <a:lnTo>
                  <a:pt x="75300" y="124751"/>
                </a:lnTo>
                <a:lnTo>
                  <a:pt x="76522" y="113283"/>
                </a:lnTo>
              </a:path>
              <a:path w="208320" h="400261">
                <a:moveTo>
                  <a:pt x="208320" y="316415"/>
                </a:moveTo>
                <a:lnTo>
                  <a:pt x="200758" y="315476"/>
                </a:lnTo>
                <a:lnTo>
                  <a:pt x="194709" y="314725"/>
                </a:lnTo>
                <a:lnTo>
                  <a:pt x="190699" y="313830"/>
                </a:lnTo>
                <a:lnTo>
                  <a:pt x="181112" y="311690"/>
                </a:lnTo>
                <a:lnTo>
                  <a:pt x="179767" y="311388"/>
                </a:lnTo>
              </a:path>
              <a:path w="208320" h="400261">
                <a:moveTo>
                  <a:pt x="208320" y="358331"/>
                </a:moveTo>
                <a:lnTo>
                  <a:pt x="208320" y="316415"/>
                </a:lnTo>
              </a:path>
              <a:path w="208320" h="400261">
                <a:moveTo>
                  <a:pt x="167515" y="308642"/>
                </a:moveTo>
                <a:lnTo>
                  <a:pt x="169215" y="309023"/>
                </a:lnTo>
                <a:lnTo>
                  <a:pt x="167515" y="308642"/>
                </a:lnTo>
              </a:path>
              <a:path w="208320" h="400261">
                <a:moveTo>
                  <a:pt x="113113" y="299177"/>
                </a:moveTo>
                <a:lnTo>
                  <a:pt x="102654" y="296832"/>
                </a:lnTo>
                <a:lnTo>
                  <a:pt x="113113" y="299177"/>
                </a:lnTo>
                <a:lnTo>
                  <a:pt x="123797" y="300506"/>
                </a:lnTo>
                <a:lnTo>
                  <a:pt x="113113" y="299177"/>
                </a:lnTo>
              </a:path>
              <a:path w="208320" h="400261">
                <a:moveTo>
                  <a:pt x="100174" y="295219"/>
                </a:moveTo>
                <a:lnTo>
                  <a:pt x="99516" y="296129"/>
                </a:lnTo>
              </a:path>
              <a:path w="208320" h="400261">
                <a:moveTo>
                  <a:pt x="99516" y="296129"/>
                </a:moveTo>
                <a:lnTo>
                  <a:pt x="100174" y="295219"/>
                </a:lnTo>
              </a:path>
              <a:path w="208320" h="400261">
                <a:moveTo>
                  <a:pt x="107144" y="284974"/>
                </a:moveTo>
                <a:lnTo>
                  <a:pt x="116105" y="277201"/>
                </a:lnTo>
                <a:lnTo>
                  <a:pt x="118434" y="274994"/>
                </a:lnTo>
                <a:lnTo>
                  <a:pt x="116105" y="277201"/>
                </a:lnTo>
                <a:lnTo>
                  <a:pt x="107144" y="284974"/>
                </a:lnTo>
                <a:lnTo>
                  <a:pt x="105267" y="287948"/>
                </a:lnTo>
                <a:lnTo>
                  <a:pt x="107144" y="284974"/>
                </a:lnTo>
              </a:path>
              <a:path w="208320" h="400261">
                <a:moveTo>
                  <a:pt x="134338" y="260296"/>
                </a:moveTo>
                <a:lnTo>
                  <a:pt x="144268" y="253027"/>
                </a:lnTo>
              </a:path>
              <a:path w="208320" h="400261">
                <a:moveTo>
                  <a:pt x="144268" y="253027"/>
                </a:moveTo>
                <a:lnTo>
                  <a:pt x="134338" y="260296"/>
                </a:lnTo>
                <a:lnTo>
                  <a:pt x="131977" y="262183"/>
                </a:lnTo>
                <a:lnTo>
                  <a:pt x="134338" y="260296"/>
                </a:lnTo>
              </a:path>
              <a:path w="208320" h="400261">
                <a:moveTo>
                  <a:pt x="144957" y="252522"/>
                </a:moveTo>
                <a:lnTo>
                  <a:pt x="160213" y="236975"/>
                </a:lnTo>
                <a:lnTo>
                  <a:pt x="173810" y="221428"/>
                </a:lnTo>
                <a:lnTo>
                  <a:pt x="179881" y="213309"/>
                </a:lnTo>
                <a:lnTo>
                  <a:pt x="188688" y="199836"/>
                </a:lnTo>
                <a:lnTo>
                  <a:pt x="193390" y="191678"/>
                </a:lnTo>
                <a:lnTo>
                  <a:pt x="202337" y="163618"/>
                </a:lnTo>
                <a:lnTo>
                  <a:pt x="203996" y="148071"/>
                </a:lnTo>
                <a:lnTo>
                  <a:pt x="204832" y="137249"/>
                </a:lnTo>
                <a:lnTo>
                  <a:pt x="205328" y="130834"/>
                </a:lnTo>
                <a:lnTo>
                  <a:pt x="202337" y="101416"/>
                </a:lnTo>
                <a:lnTo>
                  <a:pt x="199359" y="85869"/>
                </a:lnTo>
                <a:lnTo>
                  <a:pt x="194709" y="71666"/>
                </a:lnTo>
                <a:lnTo>
                  <a:pt x="188740" y="59167"/>
                </a:lnTo>
                <a:lnTo>
                  <a:pt x="181112" y="46655"/>
                </a:lnTo>
                <a:lnTo>
                  <a:pt x="172152" y="35833"/>
                </a:lnTo>
                <a:lnTo>
                  <a:pt x="161546" y="26715"/>
                </a:lnTo>
                <a:lnTo>
                  <a:pt x="149594" y="20286"/>
                </a:lnTo>
                <a:lnTo>
                  <a:pt x="138988" y="14203"/>
                </a:lnTo>
                <a:lnTo>
                  <a:pt x="122400" y="9464"/>
                </a:lnTo>
                <a:lnTo>
                  <a:pt x="116987" y="7310"/>
                </a:lnTo>
                <a:lnTo>
                  <a:pt x="114772" y="6429"/>
                </a:lnTo>
              </a:path>
              <a:path w="208320" h="400261">
                <a:moveTo>
                  <a:pt x="96525" y="3048"/>
                </a:moveTo>
                <a:lnTo>
                  <a:pt x="94756" y="2733"/>
                </a:lnTo>
                <a:lnTo>
                  <a:pt x="88897" y="1690"/>
                </a:lnTo>
                <a:lnTo>
                  <a:pt x="77463" y="395"/>
                </a:lnTo>
                <a:lnTo>
                  <a:pt x="73967" y="0"/>
                </a:lnTo>
                <a:lnTo>
                  <a:pt x="61703" y="1690"/>
                </a:lnTo>
                <a:lnTo>
                  <a:pt x="51410" y="4738"/>
                </a:lnTo>
                <a:lnTo>
                  <a:pt x="42123" y="11154"/>
                </a:lnTo>
                <a:lnTo>
                  <a:pt x="34495" y="17251"/>
                </a:lnTo>
                <a:lnTo>
                  <a:pt x="30032" y="20286"/>
                </a:lnTo>
                <a:lnTo>
                  <a:pt x="25548" y="23334"/>
                </a:lnTo>
                <a:lnTo>
                  <a:pt x="20898" y="34489"/>
                </a:lnTo>
                <a:lnTo>
                  <a:pt x="14929" y="46655"/>
                </a:lnTo>
                <a:lnTo>
                  <a:pt x="10619" y="62548"/>
                </a:lnTo>
                <a:lnTo>
                  <a:pt x="8939" y="71098"/>
                </a:lnTo>
                <a:lnTo>
                  <a:pt x="7301" y="79439"/>
                </a:lnTo>
                <a:lnTo>
                  <a:pt x="5969" y="98381"/>
                </a:lnTo>
                <a:lnTo>
                  <a:pt x="16588" y="102774"/>
                </a:lnTo>
                <a:lnTo>
                  <a:pt x="28526" y="107499"/>
                </a:lnTo>
                <a:lnTo>
                  <a:pt x="39145" y="110547"/>
                </a:lnTo>
                <a:lnTo>
                  <a:pt x="51410" y="115273"/>
                </a:lnTo>
                <a:lnTo>
                  <a:pt x="57215" y="117574"/>
                </a:lnTo>
                <a:lnTo>
                  <a:pt x="63362" y="120012"/>
                </a:lnTo>
              </a:path>
              <a:path w="208320" h="400261">
                <a:moveTo>
                  <a:pt x="63362" y="120012"/>
                </a:moveTo>
                <a:lnTo>
                  <a:pt x="75300" y="124751"/>
                </a:lnTo>
              </a:path>
              <a:path w="208320" h="400261">
                <a:moveTo>
                  <a:pt x="144268" y="253027"/>
                </a:moveTo>
                <a:lnTo>
                  <a:pt x="144957" y="252522"/>
                </a:lnTo>
              </a:path>
            </a:pathLst>
          </a:custGeom>
          <a:ln w="1540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9" name="object 279"/>
          <p:cNvSpPr/>
          <p:nvPr/>
        </p:nvSpPr>
        <p:spPr>
          <a:xfrm>
            <a:off x="5873287" y="4351401"/>
            <a:ext cx="0" cy="1515999"/>
          </a:xfrm>
          <a:custGeom>
            <a:avLst/>
            <a:gdLst/>
            <a:ahLst/>
            <a:cxnLst/>
            <a:rect l="l" t="t" r="r" b="b"/>
            <a:pathLst>
              <a:path w="0" h="1515999">
                <a:moveTo>
                  <a:pt x="0" y="0"/>
                </a:moveTo>
                <a:lnTo>
                  <a:pt x="0" y="1515999"/>
                </a:lnTo>
              </a:path>
            </a:pathLst>
          </a:custGeom>
          <a:ln w="83402">
            <a:solidFill>
              <a:srgbClr val="99CC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0" name="object 280"/>
          <p:cNvSpPr/>
          <p:nvPr/>
        </p:nvSpPr>
        <p:spPr>
          <a:xfrm>
            <a:off x="5832221" y="4351401"/>
            <a:ext cx="82132" cy="1515999"/>
          </a:xfrm>
          <a:custGeom>
            <a:avLst/>
            <a:gdLst/>
            <a:ahLst/>
            <a:cxnLst/>
            <a:rect l="l" t="t" r="r" b="b"/>
            <a:pathLst>
              <a:path w="82132" h="1515999">
                <a:moveTo>
                  <a:pt x="0" y="1515999"/>
                </a:moveTo>
                <a:lnTo>
                  <a:pt x="82132" y="1515999"/>
                </a:lnTo>
                <a:lnTo>
                  <a:pt x="82132" y="0"/>
                </a:lnTo>
                <a:lnTo>
                  <a:pt x="0" y="0"/>
                </a:lnTo>
                <a:lnTo>
                  <a:pt x="0" y="1515999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1" name="object 281"/>
          <p:cNvSpPr/>
          <p:nvPr/>
        </p:nvSpPr>
        <p:spPr>
          <a:xfrm>
            <a:off x="5791200" y="4309290"/>
            <a:ext cx="164261" cy="0"/>
          </a:xfrm>
          <a:custGeom>
            <a:avLst/>
            <a:gdLst/>
            <a:ahLst/>
            <a:cxnLst/>
            <a:rect l="l" t="t" r="r" b="b"/>
            <a:pathLst>
              <a:path w="164261" h="0">
                <a:moveTo>
                  <a:pt x="0" y="0"/>
                </a:moveTo>
                <a:lnTo>
                  <a:pt x="164261" y="0"/>
                </a:lnTo>
              </a:path>
            </a:pathLst>
          </a:custGeom>
          <a:ln w="85491">
            <a:solidFill>
              <a:srgbClr val="99CC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2" name="object 282"/>
          <p:cNvSpPr/>
          <p:nvPr/>
        </p:nvSpPr>
        <p:spPr>
          <a:xfrm>
            <a:off x="5791200" y="4267179"/>
            <a:ext cx="164261" cy="84221"/>
          </a:xfrm>
          <a:custGeom>
            <a:avLst/>
            <a:gdLst/>
            <a:ahLst/>
            <a:cxnLst/>
            <a:rect l="l" t="t" r="r" b="b"/>
            <a:pathLst>
              <a:path w="164261" h="84221">
                <a:moveTo>
                  <a:pt x="0" y="84221"/>
                </a:moveTo>
                <a:lnTo>
                  <a:pt x="164261" y="84221"/>
                </a:lnTo>
                <a:lnTo>
                  <a:pt x="164261" y="0"/>
                </a:lnTo>
                <a:lnTo>
                  <a:pt x="0" y="0"/>
                </a:lnTo>
                <a:lnTo>
                  <a:pt x="0" y="84221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3" name="object 283"/>
          <p:cNvSpPr/>
          <p:nvPr/>
        </p:nvSpPr>
        <p:spPr>
          <a:xfrm>
            <a:off x="5914390" y="5305933"/>
            <a:ext cx="82169" cy="84200"/>
          </a:xfrm>
          <a:custGeom>
            <a:avLst/>
            <a:gdLst/>
            <a:ahLst/>
            <a:cxnLst/>
            <a:rect l="l" t="t" r="r" b="b"/>
            <a:pathLst>
              <a:path w="82169" h="84200">
                <a:moveTo>
                  <a:pt x="82169" y="0"/>
                </a:moveTo>
                <a:lnTo>
                  <a:pt x="0" y="84200"/>
                </a:lnTo>
              </a:path>
            </a:pathLst>
          </a:custGeom>
          <a:ln w="12700">
            <a:solidFill>
              <a:srgbClr val="80808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4" name="object 284"/>
          <p:cNvSpPr/>
          <p:nvPr/>
        </p:nvSpPr>
        <p:spPr>
          <a:xfrm>
            <a:off x="1447800" y="1524000"/>
            <a:ext cx="2214626" cy="17843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5" name="object 285"/>
          <p:cNvSpPr/>
          <p:nvPr/>
        </p:nvSpPr>
        <p:spPr>
          <a:xfrm>
            <a:off x="1442974" y="1519174"/>
            <a:ext cx="2224151" cy="1793875"/>
          </a:xfrm>
          <a:custGeom>
            <a:avLst/>
            <a:gdLst/>
            <a:ahLst/>
            <a:cxnLst/>
            <a:rect l="l" t="t" r="r" b="b"/>
            <a:pathLst>
              <a:path w="2224151" h="1793875">
                <a:moveTo>
                  <a:pt x="0" y="1793875"/>
                </a:moveTo>
                <a:lnTo>
                  <a:pt x="2224151" y="1793875"/>
                </a:lnTo>
                <a:lnTo>
                  <a:pt x="2224151" y="0"/>
                </a:lnTo>
                <a:lnTo>
                  <a:pt x="0" y="0"/>
                </a:lnTo>
                <a:lnTo>
                  <a:pt x="0" y="1793875"/>
                </a:lnTo>
                <a:close/>
              </a:path>
            </a:pathLst>
          </a:custGeom>
          <a:ln w="9524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6" name="object 286"/>
          <p:cNvSpPr/>
          <p:nvPr/>
        </p:nvSpPr>
        <p:spPr>
          <a:xfrm>
            <a:off x="5486400" y="1524000"/>
            <a:ext cx="2214499" cy="17843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7" name="object 287"/>
          <p:cNvSpPr/>
          <p:nvPr/>
        </p:nvSpPr>
        <p:spPr>
          <a:xfrm>
            <a:off x="5481574" y="1519174"/>
            <a:ext cx="2224151" cy="1793875"/>
          </a:xfrm>
          <a:custGeom>
            <a:avLst/>
            <a:gdLst/>
            <a:ahLst/>
            <a:cxnLst/>
            <a:rect l="l" t="t" r="r" b="b"/>
            <a:pathLst>
              <a:path w="2224151" h="1793875">
                <a:moveTo>
                  <a:pt x="0" y="1793875"/>
                </a:moveTo>
                <a:lnTo>
                  <a:pt x="2224151" y="1793875"/>
                </a:lnTo>
                <a:lnTo>
                  <a:pt x="2224151" y="0"/>
                </a:lnTo>
                <a:lnTo>
                  <a:pt x="0" y="0"/>
                </a:lnTo>
                <a:lnTo>
                  <a:pt x="0" y="1793875"/>
                </a:lnTo>
                <a:close/>
              </a:path>
            </a:pathLst>
          </a:custGeom>
          <a:ln w="9524">
            <a:solidFill>
              <a:srgbClr val="2F4695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2338832" y="273129"/>
            <a:ext cx="6900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061817" y="273129"/>
            <a:ext cx="118672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dirty="0" smtClean="0" sz="24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243709" y="3481544"/>
            <a:ext cx="64685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b="1">
                <a:solidFill>
                  <a:srgbClr val="2F4695"/>
                </a:solidFill>
                <a:latin typeface="Arial"/>
                <a:cs typeface="Arial"/>
              </a:rPr>
              <a:t>S</a:t>
            </a:r>
            <a:r>
              <a:rPr dirty="0" smtClean="0" sz="1600" spc="-44" b="1">
                <a:solidFill>
                  <a:srgbClr val="2F4695"/>
                </a:solidFill>
                <a:latin typeface="Arial"/>
                <a:cs typeface="Arial"/>
              </a:rPr>
              <a:t>A</a:t>
            </a:r>
            <a:r>
              <a:rPr dirty="0" smtClean="0" sz="1600" spc="0" b="1">
                <a:solidFill>
                  <a:srgbClr val="2F4695"/>
                </a:solidFill>
                <a:latin typeface="Arial"/>
                <a:cs typeface="Arial"/>
              </a:rPr>
              <a:t>MU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80150" y="3481544"/>
            <a:ext cx="65293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b="1">
                <a:solidFill>
                  <a:srgbClr val="2F4695"/>
                </a:solidFill>
                <a:latin typeface="Arial"/>
                <a:cs typeface="Arial"/>
              </a:rPr>
              <a:t>Police</a:t>
            </a:r>
            <a:endParaRPr sz="16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784596" y="6103459"/>
            <a:ext cx="1628491" cy="4719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730"/>
              </a:lnSpc>
              <a:spcBef>
                <a:spcPts val="86"/>
              </a:spcBef>
            </a:pPr>
            <a:r>
              <a:rPr dirty="0" smtClean="0" sz="1600" spc="-50" b="1">
                <a:solidFill>
                  <a:srgbClr val="2F4695"/>
                </a:solidFill>
                <a:latin typeface="Arial"/>
                <a:cs typeface="Arial"/>
              </a:rPr>
              <a:t>A</a:t>
            </a:r>
            <a:r>
              <a:rPr dirty="0" smtClean="0" sz="1600" spc="0" b="1">
                <a:solidFill>
                  <a:srgbClr val="2F4695"/>
                </a:solidFill>
                <a:latin typeface="Arial"/>
                <a:cs typeface="Arial"/>
              </a:rPr>
              <a:t>p</a:t>
            </a:r>
            <a:r>
              <a:rPr dirty="0" smtClean="0" sz="1600" spc="-4" b="1">
                <a:solidFill>
                  <a:srgbClr val="2F4695"/>
                </a:solidFill>
                <a:latin typeface="Arial"/>
                <a:cs typeface="Arial"/>
              </a:rPr>
              <a:t>p</a:t>
            </a:r>
            <a:r>
              <a:rPr dirty="0" smtClean="0" sz="1600" spc="0" b="1">
                <a:solidFill>
                  <a:srgbClr val="2F4695"/>
                </a:solidFill>
                <a:latin typeface="Arial"/>
                <a:cs typeface="Arial"/>
              </a:rPr>
              <a:t>el</a:t>
            </a:r>
            <a:r>
              <a:rPr dirty="0" smtClean="0" sz="1600" spc="15" b="1">
                <a:solidFill>
                  <a:srgbClr val="2F4695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2F4695"/>
                </a:solidFill>
                <a:latin typeface="Arial"/>
                <a:cs typeface="Arial"/>
              </a:rPr>
              <a:t>d’</a:t>
            </a:r>
            <a:r>
              <a:rPr dirty="0" smtClean="0" sz="1600" spc="-4" b="1">
                <a:solidFill>
                  <a:srgbClr val="2F4695"/>
                </a:solidFill>
                <a:latin typeface="Arial"/>
                <a:cs typeface="Arial"/>
              </a:rPr>
              <a:t>u</a:t>
            </a:r>
            <a:r>
              <a:rPr dirty="0" smtClean="0" sz="1600" spc="0" b="1">
                <a:solidFill>
                  <a:srgbClr val="2F4695"/>
                </a:solidFill>
                <a:latin typeface="Arial"/>
                <a:cs typeface="Arial"/>
              </a:rPr>
              <a:t>rgence</a:t>
            </a:r>
            <a:endParaRPr sz="1600">
              <a:latin typeface="Arial"/>
              <a:cs typeface="Arial"/>
            </a:endParaRPr>
          </a:p>
          <a:p>
            <a:pPr marL="323126" marR="338055" algn="ctr">
              <a:lnSpc>
                <a:spcPct val="95825"/>
              </a:lnSpc>
            </a:pPr>
            <a:r>
              <a:rPr dirty="0" smtClean="0" sz="1600" spc="0" b="1">
                <a:solidFill>
                  <a:srgbClr val="2F4695"/>
                </a:solidFill>
                <a:latin typeface="Arial"/>
                <a:cs typeface="Arial"/>
              </a:rPr>
              <a:t>euro</a:t>
            </a:r>
            <a:r>
              <a:rPr dirty="0" smtClean="0" sz="1600" spc="-4" b="1">
                <a:solidFill>
                  <a:srgbClr val="2F4695"/>
                </a:solidFill>
                <a:latin typeface="Arial"/>
                <a:cs typeface="Arial"/>
              </a:rPr>
              <a:t>p</a:t>
            </a:r>
            <a:r>
              <a:rPr dirty="0" smtClean="0" sz="1600" spc="0" b="1">
                <a:solidFill>
                  <a:srgbClr val="2F4695"/>
                </a:solidFill>
                <a:latin typeface="Arial"/>
                <a:cs typeface="Arial"/>
              </a:rPr>
              <a:t>éen</a:t>
            </a:r>
            <a:endParaRPr sz="16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077593" y="6111079"/>
            <a:ext cx="97866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b="1">
                <a:solidFill>
                  <a:srgbClr val="2F4695"/>
                </a:solidFill>
                <a:latin typeface="Arial"/>
                <a:cs typeface="Arial"/>
              </a:rPr>
              <a:t>Pom</a:t>
            </a:r>
            <a:r>
              <a:rPr dirty="0" smtClean="0" sz="1600" spc="-4" b="1">
                <a:solidFill>
                  <a:srgbClr val="2F4695"/>
                </a:solidFill>
                <a:latin typeface="Arial"/>
                <a:cs typeface="Arial"/>
              </a:rPr>
              <a:t>p</a:t>
            </a:r>
            <a:r>
              <a:rPr dirty="0" smtClean="0" sz="1600" spc="0" b="1">
                <a:solidFill>
                  <a:srgbClr val="2F4695"/>
                </a:solidFill>
                <a:latin typeface="Arial"/>
                <a:cs typeface="Arial"/>
              </a:rPr>
              <a:t>iers</a:t>
            </a:r>
            <a:endParaRPr sz="16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48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791200" y="4309290"/>
            <a:ext cx="164261" cy="15581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5873287" y="4309290"/>
            <a:ext cx="82174" cy="15581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5486400" y="4191000"/>
            <a:ext cx="2209800" cy="1752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1441450" y="4184650"/>
            <a:ext cx="2222500" cy="17430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5481574" y="1519174"/>
            <a:ext cx="2224151" cy="179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1442974" y="1519174"/>
            <a:ext cx="2224151" cy="17938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2338832" y="273129"/>
            <a:ext cx="492195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dirty="0" smtClean="0" sz="24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dirty="0" smtClean="0" sz="2400" spc="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11605" y="1919250"/>
            <a:ext cx="6625276" cy="30236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1911" marR="380177" algn="ctr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Le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112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dirty="0" smtClean="0" sz="2000" spc="4" b="1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bile</a:t>
            </a:r>
            <a:r>
              <a:rPr dirty="0" smtClean="0" sz="2000" spc="-9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est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prioritaire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sur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tous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  <a:p>
            <a:pPr marL="327875" marR="347020" indent="345" algn="ctr">
              <a:lnSpc>
                <a:spcPts val="2400"/>
              </a:lnSpc>
              <a:spcBef>
                <a:spcPts val="71"/>
              </a:spcBef>
            </a:pP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dirty="0" smtClean="0" sz="2000" spc="4" b="1">
                <a:solidFill>
                  <a:srgbClr val="FF0000"/>
                </a:solidFill>
                <a:latin typeface="Verdana"/>
                <a:cs typeface="Verdana"/>
              </a:rPr>
              <a:t>u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tres</a:t>
            </a:r>
            <a:r>
              <a:rPr dirty="0" smtClean="0" sz="2000" spc="-9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dirty="0" smtClean="0" sz="2000" spc="4" b="1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pels,</a:t>
            </a:r>
            <a:r>
              <a:rPr dirty="0" smtClean="0" sz="2000" spc="-9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c</a:t>
            </a:r>
            <a:r>
              <a:rPr dirty="0" smtClean="0" sz="2000" spc="-9" b="1">
                <a:solidFill>
                  <a:srgbClr val="FF0000"/>
                </a:solidFill>
                <a:latin typeface="Verdana"/>
                <a:cs typeface="Verdana"/>
              </a:rPr>
              <a:t>’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est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pour</a:t>
            </a:r>
            <a:r>
              <a:rPr dirty="0" smtClean="0" sz="2000" spc="4" b="1">
                <a:solidFill>
                  <a:srgbClr val="FF0000"/>
                </a:solidFill>
                <a:latin typeface="Verdana"/>
                <a:cs typeface="Verdana"/>
              </a:rPr>
              <a:t>q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uoi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il</a:t>
            </a:r>
            <a:r>
              <a:rPr dirty="0" smtClean="0" sz="2000" spc="9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est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nor</a:t>
            </a:r>
            <a:r>
              <a:rPr dirty="0" smtClean="0" sz="2000" spc="4" b="1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ale</a:t>
            </a:r>
            <a:r>
              <a:rPr dirty="0" smtClean="0" sz="2000" spc="9" b="1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dirty="0" smtClean="0" sz="2000" spc="-9" b="1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nt</a:t>
            </a:r>
            <a:r>
              <a:rPr dirty="0" smtClean="0" sz="2000" spc="-34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dirty="0" smtClean="0" sz="2000" spc="4" b="1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ssible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de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l</a:t>
            </a:r>
            <a:r>
              <a:rPr dirty="0" smtClean="0" sz="2000" spc="-4" b="1">
                <a:solidFill>
                  <a:srgbClr val="FF0000"/>
                </a:solidFill>
                <a:latin typeface="Verdana"/>
                <a:cs typeface="Verdana"/>
              </a:rPr>
              <a:t>’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a</a:t>
            </a:r>
            <a:r>
              <a:rPr dirty="0" smtClean="0" sz="2000" spc="4" b="1">
                <a:solidFill>
                  <a:srgbClr val="FF0000"/>
                </a:solidFill>
                <a:latin typeface="Verdana"/>
                <a:cs typeface="Verdana"/>
              </a:rPr>
              <a:t>p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peler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mê</a:t>
            </a:r>
            <a:r>
              <a:rPr dirty="0" smtClean="0" sz="2000" spc="4" b="1">
                <a:solidFill>
                  <a:srgbClr val="FF0000"/>
                </a:solidFill>
                <a:latin typeface="Verdana"/>
                <a:cs typeface="Verdana"/>
              </a:rPr>
              <a:t>m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  <a:p>
            <a:pPr marL="1233617" marR="1248826" algn="ctr">
              <a:lnSpc>
                <a:spcPts val="2340"/>
              </a:lnSpc>
            </a:pP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lorsque</a:t>
            </a:r>
            <a:r>
              <a:rPr dirty="0" smtClean="0" baseline="-1371" sz="3000" spc="-14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le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r</a:t>
            </a:r>
            <a:r>
              <a:rPr dirty="0" smtClean="0" baseline="-1371" sz="3000" spc="-4" b="1">
                <a:solidFill>
                  <a:srgbClr val="FF0000"/>
                </a:solidFill>
                <a:latin typeface="Verdana"/>
                <a:cs typeface="Verdana"/>
              </a:rPr>
              <a:t>é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seau</a:t>
            </a:r>
            <a:r>
              <a:rPr dirty="0" smtClean="0" baseline="-1371" sz="3000" spc="-9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est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saturé.</a:t>
            </a:r>
            <a:endParaRPr sz="2000">
              <a:latin typeface="Verdana"/>
              <a:cs typeface="Verdana"/>
            </a:endParaRPr>
          </a:p>
          <a:p>
            <a:pPr marR="7593" indent="-99" algn="ctr">
              <a:lnSpc>
                <a:spcPts val="2400"/>
              </a:lnSpc>
              <a:spcBef>
                <a:spcPts val="1263"/>
              </a:spcBef>
            </a:pPr>
            <a:r>
              <a:rPr dirty="0" smtClean="0" sz="2000" spc="0" b="1">
                <a:latin typeface="Verdana"/>
                <a:cs typeface="Verdana"/>
              </a:rPr>
              <a:t>De</a:t>
            </a:r>
            <a:r>
              <a:rPr dirty="0" smtClean="0" sz="2000" spc="-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plus,</a:t>
            </a:r>
            <a:r>
              <a:rPr dirty="0" smtClean="0" sz="2000" spc="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le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112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est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ache</a:t>
            </a:r>
            <a:r>
              <a:rPr dirty="0" smtClean="0" sz="2000" spc="4" b="1">
                <a:latin typeface="Verdana"/>
                <a:cs typeface="Verdana"/>
              </a:rPr>
              <a:t>m</a:t>
            </a:r>
            <a:r>
              <a:rPr dirty="0" smtClean="0" sz="2000" spc="0" b="1">
                <a:latin typeface="Verdana"/>
                <a:cs typeface="Verdana"/>
              </a:rPr>
              <a:t>iné</a:t>
            </a:r>
            <a:r>
              <a:rPr dirty="0" smtClean="0" sz="2000" spc="-3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p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r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le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premier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rése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u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disp</a:t>
            </a:r>
            <a:r>
              <a:rPr dirty="0" smtClean="0" sz="2000" spc="4" b="1">
                <a:latin typeface="Verdana"/>
                <a:cs typeface="Verdana"/>
              </a:rPr>
              <a:t>o</a:t>
            </a:r>
            <a:r>
              <a:rPr dirty="0" smtClean="0" sz="2000" spc="0" b="1">
                <a:latin typeface="Verdana"/>
                <a:cs typeface="Verdana"/>
              </a:rPr>
              <a:t>nible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d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ns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la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4" b="1">
                <a:latin typeface="Verdana"/>
                <a:cs typeface="Verdana"/>
              </a:rPr>
              <a:t>z</a:t>
            </a:r>
            <a:r>
              <a:rPr dirty="0" smtClean="0" sz="2000" spc="0" b="1">
                <a:latin typeface="Verdana"/>
                <a:cs typeface="Verdana"/>
              </a:rPr>
              <a:t>one</a:t>
            </a:r>
            <a:r>
              <a:rPr dirty="0" smtClean="0" sz="2000" spc="-1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d’a</a:t>
            </a:r>
            <a:r>
              <a:rPr dirty="0" smtClean="0" sz="2000" spc="4" b="1">
                <a:latin typeface="Verdana"/>
                <a:cs typeface="Verdana"/>
              </a:rPr>
              <a:t>p</a:t>
            </a:r>
            <a:r>
              <a:rPr dirty="0" smtClean="0" sz="2000" spc="0" b="1">
                <a:latin typeface="Verdana"/>
                <a:cs typeface="Verdana"/>
              </a:rPr>
              <a:t>pel,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mê</a:t>
            </a:r>
            <a:r>
              <a:rPr dirty="0" smtClean="0" sz="2000" spc="4" b="1">
                <a:latin typeface="Verdana"/>
                <a:cs typeface="Verdana"/>
              </a:rPr>
              <a:t>m</a:t>
            </a:r>
            <a:r>
              <a:rPr dirty="0" smtClean="0" sz="2000" spc="0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si</a:t>
            </a:r>
            <a:r>
              <a:rPr dirty="0" smtClean="0" sz="2000" spc="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v</a:t>
            </a:r>
            <a:r>
              <a:rPr dirty="0" smtClean="0" sz="2000" spc="4" b="1">
                <a:latin typeface="Verdana"/>
                <a:cs typeface="Verdana"/>
              </a:rPr>
              <a:t>o</a:t>
            </a:r>
            <a:r>
              <a:rPr dirty="0" smtClean="0" sz="2000" spc="0" b="1">
                <a:latin typeface="Verdana"/>
                <a:cs typeface="Verdana"/>
              </a:rPr>
              <a:t>us</a:t>
            </a:r>
            <a:r>
              <a:rPr dirty="0" smtClean="0" sz="2000" spc="-1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êtes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a</a:t>
            </a:r>
            <a:r>
              <a:rPr dirty="0" smtClean="0" sz="2000" spc="4" b="1">
                <a:latin typeface="Verdana"/>
                <a:cs typeface="Verdana"/>
              </a:rPr>
              <a:t>b</a:t>
            </a:r>
            <a:r>
              <a:rPr dirty="0" smtClean="0" sz="2000" spc="0" b="1">
                <a:latin typeface="Verdana"/>
                <a:cs typeface="Verdana"/>
              </a:rPr>
              <a:t>onné</a:t>
            </a:r>
            <a:r>
              <a:rPr dirty="0" smtClean="0" sz="2000" spc="-1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à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un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utre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o</a:t>
            </a:r>
            <a:r>
              <a:rPr dirty="0" smtClean="0" sz="2000" spc="4" b="1">
                <a:latin typeface="Verdana"/>
                <a:cs typeface="Verdana"/>
              </a:rPr>
              <a:t>p</a:t>
            </a:r>
            <a:r>
              <a:rPr dirty="0" smtClean="0" sz="2000" spc="0" b="1">
                <a:latin typeface="Verdana"/>
                <a:cs typeface="Verdana"/>
              </a:rPr>
              <a:t>ér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teur.</a:t>
            </a:r>
            <a:endParaRPr sz="2000">
              <a:latin typeface="Verdana"/>
              <a:cs typeface="Verdana"/>
            </a:endParaRPr>
          </a:p>
          <a:p>
            <a:pPr algn="ctr">
              <a:lnSpc>
                <a:spcPct val="101277"/>
              </a:lnSpc>
              <a:spcBef>
                <a:spcPts val="991"/>
              </a:spcBef>
            </a:pP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Enfin,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le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112</a:t>
            </a:r>
            <a:r>
              <a:rPr dirty="0" smtClean="0" sz="2000" spc="-9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f</a:t>
            </a:r>
            <a:r>
              <a:rPr dirty="0" smtClean="0" sz="2000" spc="4" b="1">
                <a:solidFill>
                  <a:srgbClr val="FF0000"/>
                </a:solidFill>
                <a:latin typeface="Verdana"/>
                <a:cs typeface="Verdana"/>
              </a:rPr>
              <a:t>o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nc</a:t>
            </a:r>
            <a:r>
              <a:rPr dirty="0" smtClean="0" sz="2000" spc="-9" b="1">
                <a:solidFill>
                  <a:srgbClr val="FF0000"/>
                </a:solidFill>
                <a:latin typeface="Verdana"/>
                <a:cs typeface="Verdana"/>
              </a:rPr>
              <a:t>t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ionne</a:t>
            </a:r>
            <a:r>
              <a:rPr dirty="0" smtClean="0" sz="2000" spc="-9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même</a:t>
            </a:r>
            <a:r>
              <a:rPr dirty="0" smtClean="0" sz="2000" spc="-34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sans</a:t>
            </a:r>
            <a:r>
              <a:rPr dirty="0" smtClean="0" sz="2000" spc="-9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carte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FF0000"/>
                </a:solidFill>
                <a:latin typeface="Verdana"/>
                <a:cs typeface="Verdana"/>
              </a:rPr>
              <a:t>SIM</a:t>
            </a:r>
            <a:endParaRPr sz="2000">
              <a:latin typeface="Verdana"/>
              <a:cs typeface="Verdana"/>
            </a:endParaRPr>
          </a:p>
          <a:p>
            <a:pPr marL="1765896" marR="1783245" algn="ctr">
              <a:lnSpc>
                <a:spcPts val="2400"/>
              </a:lnSpc>
              <a:spcBef>
                <a:spcPts val="120"/>
              </a:spcBef>
            </a:pP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ou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télép</a:t>
            </a:r>
            <a:r>
              <a:rPr dirty="0" smtClean="0" baseline="-1371" sz="3000" spc="4" b="1">
                <a:solidFill>
                  <a:srgbClr val="FF0000"/>
                </a:solidFill>
                <a:latin typeface="Verdana"/>
                <a:cs typeface="Verdana"/>
              </a:rPr>
              <a:t>h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one</a:t>
            </a:r>
            <a:r>
              <a:rPr dirty="0" smtClean="0" baseline="-1371" sz="3000" spc="-29" b="1">
                <a:solidFill>
                  <a:srgbClr val="FF0000"/>
                </a:solidFill>
                <a:latin typeface="Verdana"/>
                <a:cs typeface="Verdana"/>
              </a:rPr>
              <a:t> 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blo</a:t>
            </a:r>
            <a:r>
              <a:rPr dirty="0" smtClean="0" baseline="-1371" sz="3000" spc="4" b="1">
                <a:solidFill>
                  <a:srgbClr val="FF0000"/>
                </a:solidFill>
                <a:latin typeface="Verdana"/>
                <a:cs typeface="Verdana"/>
              </a:rPr>
              <a:t>q</a:t>
            </a:r>
            <a:r>
              <a:rPr dirty="0" smtClean="0" baseline="-1371" sz="3000" spc="0" b="1">
                <a:solidFill>
                  <a:srgbClr val="FF0000"/>
                </a:solidFill>
                <a:latin typeface="Verdana"/>
                <a:cs typeface="Verdana"/>
              </a:rPr>
              <a:t>ué.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49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1258887" y="1341437"/>
            <a:ext cx="7634224" cy="47085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2338832" y="273129"/>
            <a:ext cx="6900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061817" y="273129"/>
            <a:ext cx="118672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dirty="0" smtClean="0" sz="24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281627" y="273129"/>
            <a:ext cx="78802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04587" y="273129"/>
            <a:ext cx="215620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solidFill>
                  <a:srgbClr val="FFFFFF"/>
                </a:solidFill>
                <a:latin typeface="Verdana"/>
                <a:cs typeface="Verdana"/>
              </a:rPr>
              <a:t>ELECTRISES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50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1936495" y="281817"/>
            <a:ext cx="5733011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ITATION</a:t>
            </a:r>
            <a:r>
              <a:rPr dirty="0" smtClean="0" sz="2800" spc="-17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CTRIQUE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61818" y="708539"/>
            <a:ext cx="141153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-4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rme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318589" y="708539"/>
            <a:ext cx="86794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NFC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31248" y="708539"/>
            <a:ext cx="151502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8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-510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78302" y="3334175"/>
            <a:ext cx="3854427" cy="532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4195"/>
              </a:lnSpc>
              <a:spcBef>
                <a:spcPts val="209"/>
              </a:spcBef>
            </a:pPr>
            <a:r>
              <a:rPr dirty="0" smtClean="0" sz="4000" spc="0" b="1">
                <a:solidFill>
                  <a:srgbClr val="A8121D"/>
                </a:solidFill>
                <a:latin typeface="Verdana"/>
                <a:cs typeface="Verdana"/>
              </a:rPr>
              <a:t>L’habilitation</a:t>
            </a:r>
            <a:endParaRPr sz="4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064754" y="3385759"/>
            <a:ext cx="427181" cy="4323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04"/>
              </a:lnSpc>
              <a:spcBef>
                <a:spcPts val="170"/>
              </a:spcBef>
            </a:pPr>
            <a:r>
              <a:rPr dirty="0" smtClean="0" sz="3200" spc="0" b="1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endParaRPr sz="3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51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5175631" y="451618"/>
            <a:ext cx="3434607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dirty="0" smtClean="0" sz="2800" spc="-4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74394" y="1772611"/>
            <a:ext cx="7413055" cy="5880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46">
              <a:lnSpc>
                <a:spcPts val="1555"/>
              </a:lnSpc>
              <a:spcBef>
                <a:spcPts val="77"/>
              </a:spcBef>
            </a:pPr>
            <a:r>
              <a:rPr dirty="0" smtClean="0" sz="1400" spc="-4">
                <a:latin typeface="Verdana"/>
                <a:cs typeface="Verdana"/>
              </a:rPr>
              <a:t>«</a:t>
            </a:r>
            <a:r>
              <a:rPr dirty="0" smtClean="0" sz="1400" spc="0">
                <a:latin typeface="Verdana"/>
                <a:cs typeface="Verdana"/>
              </a:rPr>
              <a:t>L</a:t>
            </a:r>
            <a:r>
              <a:rPr dirty="0" smtClean="0" sz="1400" spc="-9">
                <a:latin typeface="Verdana"/>
                <a:cs typeface="Verdana"/>
              </a:rPr>
              <a:t>'</a:t>
            </a:r>
            <a:r>
              <a:rPr dirty="0" smtClean="0" sz="1400" spc="0">
                <a:latin typeface="Verdana"/>
                <a:cs typeface="Verdana"/>
              </a:rPr>
              <a:t>h</a:t>
            </a:r>
            <a:r>
              <a:rPr dirty="0" smtClean="0" sz="1400" spc="-4">
                <a:latin typeface="Verdana"/>
                <a:cs typeface="Verdana"/>
              </a:rPr>
              <a:t>a</a:t>
            </a:r>
            <a:r>
              <a:rPr dirty="0" smtClean="0" sz="1400" spc="0">
                <a:latin typeface="Verdana"/>
                <a:cs typeface="Verdana"/>
              </a:rPr>
              <a:t>b</a:t>
            </a:r>
            <a:r>
              <a:rPr dirty="0" smtClean="0" sz="1400" spc="9">
                <a:latin typeface="Verdana"/>
                <a:cs typeface="Verdana"/>
              </a:rPr>
              <a:t>i</a:t>
            </a:r>
            <a:r>
              <a:rPr dirty="0" smtClean="0" sz="1400" spc="9">
                <a:latin typeface="Verdana"/>
                <a:cs typeface="Verdana"/>
              </a:rPr>
              <a:t>l</a:t>
            </a:r>
            <a:r>
              <a:rPr dirty="0" smtClean="0" sz="1400" spc="9">
                <a:latin typeface="Verdana"/>
                <a:cs typeface="Verdana"/>
              </a:rPr>
              <a:t>i</a:t>
            </a:r>
            <a:r>
              <a:rPr dirty="0" smtClean="0" sz="1400" spc="0">
                <a:latin typeface="Verdana"/>
                <a:cs typeface="Verdana"/>
              </a:rPr>
              <a:t>t</a:t>
            </a:r>
            <a:r>
              <a:rPr dirty="0" smtClean="0" sz="1400" spc="-4">
                <a:latin typeface="Verdana"/>
                <a:cs typeface="Verdana"/>
              </a:rPr>
              <a:t>a</a:t>
            </a:r>
            <a:r>
              <a:rPr dirty="0" smtClean="0" sz="1400" spc="0">
                <a:latin typeface="Verdana"/>
                <a:cs typeface="Verdana"/>
              </a:rPr>
              <a:t>ti</a:t>
            </a:r>
            <a:r>
              <a:rPr dirty="0" smtClean="0" sz="1400" spc="-4">
                <a:latin typeface="Verdana"/>
                <a:cs typeface="Verdana"/>
              </a:rPr>
              <a:t>o</a:t>
            </a:r>
            <a:r>
              <a:rPr dirty="0" smtClean="0" sz="1400" spc="0">
                <a:latin typeface="Verdana"/>
                <a:cs typeface="Verdana"/>
              </a:rPr>
              <a:t>n»</a:t>
            </a:r>
            <a:r>
              <a:rPr dirty="0" smtClean="0" sz="1400" spc="-44">
                <a:latin typeface="Verdana"/>
                <a:cs typeface="Verdana"/>
              </a:rPr>
              <a:t> </a:t>
            </a:r>
            <a:r>
              <a:rPr dirty="0" smtClean="0" sz="1400" spc="-4">
                <a:latin typeface="Verdana"/>
                <a:cs typeface="Verdana"/>
              </a:rPr>
              <a:t>D</a:t>
            </a:r>
            <a:r>
              <a:rPr dirty="0" smtClean="0" sz="1400" spc="0">
                <a:latin typeface="Verdana"/>
                <a:cs typeface="Verdana"/>
              </a:rPr>
              <a:t>écret</a:t>
            </a:r>
            <a:r>
              <a:rPr dirty="0" smtClean="0" sz="1400" spc="-19">
                <a:latin typeface="Verdana"/>
                <a:cs typeface="Verdana"/>
              </a:rPr>
              <a:t> </a:t>
            </a:r>
            <a:r>
              <a:rPr dirty="0" smtClean="0" sz="1400" spc="-4">
                <a:latin typeface="Verdana"/>
                <a:cs typeface="Verdana"/>
              </a:rPr>
              <a:t>2</a:t>
            </a:r>
            <a:r>
              <a:rPr dirty="0" smtClean="0" sz="1400" spc="-4">
                <a:latin typeface="Verdana"/>
                <a:cs typeface="Verdana"/>
              </a:rPr>
              <a:t>0</a:t>
            </a:r>
            <a:r>
              <a:rPr dirty="0" smtClean="0" sz="1400" spc="-4">
                <a:latin typeface="Verdana"/>
                <a:cs typeface="Verdana"/>
              </a:rPr>
              <a:t>1</a:t>
            </a:r>
            <a:r>
              <a:rPr dirty="0" smtClean="0" sz="1400" spc="0">
                <a:latin typeface="Verdana"/>
                <a:cs typeface="Verdana"/>
              </a:rPr>
              <a:t>0</a:t>
            </a:r>
            <a:r>
              <a:rPr dirty="0" smtClean="0" sz="1400" spc="-4">
                <a:latin typeface="Verdana"/>
                <a:cs typeface="Verdana"/>
              </a:rPr>
              <a:t>-</a:t>
            </a:r>
            <a:r>
              <a:rPr dirty="0" smtClean="0" sz="1400" spc="-4">
                <a:latin typeface="Verdana"/>
                <a:cs typeface="Verdana"/>
              </a:rPr>
              <a:t>1</a:t>
            </a:r>
            <a:r>
              <a:rPr dirty="0" smtClean="0" sz="1400" spc="-4">
                <a:latin typeface="Verdana"/>
                <a:cs typeface="Verdana"/>
              </a:rPr>
              <a:t>0</a:t>
            </a:r>
            <a:r>
              <a:rPr dirty="0" smtClean="0" sz="1400" spc="-4">
                <a:latin typeface="Verdana"/>
                <a:cs typeface="Verdana"/>
              </a:rPr>
              <a:t>1</a:t>
            </a:r>
            <a:r>
              <a:rPr dirty="0" smtClean="0" sz="1400" spc="-4">
                <a:latin typeface="Verdana"/>
                <a:cs typeface="Verdana"/>
              </a:rPr>
              <a:t>6</a:t>
            </a:r>
            <a:r>
              <a:rPr dirty="0" smtClean="0" sz="1400" spc="0">
                <a:latin typeface="Verdana"/>
                <a:cs typeface="Verdana"/>
              </a:rPr>
              <a:t>,</a:t>
            </a:r>
            <a:r>
              <a:rPr dirty="0" smtClean="0" sz="1400" spc="-4">
                <a:latin typeface="Verdana"/>
                <a:cs typeface="Verdana"/>
              </a:rPr>
              <a:t> </a:t>
            </a:r>
            <a:r>
              <a:rPr dirty="0" smtClean="0" sz="1400" spc="-4">
                <a:latin typeface="Verdana"/>
                <a:cs typeface="Verdana"/>
              </a:rPr>
              <a:t>2</a:t>
            </a:r>
            <a:r>
              <a:rPr dirty="0" smtClean="0" sz="1400" spc="-4">
                <a:latin typeface="Verdana"/>
                <a:cs typeface="Verdana"/>
              </a:rPr>
              <a:t>0</a:t>
            </a:r>
            <a:r>
              <a:rPr dirty="0" smtClean="0" sz="1400" spc="-4">
                <a:latin typeface="Verdana"/>
                <a:cs typeface="Verdana"/>
              </a:rPr>
              <a:t>1</a:t>
            </a:r>
            <a:r>
              <a:rPr dirty="0" smtClean="0" sz="1400" spc="0">
                <a:latin typeface="Verdana"/>
                <a:cs typeface="Verdana"/>
              </a:rPr>
              <a:t>0</a:t>
            </a:r>
            <a:r>
              <a:rPr dirty="0" smtClean="0" sz="1400" spc="-4">
                <a:latin typeface="Verdana"/>
                <a:cs typeface="Verdana"/>
              </a:rPr>
              <a:t>-</a:t>
            </a:r>
            <a:r>
              <a:rPr dirty="0" smtClean="0" sz="1400" spc="-4">
                <a:latin typeface="Verdana"/>
                <a:cs typeface="Verdana"/>
              </a:rPr>
              <a:t>1</a:t>
            </a:r>
            <a:r>
              <a:rPr dirty="0" smtClean="0" sz="1400" spc="-4">
                <a:latin typeface="Verdana"/>
                <a:cs typeface="Verdana"/>
              </a:rPr>
              <a:t>0</a:t>
            </a:r>
            <a:r>
              <a:rPr dirty="0" smtClean="0" sz="1400" spc="-4">
                <a:latin typeface="Verdana"/>
                <a:cs typeface="Verdana"/>
              </a:rPr>
              <a:t>1</a:t>
            </a:r>
            <a:r>
              <a:rPr dirty="0" smtClean="0" sz="1400" spc="-4">
                <a:latin typeface="Verdana"/>
                <a:cs typeface="Verdana"/>
              </a:rPr>
              <a:t>7</a:t>
            </a:r>
            <a:r>
              <a:rPr dirty="0" smtClean="0" sz="1400" spc="0">
                <a:latin typeface="Verdana"/>
                <a:cs typeface="Verdana"/>
              </a:rPr>
              <a:t>,</a:t>
            </a:r>
            <a:r>
              <a:rPr dirty="0" smtClean="0" sz="1400" spc="-4">
                <a:latin typeface="Verdana"/>
                <a:cs typeface="Verdana"/>
              </a:rPr>
              <a:t> </a:t>
            </a:r>
            <a:r>
              <a:rPr dirty="0" smtClean="0" sz="1400" spc="-4">
                <a:latin typeface="Verdana"/>
                <a:cs typeface="Verdana"/>
              </a:rPr>
              <a:t>2</a:t>
            </a:r>
            <a:r>
              <a:rPr dirty="0" smtClean="0" sz="1400" spc="-4">
                <a:latin typeface="Verdana"/>
                <a:cs typeface="Verdana"/>
              </a:rPr>
              <a:t>0</a:t>
            </a:r>
            <a:r>
              <a:rPr dirty="0" smtClean="0" sz="1400" spc="-4">
                <a:latin typeface="Verdana"/>
                <a:cs typeface="Verdana"/>
              </a:rPr>
              <a:t>1</a:t>
            </a:r>
            <a:r>
              <a:rPr dirty="0" smtClean="0" sz="1400" spc="0">
                <a:latin typeface="Verdana"/>
                <a:cs typeface="Verdana"/>
              </a:rPr>
              <a:t>0</a:t>
            </a:r>
            <a:r>
              <a:rPr dirty="0" smtClean="0" sz="1400" spc="-4">
                <a:latin typeface="Verdana"/>
                <a:cs typeface="Verdana"/>
              </a:rPr>
              <a:t>-</a:t>
            </a:r>
            <a:r>
              <a:rPr dirty="0" smtClean="0" sz="1400" spc="-4">
                <a:latin typeface="Verdana"/>
                <a:cs typeface="Verdana"/>
              </a:rPr>
              <a:t>1</a:t>
            </a:r>
            <a:r>
              <a:rPr dirty="0" smtClean="0" sz="1400" spc="-4">
                <a:latin typeface="Verdana"/>
                <a:cs typeface="Verdana"/>
              </a:rPr>
              <a:t>0</a:t>
            </a:r>
            <a:r>
              <a:rPr dirty="0" smtClean="0" sz="1400" spc="-4">
                <a:latin typeface="Verdana"/>
                <a:cs typeface="Verdana"/>
              </a:rPr>
              <a:t>1</a:t>
            </a:r>
            <a:r>
              <a:rPr dirty="0" smtClean="0" sz="1400" spc="-4">
                <a:latin typeface="Verdana"/>
                <a:cs typeface="Verdana"/>
              </a:rPr>
              <a:t>8</a:t>
            </a:r>
            <a:r>
              <a:rPr dirty="0" smtClean="0" sz="1400" spc="0">
                <a:latin typeface="Verdana"/>
                <a:cs typeface="Verdana"/>
              </a:rPr>
              <a:t>,</a:t>
            </a:r>
            <a:r>
              <a:rPr dirty="0" smtClean="0" sz="1400" spc="-4">
                <a:latin typeface="Verdana"/>
                <a:cs typeface="Verdana"/>
              </a:rPr>
              <a:t> </a:t>
            </a:r>
            <a:r>
              <a:rPr dirty="0" smtClean="0" sz="1400" spc="-4">
                <a:latin typeface="Verdana"/>
                <a:cs typeface="Verdana"/>
              </a:rPr>
              <a:t>2</a:t>
            </a:r>
            <a:r>
              <a:rPr dirty="0" smtClean="0" sz="1400" spc="-4">
                <a:latin typeface="Verdana"/>
                <a:cs typeface="Verdana"/>
              </a:rPr>
              <a:t>0</a:t>
            </a:r>
            <a:r>
              <a:rPr dirty="0" smtClean="0" sz="1400" spc="-4">
                <a:latin typeface="Verdana"/>
                <a:cs typeface="Verdana"/>
              </a:rPr>
              <a:t>1</a:t>
            </a:r>
            <a:r>
              <a:rPr dirty="0" smtClean="0" sz="1400" spc="0">
                <a:latin typeface="Verdana"/>
                <a:cs typeface="Verdana"/>
              </a:rPr>
              <a:t>0</a:t>
            </a:r>
            <a:r>
              <a:rPr dirty="0" smtClean="0" sz="1400" spc="-4">
                <a:latin typeface="Verdana"/>
                <a:cs typeface="Verdana"/>
              </a:rPr>
              <a:t>-1118</a:t>
            </a:r>
            <a:endParaRPr sz="1400">
              <a:latin typeface="Verdana"/>
              <a:cs typeface="Verdana"/>
            </a:endParaRPr>
          </a:p>
          <a:p>
            <a:pPr marL="12700">
              <a:lnSpc>
                <a:spcPts val="1625"/>
              </a:lnSpc>
              <a:spcBef>
                <a:spcPts val="3"/>
              </a:spcBef>
            </a:pPr>
            <a:r>
              <a:rPr dirty="0" smtClean="0" baseline="-3918" sz="2100" spc="4">
                <a:latin typeface="Verdana"/>
                <a:cs typeface="Verdana"/>
              </a:rPr>
              <a:t>N</a:t>
            </a:r>
            <a:r>
              <a:rPr dirty="0" smtClean="0" baseline="-3918" sz="2100" spc="0">
                <a:latin typeface="Verdana"/>
                <a:cs typeface="Verdana"/>
              </a:rPr>
              <a:t>orme</a:t>
            </a:r>
            <a:r>
              <a:rPr dirty="0" smtClean="0" baseline="-3918" sz="2100" spc="0">
                <a:latin typeface="Verdana"/>
                <a:cs typeface="Verdana"/>
              </a:rPr>
              <a:t> </a:t>
            </a:r>
            <a:r>
              <a:rPr dirty="0" smtClean="0" baseline="-3918" sz="2100" spc="-4">
                <a:latin typeface="Verdana"/>
                <a:cs typeface="Verdana"/>
              </a:rPr>
              <a:t>N</a:t>
            </a:r>
            <a:r>
              <a:rPr dirty="0" smtClean="0" baseline="-3918" sz="2100" spc="0">
                <a:latin typeface="Verdana"/>
                <a:cs typeface="Verdana"/>
              </a:rPr>
              <a:t>F</a:t>
            </a:r>
            <a:r>
              <a:rPr dirty="0" smtClean="0" baseline="-3918" sz="2100" spc="-14">
                <a:latin typeface="Verdana"/>
                <a:cs typeface="Verdana"/>
              </a:rPr>
              <a:t> </a:t>
            </a:r>
            <a:r>
              <a:rPr dirty="0" smtClean="0" baseline="-3918" sz="2100" spc="0">
                <a:latin typeface="Verdana"/>
                <a:cs typeface="Verdana"/>
              </a:rPr>
              <a:t>C</a:t>
            </a:r>
            <a:r>
              <a:rPr dirty="0" smtClean="0" baseline="-3918" sz="2100" spc="0">
                <a:latin typeface="Verdana"/>
                <a:cs typeface="Verdana"/>
              </a:rPr>
              <a:t> </a:t>
            </a:r>
            <a:r>
              <a:rPr dirty="0" smtClean="0" baseline="-3918" sz="2100" spc="-4">
                <a:latin typeface="Verdana"/>
                <a:cs typeface="Verdana"/>
              </a:rPr>
              <a:t>1</a:t>
            </a:r>
            <a:r>
              <a:rPr dirty="0" smtClean="0" baseline="-3918" sz="2100" spc="0">
                <a:latin typeface="Verdana"/>
                <a:cs typeface="Verdana"/>
              </a:rPr>
              <a:t>8</a:t>
            </a:r>
            <a:r>
              <a:rPr dirty="0" smtClean="0" baseline="-3918" sz="2100" spc="-14">
                <a:latin typeface="Verdana"/>
                <a:cs typeface="Verdana"/>
              </a:rPr>
              <a:t>-</a:t>
            </a:r>
            <a:r>
              <a:rPr dirty="0" smtClean="0" baseline="-3918" sz="2100" spc="-4">
                <a:latin typeface="Verdana"/>
                <a:cs typeface="Verdana"/>
              </a:rPr>
              <a:t>51</a:t>
            </a:r>
            <a:r>
              <a:rPr dirty="0" smtClean="0" baseline="-3918" sz="2100" spc="0">
                <a:latin typeface="Verdana"/>
                <a:cs typeface="Verdana"/>
              </a:rPr>
              <a:t>0</a:t>
            </a:r>
            <a:r>
              <a:rPr dirty="0" smtClean="0" baseline="-3918" sz="2100" spc="0">
                <a:latin typeface="Verdana"/>
                <a:cs typeface="Verdana"/>
              </a:rPr>
              <a:t> </a:t>
            </a:r>
            <a:r>
              <a:rPr dirty="0" smtClean="0" baseline="-3918" sz="2100" spc="0">
                <a:latin typeface="Verdana"/>
                <a:cs typeface="Verdana"/>
              </a:rPr>
              <a:t>du</a:t>
            </a:r>
            <a:r>
              <a:rPr dirty="0" smtClean="0" baseline="-3918" sz="2100" spc="0">
                <a:latin typeface="Verdana"/>
                <a:cs typeface="Verdana"/>
              </a:rPr>
              <a:t> </a:t>
            </a:r>
            <a:r>
              <a:rPr dirty="0" smtClean="0" baseline="-3918" sz="2100" spc="-4">
                <a:latin typeface="Verdana"/>
                <a:cs typeface="Verdana"/>
              </a:rPr>
              <a:t>2</a:t>
            </a:r>
            <a:r>
              <a:rPr dirty="0" smtClean="0" baseline="-3918" sz="2100" spc="0">
                <a:latin typeface="Verdana"/>
                <a:cs typeface="Verdana"/>
              </a:rPr>
              <a:t>1</a:t>
            </a:r>
            <a:r>
              <a:rPr dirty="0" smtClean="0" baseline="-3918" sz="2100" spc="0">
                <a:latin typeface="Verdana"/>
                <a:cs typeface="Verdana"/>
              </a:rPr>
              <a:t> </a:t>
            </a:r>
            <a:r>
              <a:rPr dirty="0" smtClean="0" baseline="-3918" sz="2100" spc="0">
                <a:latin typeface="Verdana"/>
                <a:cs typeface="Verdana"/>
              </a:rPr>
              <a:t>j</a:t>
            </a:r>
            <a:r>
              <a:rPr dirty="0" smtClean="0" baseline="-3918" sz="2100" spc="-4">
                <a:latin typeface="Verdana"/>
                <a:cs typeface="Verdana"/>
              </a:rPr>
              <a:t>a</a:t>
            </a:r>
            <a:r>
              <a:rPr dirty="0" smtClean="0" baseline="-3918" sz="2100" spc="0">
                <a:latin typeface="Verdana"/>
                <a:cs typeface="Verdana"/>
              </a:rPr>
              <a:t>n</a:t>
            </a:r>
            <a:r>
              <a:rPr dirty="0" smtClean="0" baseline="-3918" sz="2100" spc="-14">
                <a:latin typeface="Verdana"/>
                <a:cs typeface="Verdana"/>
              </a:rPr>
              <a:t>v</a:t>
            </a:r>
            <a:r>
              <a:rPr dirty="0" smtClean="0" baseline="-3918" sz="2100" spc="9">
                <a:latin typeface="Verdana"/>
                <a:cs typeface="Verdana"/>
              </a:rPr>
              <a:t>i</a:t>
            </a:r>
            <a:r>
              <a:rPr dirty="0" smtClean="0" baseline="-3918" sz="2100" spc="-9">
                <a:latin typeface="Verdana"/>
                <a:cs typeface="Verdana"/>
              </a:rPr>
              <a:t>e</a:t>
            </a:r>
            <a:r>
              <a:rPr dirty="0" smtClean="0" baseline="-3918" sz="2100" spc="0">
                <a:latin typeface="Verdana"/>
                <a:cs typeface="Verdana"/>
              </a:rPr>
              <a:t>r</a:t>
            </a:r>
            <a:r>
              <a:rPr dirty="0" smtClean="0" baseline="-3918" sz="2100" spc="0">
                <a:latin typeface="Verdana"/>
                <a:cs typeface="Verdana"/>
              </a:rPr>
              <a:t> </a:t>
            </a:r>
            <a:r>
              <a:rPr dirty="0" smtClean="0" baseline="-3918" sz="2100" spc="-4">
                <a:latin typeface="Verdana"/>
                <a:cs typeface="Verdana"/>
              </a:rPr>
              <a:t>201</a:t>
            </a:r>
            <a:r>
              <a:rPr dirty="0" smtClean="0" baseline="-3918" sz="2100" spc="0">
                <a:latin typeface="Verdana"/>
                <a:cs typeface="Verdana"/>
              </a:rPr>
              <a:t>2,</a:t>
            </a:r>
            <a:r>
              <a:rPr dirty="0" smtClean="0" baseline="-3918" sz="2100" spc="4">
                <a:latin typeface="Verdana"/>
                <a:cs typeface="Verdana"/>
              </a:rPr>
              <a:t> </a:t>
            </a:r>
            <a:r>
              <a:rPr dirty="0" smtClean="0" baseline="-3918" sz="2100" spc="0">
                <a:latin typeface="Verdana"/>
                <a:cs typeface="Verdana"/>
              </a:rPr>
              <a:t>h</a:t>
            </a:r>
            <a:r>
              <a:rPr dirty="0" smtClean="0" baseline="-3918" sz="2100" spc="-9">
                <a:latin typeface="Verdana"/>
                <a:cs typeface="Verdana"/>
              </a:rPr>
              <a:t>o</a:t>
            </a:r>
            <a:r>
              <a:rPr dirty="0" smtClean="0" baseline="-3918" sz="2100" spc="0">
                <a:latin typeface="Verdana"/>
                <a:cs typeface="Verdana"/>
              </a:rPr>
              <a:t>m</a:t>
            </a:r>
            <a:r>
              <a:rPr dirty="0" smtClean="0" baseline="-3918" sz="2100" spc="-9">
                <a:latin typeface="Verdana"/>
                <a:cs typeface="Verdana"/>
              </a:rPr>
              <a:t>o</a:t>
            </a:r>
            <a:r>
              <a:rPr dirty="0" smtClean="0" baseline="-3918" sz="2100" spc="9">
                <a:latin typeface="Verdana"/>
                <a:cs typeface="Verdana"/>
              </a:rPr>
              <a:t>l</a:t>
            </a:r>
            <a:r>
              <a:rPr dirty="0" smtClean="0" baseline="-3918" sz="2100" spc="0">
                <a:latin typeface="Verdana"/>
                <a:cs typeface="Verdana"/>
              </a:rPr>
              <a:t>o</a:t>
            </a:r>
            <a:r>
              <a:rPr dirty="0" smtClean="0" baseline="-3918" sz="2100" spc="-9">
                <a:latin typeface="Verdana"/>
                <a:cs typeface="Verdana"/>
              </a:rPr>
              <a:t>g</a:t>
            </a:r>
            <a:r>
              <a:rPr dirty="0" smtClean="0" baseline="-3918" sz="2100" spc="0">
                <a:latin typeface="Verdana"/>
                <a:cs typeface="Verdana"/>
              </a:rPr>
              <a:t>uée</a:t>
            </a:r>
            <a:r>
              <a:rPr dirty="0" smtClean="0" baseline="-3918" sz="2100" spc="9">
                <a:latin typeface="Verdana"/>
                <a:cs typeface="Verdana"/>
              </a:rPr>
              <a:t> </a:t>
            </a:r>
            <a:r>
              <a:rPr dirty="0" smtClean="0" baseline="-3918" sz="2100" spc="0">
                <a:latin typeface="Verdana"/>
                <a:cs typeface="Verdana"/>
              </a:rPr>
              <a:t>par</a:t>
            </a:r>
            <a:r>
              <a:rPr dirty="0" smtClean="0" baseline="-3918" sz="2100" spc="-9">
                <a:latin typeface="Verdana"/>
                <a:cs typeface="Verdana"/>
              </a:rPr>
              <a:t> </a:t>
            </a:r>
            <a:r>
              <a:rPr dirty="0" smtClean="0" baseline="-3918" sz="2100" spc="9">
                <a:latin typeface="Verdana"/>
                <a:cs typeface="Verdana"/>
              </a:rPr>
              <a:t>l</a:t>
            </a:r>
            <a:r>
              <a:rPr dirty="0" smtClean="0" baseline="-3918" sz="2100" spc="-4">
                <a:latin typeface="Verdana"/>
                <a:cs typeface="Verdana"/>
              </a:rPr>
              <a:t>'</a:t>
            </a:r>
            <a:r>
              <a:rPr dirty="0" smtClean="0" baseline="-3918" sz="2100" spc="0">
                <a:latin typeface="Verdana"/>
                <a:cs typeface="Verdana"/>
              </a:rPr>
              <a:t>AF</a:t>
            </a:r>
            <a:r>
              <a:rPr dirty="0" smtClean="0" baseline="-3918" sz="2100" spc="-9">
                <a:latin typeface="Verdana"/>
                <a:cs typeface="Verdana"/>
              </a:rPr>
              <a:t>N</a:t>
            </a:r>
            <a:r>
              <a:rPr dirty="0" smtClean="0" baseline="-3918" sz="2100" spc="0">
                <a:latin typeface="Verdana"/>
                <a:cs typeface="Verdana"/>
              </a:rPr>
              <a:t>OR</a:t>
            </a:r>
            <a:r>
              <a:rPr dirty="0" smtClean="0" baseline="-3918" sz="2100" spc="-14">
                <a:latin typeface="Verdana"/>
                <a:cs typeface="Verdana"/>
              </a:rPr>
              <a:t> </a:t>
            </a:r>
            <a:r>
              <a:rPr dirty="0" smtClean="0" baseline="-3918" sz="2100" spc="9">
                <a:latin typeface="Verdana"/>
                <a:cs typeface="Verdana"/>
              </a:rPr>
              <a:t>l</a:t>
            </a:r>
            <a:r>
              <a:rPr dirty="0" smtClean="0" baseline="-3918" sz="2100" spc="0">
                <a:latin typeface="Verdana"/>
                <a:cs typeface="Verdana"/>
              </a:rPr>
              <a:t>e</a:t>
            </a:r>
            <a:r>
              <a:rPr dirty="0" smtClean="0" baseline="-3918" sz="2100" spc="0">
                <a:latin typeface="Verdana"/>
                <a:cs typeface="Verdana"/>
              </a:rPr>
              <a:t> </a:t>
            </a:r>
            <a:r>
              <a:rPr dirty="0" smtClean="0" baseline="-3918" sz="2100" spc="-4">
                <a:latin typeface="Verdana"/>
                <a:cs typeface="Verdana"/>
              </a:rPr>
              <a:t>2</a:t>
            </a:r>
            <a:r>
              <a:rPr dirty="0" smtClean="0" baseline="-3918" sz="2100" spc="0">
                <a:latin typeface="Verdana"/>
                <a:cs typeface="Verdana"/>
              </a:rPr>
              <a:t>1</a:t>
            </a:r>
            <a:r>
              <a:rPr dirty="0" smtClean="0" baseline="-3918" sz="2100" spc="-14">
                <a:latin typeface="Verdana"/>
                <a:cs typeface="Verdana"/>
              </a:rPr>
              <a:t> </a:t>
            </a:r>
            <a:r>
              <a:rPr dirty="0" smtClean="0" baseline="-3918" sz="2100" spc="0">
                <a:latin typeface="Verdana"/>
                <a:cs typeface="Verdana"/>
              </a:rPr>
              <a:t>d</a:t>
            </a:r>
            <a:r>
              <a:rPr dirty="0" smtClean="0" baseline="-3918" sz="2100" spc="4">
                <a:latin typeface="Verdana"/>
                <a:cs typeface="Verdana"/>
              </a:rPr>
              <a:t>é</a:t>
            </a:r>
            <a:r>
              <a:rPr dirty="0" smtClean="0" baseline="-3918" sz="2100" spc="-9">
                <a:latin typeface="Verdana"/>
                <a:cs typeface="Verdana"/>
              </a:rPr>
              <a:t>c</a:t>
            </a:r>
            <a:r>
              <a:rPr dirty="0" smtClean="0" baseline="-3918" sz="2100" spc="0">
                <a:latin typeface="Verdana"/>
                <a:cs typeface="Verdana"/>
              </a:rPr>
              <a:t>e</a:t>
            </a:r>
            <a:r>
              <a:rPr dirty="0" smtClean="0" baseline="-3918" sz="2100" spc="4">
                <a:latin typeface="Verdana"/>
                <a:cs typeface="Verdana"/>
              </a:rPr>
              <a:t>m</a:t>
            </a:r>
            <a:r>
              <a:rPr dirty="0" smtClean="0" baseline="-3918" sz="2100" spc="0">
                <a:latin typeface="Verdana"/>
                <a:cs typeface="Verdana"/>
              </a:rPr>
              <a:t>bre</a:t>
            </a:r>
            <a:endParaRPr sz="1400">
              <a:latin typeface="Verdana"/>
              <a:cs typeface="Verdana"/>
            </a:endParaRPr>
          </a:p>
          <a:p>
            <a:pPr marL="355600" marR="26746">
              <a:lnSpc>
                <a:spcPts val="1400"/>
              </a:lnSpc>
            </a:pPr>
            <a:r>
              <a:rPr dirty="0" smtClean="0" sz="1400" spc="-4">
                <a:latin typeface="Verdana"/>
                <a:cs typeface="Verdana"/>
              </a:rPr>
              <a:t>2011</a:t>
            </a:r>
            <a:endParaRPr sz="1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74394" y="2625751"/>
            <a:ext cx="389583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 u="heavy">
                <a:latin typeface="Verdana"/>
                <a:cs typeface="Verdana"/>
              </a:rPr>
              <a:t>D</a:t>
            </a:r>
            <a:r>
              <a:rPr dirty="0" smtClean="0" sz="2000" spc="4" b="1" u="heavy">
                <a:latin typeface="Verdana"/>
                <a:cs typeface="Verdana"/>
              </a:rPr>
              <a:t>é</a:t>
            </a:r>
            <a:r>
              <a:rPr dirty="0" smtClean="0" sz="2000" spc="4" b="1" u="heavy">
                <a:latin typeface="Verdana"/>
                <a:cs typeface="Verdana"/>
              </a:rPr>
              <a:t>f</a:t>
            </a:r>
            <a:r>
              <a:rPr dirty="0" smtClean="0" sz="2000" spc="0" b="1" u="heavy">
                <a:latin typeface="Verdana"/>
                <a:cs typeface="Verdana"/>
              </a:rPr>
              <a:t>inition</a:t>
            </a:r>
            <a:r>
              <a:rPr dirty="0" smtClean="0" sz="2000" spc="-4" b="1" u="heavy">
                <a:latin typeface="Verdana"/>
                <a:cs typeface="Verdana"/>
              </a:rPr>
              <a:t> </a:t>
            </a:r>
            <a:r>
              <a:rPr dirty="0" smtClean="0" sz="2000" spc="4" b="1" u="heavy">
                <a:latin typeface="Verdana"/>
                <a:cs typeface="Verdana"/>
              </a:rPr>
              <a:t>de</a:t>
            </a:r>
            <a:r>
              <a:rPr dirty="0" smtClean="0" sz="2000" spc="-14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l</a:t>
            </a:r>
            <a:r>
              <a:rPr dirty="0" smtClean="0" sz="2000" spc="-4" b="1" u="heavy">
                <a:latin typeface="Verdana"/>
                <a:cs typeface="Verdana"/>
              </a:rPr>
              <a:t>'</a:t>
            </a:r>
            <a:r>
              <a:rPr dirty="0" smtClean="0" sz="2000" spc="0" b="1" u="heavy">
                <a:latin typeface="Verdana"/>
                <a:cs typeface="Verdana"/>
              </a:rPr>
              <a:t>h</a:t>
            </a:r>
            <a:r>
              <a:rPr dirty="0" smtClean="0" sz="2000" spc="4" b="1" u="heavy">
                <a:latin typeface="Verdana"/>
                <a:cs typeface="Verdana"/>
              </a:rPr>
              <a:t>a</a:t>
            </a:r>
            <a:r>
              <a:rPr dirty="0" smtClean="0" sz="2000" spc="0" b="1" u="heavy">
                <a:latin typeface="Verdana"/>
                <a:cs typeface="Verdana"/>
              </a:rPr>
              <a:t>bilitatio</a:t>
            </a:r>
            <a:r>
              <a:rPr dirty="0" smtClean="0" sz="2000" spc="9" b="1" u="heavy">
                <a:latin typeface="Verdana"/>
                <a:cs typeface="Verdana"/>
              </a:rPr>
              <a:t>n</a:t>
            </a:r>
            <a:r>
              <a:rPr dirty="0" smtClean="0" sz="2000" spc="0" b="1" u="heavy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717294" y="3174645"/>
            <a:ext cx="194450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2000" spc="-9" b="1">
                <a:solidFill>
                  <a:srgbClr val="A8121D"/>
                </a:solidFill>
                <a:latin typeface="Verdana"/>
                <a:cs typeface="Verdana"/>
              </a:rPr>
              <a:t>'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h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bilitation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040251" y="3174645"/>
            <a:ext cx="4995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est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13757" y="3174645"/>
            <a:ext cx="32022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611749" y="3174645"/>
            <a:ext cx="22740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recon</a:t>
            </a:r>
            <a:r>
              <a:rPr dirty="0" smtClean="0" sz="2000" spc="-9" b="1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aissance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261096" y="3174645"/>
            <a:ext cx="53876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17294" y="3418485"/>
            <a:ext cx="184380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2000" spc="-4" b="1">
                <a:solidFill>
                  <a:srgbClr val="A8121D"/>
                </a:solidFill>
                <a:latin typeface="Verdana"/>
                <a:cs typeface="Verdana"/>
              </a:rPr>
              <a:t>'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em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2000" spc="-14" b="1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oy</a:t>
            </a:r>
            <a:r>
              <a:rPr dirty="0" smtClean="0" sz="2000" spc="-14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ur,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61359" y="3418485"/>
            <a:ext cx="93134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 </a:t>
            </a:r>
            <a:r>
              <a:rPr dirty="0" smtClean="0" sz="2000" spc="29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895469" y="3418485"/>
            <a:ext cx="390405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ca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acité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 </a:t>
            </a:r>
            <a:r>
              <a:rPr dirty="0" smtClean="0" sz="2000" spc="24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d'une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 </a:t>
            </a:r>
            <a:r>
              <a:rPr dirty="0" smtClean="0" sz="2000" spc="29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pers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dirty="0" smtClean="0" sz="2000" spc="-9" b="1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717294" y="3662325"/>
            <a:ext cx="7077806" cy="7680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65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pl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c</a:t>
            </a:r>
            <a:r>
              <a:rPr dirty="0" smtClean="0" sz="2000" spc="-14" b="1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so</a:t>
            </a:r>
            <a:r>
              <a:rPr dirty="0" smtClean="0" sz="2000" spc="-9" b="1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son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dirty="0" smtClean="0" sz="2000" spc="-9" b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rité,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à</a:t>
            </a:r>
            <a:r>
              <a:rPr dirty="0" smtClean="0" sz="2000" spc="9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accomplir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en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sécuri</a:t>
            </a:r>
            <a:r>
              <a:rPr dirty="0" smtClean="0" sz="2000" spc="-14" b="1">
                <a:solidFill>
                  <a:srgbClr val="A8121D"/>
                </a:solidFill>
                <a:latin typeface="Verdana"/>
                <a:cs typeface="Verdana"/>
              </a:rPr>
              <a:t>t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vi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-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à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-vis</a:t>
            </a:r>
            <a:r>
              <a:rPr dirty="0" smtClean="0" sz="2000" spc="2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-9" b="1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u</a:t>
            </a:r>
            <a:r>
              <a:rPr dirty="0" smtClean="0" sz="2000" spc="1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risque</a:t>
            </a:r>
            <a:r>
              <a:rPr dirty="0" smtClean="0" sz="2000" spc="15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-9" b="1">
                <a:solidFill>
                  <a:srgbClr val="A8121D"/>
                </a:solidFill>
                <a:latin typeface="Verdana"/>
                <a:cs typeface="Verdana"/>
              </a:rPr>
              <a:t>é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lectrique,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les</a:t>
            </a:r>
            <a:r>
              <a:rPr dirty="0" smtClean="0" sz="2000" spc="15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tâches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qui</a:t>
            </a:r>
            <a:r>
              <a:rPr dirty="0" smtClean="0" sz="2000" spc="15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lui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sont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confiées</a:t>
            </a:r>
            <a:r>
              <a:rPr dirty="0" smtClean="0" sz="1600" spc="0" b="1">
                <a:solidFill>
                  <a:srgbClr val="A8121D"/>
                </a:solidFill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4699026"/>
            <a:ext cx="431036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 u="heavy">
                <a:latin typeface="Verdana"/>
                <a:cs typeface="Verdana"/>
              </a:rPr>
              <a:t>L</a:t>
            </a:r>
            <a:r>
              <a:rPr dirty="0" smtClean="0" sz="2000" spc="-9" b="1" u="heavy">
                <a:latin typeface="Verdana"/>
                <a:cs typeface="Verdana"/>
              </a:rPr>
              <a:t>'</a:t>
            </a:r>
            <a:r>
              <a:rPr dirty="0" smtClean="0" sz="2000" spc="0" b="1" u="heavy">
                <a:latin typeface="Verdana"/>
                <a:cs typeface="Verdana"/>
              </a:rPr>
              <a:t>h</a:t>
            </a:r>
            <a:r>
              <a:rPr dirty="0" smtClean="0" sz="2000" spc="4" b="1" u="heavy">
                <a:latin typeface="Verdana"/>
                <a:cs typeface="Verdana"/>
              </a:rPr>
              <a:t>a</a:t>
            </a:r>
            <a:r>
              <a:rPr dirty="0" smtClean="0" sz="2000" spc="0" b="1" u="heavy">
                <a:latin typeface="Verdana"/>
                <a:cs typeface="Verdana"/>
              </a:rPr>
              <a:t>bilitation</a:t>
            </a:r>
            <a:r>
              <a:rPr dirty="0" smtClean="0" sz="2000" spc="9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a</a:t>
            </a:r>
            <a:r>
              <a:rPr dirty="0" smtClean="0" sz="2000" spc="-9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p</a:t>
            </a:r>
            <a:r>
              <a:rPr dirty="0" smtClean="0" sz="2000" spc="4" b="1" u="heavy">
                <a:latin typeface="Verdana"/>
                <a:cs typeface="Verdana"/>
              </a:rPr>
              <a:t>o</a:t>
            </a:r>
            <a:r>
              <a:rPr dirty="0" smtClean="0" sz="2000" spc="0" b="1" u="heavy">
                <a:latin typeface="Verdana"/>
                <a:cs typeface="Verdana"/>
              </a:rPr>
              <a:t>ur</a:t>
            </a:r>
            <a:r>
              <a:rPr dirty="0" smtClean="0" sz="2000" spc="0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o</a:t>
            </a:r>
            <a:r>
              <a:rPr dirty="0" smtClean="0" sz="2000" spc="4" b="1" u="heavy">
                <a:latin typeface="Verdana"/>
                <a:cs typeface="Verdana"/>
              </a:rPr>
              <a:t>b</a:t>
            </a:r>
            <a:r>
              <a:rPr dirty="0" smtClean="0" sz="2000" spc="0" b="1" u="heavy">
                <a:latin typeface="Verdana"/>
                <a:cs typeface="Verdana"/>
              </a:rPr>
              <a:t>jec</a:t>
            </a:r>
            <a:r>
              <a:rPr dirty="0" smtClean="0" sz="2000" spc="-4" b="1" u="heavy">
                <a:latin typeface="Verdana"/>
                <a:cs typeface="Verdana"/>
              </a:rPr>
              <a:t>t</a:t>
            </a:r>
            <a:r>
              <a:rPr dirty="0" smtClean="0" sz="2000" spc="0" b="1" u="heavy">
                <a:latin typeface="Verdana"/>
                <a:cs typeface="Verdana"/>
              </a:rPr>
              <a:t>if</a:t>
            </a:r>
            <a:r>
              <a:rPr dirty="0" smtClean="0" sz="2000" spc="-4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17294" y="5000874"/>
            <a:ext cx="7070674" cy="13006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30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sauv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14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31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300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sonn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30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3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3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31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29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14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mpéten</a:t>
            </a:r>
            <a:r>
              <a:rPr dirty="0" smtClean="0" sz="1800" spc="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venants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mat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è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cur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out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rs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</a:t>
            </a:r>
            <a:r>
              <a:rPr dirty="0" smtClean="0" sz="1800" spc="-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-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rn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i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va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-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127000" marR="28973">
              <a:lnSpc>
                <a:spcPts val="2160"/>
              </a:lnSpc>
              <a:spcBef>
                <a:spcPts val="108"/>
              </a:spcBef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375">
                <a:latin typeface="Times New Roman"/>
                <a:cs typeface="Times New Roman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Sur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de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19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nsta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at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ons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é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-4">
                <a:latin typeface="Verdana"/>
                <a:cs typeface="Verdana"/>
              </a:rPr>
              <a:t>c</a:t>
            </a:r>
            <a:r>
              <a:rPr dirty="0" smtClean="0" baseline="-1523" sz="2700" spc="0">
                <a:latin typeface="Verdana"/>
                <a:cs typeface="Verdana"/>
              </a:rPr>
              <a:t>tr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-4">
                <a:latin typeface="Verdana"/>
                <a:cs typeface="Verdana"/>
              </a:rPr>
              <a:t>q</a:t>
            </a:r>
            <a:r>
              <a:rPr dirty="0" smtClean="0" baseline="-1523" sz="2700" spc="0">
                <a:latin typeface="Verdana"/>
                <a:cs typeface="Verdana"/>
              </a:rPr>
              <a:t>ue</a:t>
            </a:r>
            <a:r>
              <a:rPr dirty="0" smtClean="0" baseline="-1523" sz="2700" spc="-4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0" marR="28973">
              <a:lnSpc>
                <a:spcPts val="2160"/>
              </a:lnSpc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375">
                <a:latin typeface="Times New Roman"/>
                <a:cs typeface="Times New Roman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Dans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eur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env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ronnem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</a:t>
            </a:r>
            <a:r>
              <a:rPr dirty="0" smtClean="0" baseline="-1523" sz="2700" spc="4">
                <a:latin typeface="Verdana"/>
                <a:cs typeface="Verdana"/>
              </a:rPr>
              <a:t>t</a:t>
            </a:r>
            <a:r>
              <a:rPr dirty="0" smtClean="0" baseline="-1523" sz="27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52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68018" y="4782566"/>
            <a:ext cx="8846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ject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74394" y="1570254"/>
            <a:ext cx="366902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 u="heavy">
                <a:latin typeface="Verdana"/>
                <a:cs typeface="Verdana"/>
              </a:rPr>
              <a:t>Le</a:t>
            </a:r>
            <a:r>
              <a:rPr dirty="0" smtClean="0" sz="2000" spc="0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suivi</a:t>
            </a:r>
            <a:r>
              <a:rPr dirty="0" smtClean="0" sz="2000" spc="0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de</a:t>
            </a:r>
            <a:r>
              <a:rPr dirty="0" smtClean="0" sz="2000" spc="-14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l</a:t>
            </a:r>
            <a:r>
              <a:rPr dirty="0" smtClean="0" sz="2000" spc="-4" b="1" u="heavy">
                <a:latin typeface="Verdana"/>
                <a:cs typeface="Verdana"/>
              </a:rPr>
              <a:t>'</a:t>
            </a:r>
            <a:r>
              <a:rPr dirty="0" smtClean="0" sz="2000" spc="0" b="1" u="heavy">
                <a:latin typeface="Verdana"/>
                <a:cs typeface="Verdana"/>
              </a:rPr>
              <a:t>h</a:t>
            </a:r>
            <a:r>
              <a:rPr dirty="0" smtClean="0" sz="2000" spc="4" b="1" u="heavy">
                <a:latin typeface="Verdana"/>
                <a:cs typeface="Verdana"/>
              </a:rPr>
              <a:t>a</a:t>
            </a:r>
            <a:r>
              <a:rPr dirty="0" smtClean="0" sz="2000" spc="0" b="1" u="heavy">
                <a:latin typeface="Verdana"/>
                <a:cs typeface="Verdana"/>
              </a:rPr>
              <a:t>bilitation</a:t>
            </a:r>
            <a:r>
              <a:rPr dirty="0" smtClean="0" sz="2000" spc="4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4394" y="1872102"/>
            <a:ext cx="6829019" cy="6932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’habil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tati</a:t>
            </a:r>
            <a:r>
              <a:rPr dirty="0" smtClean="0" sz="1800" spc="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do</a:t>
            </a:r>
            <a:r>
              <a:rPr dirty="0" smtClean="0" sz="1800" spc="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14" b="1">
                <a:latin typeface="Verdana"/>
                <a:cs typeface="Verdana"/>
              </a:rPr>
              <a:t>ê</a:t>
            </a:r>
            <a:r>
              <a:rPr dirty="0" smtClean="0" sz="1800" spc="0" b="1">
                <a:latin typeface="Verdana"/>
                <a:cs typeface="Verdana"/>
              </a:rPr>
              <a:t>tre</a:t>
            </a:r>
            <a:r>
              <a:rPr dirty="0" smtClean="0" sz="1800" spc="1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examinée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à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cha</a:t>
            </a:r>
            <a:r>
              <a:rPr dirty="0" smtClean="0" sz="1800" spc="4" b="1">
                <a:latin typeface="Verdana"/>
                <a:cs typeface="Verdana"/>
              </a:rPr>
              <a:t>q</a:t>
            </a:r>
            <a:r>
              <a:rPr dirty="0" smtClean="0" sz="1800" spc="0" b="1">
                <a:latin typeface="Verdana"/>
                <a:cs typeface="Verdana"/>
              </a:rPr>
              <a:t>ue</a:t>
            </a:r>
            <a:r>
              <a:rPr dirty="0" smtClean="0" sz="1800" spc="2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fois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que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 b="1">
                <a:latin typeface="Verdana"/>
                <a:cs typeface="Verdana"/>
              </a:rPr>
              <a:t>s’a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è</a:t>
            </a:r>
            <a:r>
              <a:rPr dirty="0" smtClean="0" sz="1800" spc="9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1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1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cessaire</a:t>
            </a:r>
            <a:r>
              <a:rPr dirty="0" smtClean="0" sz="1800" spc="1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-1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non</a:t>
            </a:r>
            <a:r>
              <a:rPr dirty="0" smtClean="0" sz="1800" spc="1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au</a:t>
            </a:r>
            <a:r>
              <a:rPr dirty="0" smtClean="0" sz="1800" spc="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moins</a:t>
            </a:r>
            <a:r>
              <a:rPr dirty="0" smtClean="0" sz="1800" spc="1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une</a:t>
            </a:r>
            <a:r>
              <a:rPr dirty="0" smtClean="0" sz="1800" spc="5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f</a:t>
            </a:r>
            <a:r>
              <a:rPr dirty="0" smtClean="0" sz="1800" spc="0" b="1">
                <a:latin typeface="Verdana"/>
                <a:cs typeface="Verdana"/>
              </a:rPr>
              <a:t>ois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par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 b="1">
                <a:latin typeface="Verdana"/>
                <a:cs typeface="Verdana"/>
              </a:rPr>
              <a:t>No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amment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dans</a:t>
            </a:r>
            <a:r>
              <a:rPr dirty="0" smtClean="0" sz="1800" spc="-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les</a:t>
            </a:r>
            <a:r>
              <a:rPr dirty="0" smtClean="0" sz="1800" spc="-14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ca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sui</a:t>
            </a:r>
            <a:r>
              <a:rPr dirty="0" smtClean="0" sz="1800" spc="-1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an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15376" y="1872102"/>
            <a:ext cx="574361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34620" indent="-121920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la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34620">
              <a:lnSpc>
                <a:spcPts val="2187"/>
              </a:lnSpc>
            </a:pPr>
            <a:r>
              <a:rPr dirty="0" smtClean="0" sz="1800" spc="0" b="1">
                <a:latin typeface="Verdana"/>
                <a:cs typeface="Verdana"/>
              </a:rPr>
              <a:t>an.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88794" y="2859908"/>
            <a:ext cx="6488008" cy="32760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300" marR="765769" indent="-228600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-7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mutat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'h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avec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chan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41300" marR="765769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nata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-7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chan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fonct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  <a:p>
            <a:pPr marL="241300" marR="801141" indent="-228600">
              <a:lnSpc>
                <a:spcPts val="2187"/>
              </a:lnSpc>
              <a:spcBef>
                <a:spcPts val="355"/>
              </a:spcBef>
              <a:tabLst>
                <a:tab pos="317500" algn="l"/>
              </a:tabLst>
            </a:pPr>
            <a:r>
              <a:rPr dirty="0" smtClean="0" sz="1800">
                <a:latin typeface="Wingdings"/>
                <a:cs typeface="Wingdings"/>
              </a:rPr>
              <a:t></a:t>
            </a:r>
            <a:r>
              <a:rPr dirty="0" smtClean="0" sz="1800">
                <a:latin typeface="Times New Roman"/>
                <a:cs typeface="Times New Roman"/>
              </a:rPr>
              <a:t>		</a:t>
            </a:r>
            <a:r>
              <a:rPr dirty="0" smtClean="0" sz="1800" spc="0">
                <a:latin typeface="Verdana"/>
                <a:cs typeface="Verdana"/>
              </a:rPr>
              <a:t>Une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ru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41300" marR="801141">
              <a:lnSpc>
                <a:spcPts val="2187"/>
              </a:lnSpc>
              <a:tabLst>
                <a:tab pos="317500" algn="l"/>
              </a:tabLst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9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ant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urée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nv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ron</a:t>
            </a:r>
            <a:r>
              <a:rPr dirty="0" smtClean="0" sz="1800" spc="-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6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s),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-7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mod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tu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mé</a:t>
            </a:r>
            <a:r>
              <a:rPr dirty="0" smtClean="0" sz="1800" spc="-9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241300" indent="-228600">
              <a:lnSpc>
                <a:spcPts val="2187"/>
              </a:lnSpc>
              <a:spcBef>
                <a:spcPts val="350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-7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const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no</a:t>
            </a:r>
            <a:r>
              <a:rPr dirty="0" smtClean="0" sz="1800" spc="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-r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scr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ré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ss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41300">
              <a:lnSpc>
                <a:spcPts val="2187"/>
              </a:lnSpc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op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rat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ons,</a:t>
            </a:r>
            <a:endParaRPr sz="1800">
              <a:latin typeface="Verdana"/>
              <a:cs typeface="Verdana"/>
            </a:endParaRPr>
          </a:p>
          <a:p>
            <a:pPr marL="241300" marR="480205" indent="-228600" algn="just">
              <a:lnSpc>
                <a:spcPts val="2187"/>
              </a:lnSpc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-7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mod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rtante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ouvra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-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41300" marR="480205" algn="just">
              <a:lnSpc>
                <a:spcPts val="2187"/>
              </a:lnSpc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-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(nature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évo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ut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41300" marR="480205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-7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évo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ut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mé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ho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2160"/>
              </a:lnSpc>
              <a:spcBef>
                <a:spcPts val="108"/>
              </a:spcBef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-79">
                <a:latin typeface="Times New Roman"/>
                <a:cs typeface="Times New Roman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Une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évo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ut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r>
              <a:rPr dirty="0" smtClean="0" baseline="-1523" sz="2700" spc="-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ré</a:t>
            </a:r>
            <a:r>
              <a:rPr dirty="0" smtClean="0" baseline="-1523" sz="2700" spc="-9">
                <a:latin typeface="Verdana"/>
                <a:cs typeface="Verdana"/>
              </a:rPr>
              <a:t>g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em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ntat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</a:t>
            </a:r>
            <a:r>
              <a:rPr dirty="0" smtClean="0" baseline="-1523" sz="2700" spc="19">
                <a:latin typeface="Verdana"/>
                <a:cs typeface="Verdana"/>
              </a:rPr>
              <a:t>n</a:t>
            </a:r>
            <a:r>
              <a:rPr dirty="0" smtClean="0" baseline="-1714" sz="24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53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4802701" y="1653794"/>
            <a:ext cx="8744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bject 3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4664075" y="3501009"/>
            <a:ext cx="2236851" cy="16763"/>
          </a:xfrm>
          <a:custGeom>
            <a:avLst/>
            <a:gdLst/>
            <a:ahLst/>
            <a:cxnLst/>
            <a:rect l="l" t="t" r="r" b="b"/>
            <a:pathLst>
              <a:path w="2236851" h="16763">
                <a:moveTo>
                  <a:pt x="0" y="16763"/>
                </a:moveTo>
                <a:lnTo>
                  <a:pt x="2236851" y="16763"/>
                </a:lnTo>
                <a:lnTo>
                  <a:pt x="2236851" y="0"/>
                </a:lnTo>
                <a:lnTo>
                  <a:pt x="0" y="0"/>
                </a:lnTo>
                <a:lnTo>
                  <a:pt x="0" y="1676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6900926" y="3501009"/>
            <a:ext cx="2243073" cy="16763"/>
          </a:xfrm>
          <a:custGeom>
            <a:avLst/>
            <a:gdLst/>
            <a:ahLst/>
            <a:cxnLst/>
            <a:rect l="l" t="t" r="r" b="b"/>
            <a:pathLst>
              <a:path w="2243073" h="16763">
                <a:moveTo>
                  <a:pt x="0" y="16763"/>
                </a:moveTo>
                <a:lnTo>
                  <a:pt x="2243073" y="16763"/>
                </a:lnTo>
                <a:lnTo>
                  <a:pt x="2243073" y="0"/>
                </a:lnTo>
                <a:lnTo>
                  <a:pt x="0" y="0"/>
                </a:lnTo>
                <a:lnTo>
                  <a:pt x="0" y="16763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79387" y="3517671"/>
            <a:ext cx="4484624" cy="404596"/>
          </a:xfrm>
          <a:custGeom>
            <a:avLst/>
            <a:gdLst/>
            <a:ahLst/>
            <a:cxnLst/>
            <a:rect l="l" t="t" r="r" b="b"/>
            <a:pathLst>
              <a:path w="4484624" h="404596">
                <a:moveTo>
                  <a:pt x="0" y="404596"/>
                </a:moveTo>
                <a:lnTo>
                  <a:pt x="4484624" y="404596"/>
                </a:lnTo>
                <a:lnTo>
                  <a:pt x="4484624" y="0"/>
                </a:lnTo>
                <a:lnTo>
                  <a:pt x="0" y="0"/>
                </a:lnTo>
                <a:lnTo>
                  <a:pt x="0" y="404596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4664075" y="3517671"/>
            <a:ext cx="2236851" cy="404596"/>
          </a:xfrm>
          <a:custGeom>
            <a:avLst/>
            <a:gdLst/>
            <a:ahLst/>
            <a:cxnLst/>
            <a:rect l="l" t="t" r="r" b="b"/>
            <a:pathLst>
              <a:path w="2236851" h="404596">
                <a:moveTo>
                  <a:pt x="0" y="404596"/>
                </a:moveTo>
                <a:lnTo>
                  <a:pt x="2236851" y="404596"/>
                </a:lnTo>
                <a:lnTo>
                  <a:pt x="2236851" y="0"/>
                </a:lnTo>
                <a:lnTo>
                  <a:pt x="0" y="0"/>
                </a:lnTo>
                <a:lnTo>
                  <a:pt x="0" y="404596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6900926" y="3517671"/>
            <a:ext cx="2243074" cy="404596"/>
          </a:xfrm>
          <a:custGeom>
            <a:avLst/>
            <a:gdLst/>
            <a:ahLst/>
            <a:cxnLst/>
            <a:rect l="l" t="t" r="r" b="b"/>
            <a:pathLst>
              <a:path w="2243074" h="404596">
                <a:moveTo>
                  <a:pt x="2243073" y="0"/>
                </a:moveTo>
                <a:lnTo>
                  <a:pt x="0" y="0"/>
                </a:lnTo>
                <a:lnTo>
                  <a:pt x="0" y="404596"/>
                </a:lnTo>
                <a:lnTo>
                  <a:pt x="2243073" y="404596"/>
                </a:lnTo>
                <a:lnTo>
                  <a:pt x="2243073" y="0"/>
                </a:lnTo>
                <a:close/>
              </a:path>
            </a:pathLst>
          </a:custGeom>
          <a:solidFill>
            <a:srgbClr val="FFFF9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79387" y="3922318"/>
            <a:ext cx="2243074" cy="518109"/>
          </a:xfrm>
          <a:custGeom>
            <a:avLst/>
            <a:gdLst/>
            <a:ahLst/>
            <a:cxnLst/>
            <a:rect l="l" t="t" r="r" b="b"/>
            <a:pathLst>
              <a:path w="2243074" h="518109">
                <a:moveTo>
                  <a:pt x="0" y="518109"/>
                </a:moveTo>
                <a:lnTo>
                  <a:pt x="2243074" y="518109"/>
                </a:lnTo>
                <a:lnTo>
                  <a:pt x="2243074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2422525" y="3922318"/>
            <a:ext cx="2241550" cy="518109"/>
          </a:xfrm>
          <a:custGeom>
            <a:avLst/>
            <a:gdLst/>
            <a:ahLst/>
            <a:cxnLst/>
            <a:rect l="l" t="t" r="r" b="b"/>
            <a:pathLst>
              <a:path w="2241550" h="518109">
                <a:moveTo>
                  <a:pt x="0" y="518109"/>
                </a:moveTo>
                <a:lnTo>
                  <a:pt x="2241550" y="518109"/>
                </a:lnTo>
                <a:lnTo>
                  <a:pt x="2241550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4664075" y="3922318"/>
            <a:ext cx="2236851" cy="518109"/>
          </a:xfrm>
          <a:custGeom>
            <a:avLst/>
            <a:gdLst/>
            <a:ahLst/>
            <a:cxnLst/>
            <a:rect l="l" t="t" r="r" b="b"/>
            <a:pathLst>
              <a:path w="2236851" h="518109">
                <a:moveTo>
                  <a:pt x="0" y="518109"/>
                </a:moveTo>
                <a:lnTo>
                  <a:pt x="2236851" y="518109"/>
                </a:lnTo>
                <a:lnTo>
                  <a:pt x="2236851" y="0"/>
                </a:lnTo>
                <a:lnTo>
                  <a:pt x="0" y="0"/>
                </a:lnTo>
                <a:lnTo>
                  <a:pt x="0" y="518109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6900926" y="3922318"/>
            <a:ext cx="2243074" cy="518109"/>
          </a:xfrm>
          <a:custGeom>
            <a:avLst/>
            <a:gdLst/>
            <a:ahLst/>
            <a:cxnLst/>
            <a:rect l="l" t="t" r="r" b="b"/>
            <a:pathLst>
              <a:path w="2243074" h="518109">
                <a:moveTo>
                  <a:pt x="2243073" y="0"/>
                </a:moveTo>
                <a:lnTo>
                  <a:pt x="0" y="0"/>
                </a:lnTo>
                <a:lnTo>
                  <a:pt x="0" y="518109"/>
                </a:lnTo>
                <a:lnTo>
                  <a:pt x="2243073" y="51810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CC9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79387" y="4440402"/>
            <a:ext cx="2243074" cy="609498"/>
          </a:xfrm>
          <a:custGeom>
            <a:avLst/>
            <a:gdLst/>
            <a:ahLst/>
            <a:cxnLst/>
            <a:rect l="l" t="t" r="r" b="b"/>
            <a:pathLst>
              <a:path w="2243074" h="609498">
                <a:moveTo>
                  <a:pt x="0" y="609498"/>
                </a:moveTo>
                <a:lnTo>
                  <a:pt x="2243074" y="609498"/>
                </a:lnTo>
                <a:lnTo>
                  <a:pt x="2243074" y="0"/>
                </a:lnTo>
                <a:lnTo>
                  <a:pt x="0" y="0"/>
                </a:lnTo>
                <a:lnTo>
                  <a:pt x="0" y="609498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2422525" y="4440478"/>
            <a:ext cx="2241550" cy="304749"/>
          </a:xfrm>
          <a:custGeom>
            <a:avLst/>
            <a:gdLst/>
            <a:ahLst/>
            <a:cxnLst/>
            <a:rect l="l" t="t" r="r" b="b"/>
            <a:pathLst>
              <a:path w="2241550" h="304749">
                <a:moveTo>
                  <a:pt x="0" y="304749"/>
                </a:moveTo>
                <a:lnTo>
                  <a:pt x="2241550" y="304749"/>
                </a:lnTo>
                <a:lnTo>
                  <a:pt x="2241550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4664075" y="4440478"/>
            <a:ext cx="2236851" cy="304749"/>
          </a:xfrm>
          <a:custGeom>
            <a:avLst/>
            <a:gdLst/>
            <a:ahLst/>
            <a:cxnLst/>
            <a:rect l="l" t="t" r="r" b="b"/>
            <a:pathLst>
              <a:path w="2236851" h="304749">
                <a:moveTo>
                  <a:pt x="0" y="304749"/>
                </a:moveTo>
                <a:lnTo>
                  <a:pt x="2236851" y="304749"/>
                </a:lnTo>
                <a:lnTo>
                  <a:pt x="2236851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6900926" y="4440478"/>
            <a:ext cx="2243074" cy="304749"/>
          </a:xfrm>
          <a:custGeom>
            <a:avLst/>
            <a:gdLst/>
            <a:ahLst/>
            <a:cxnLst/>
            <a:rect l="l" t="t" r="r" b="b"/>
            <a:pathLst>
              <a:path w="2243074" h="304749">
                <a:moveTo>
                  <a:pt x="2243073" y="0"/>
                </a:moveTo>
                <a:lnTo>
                  <a:pt x="0" y="0"/>
                </a:lnTo>
                <a:lnTo>
                  <a:pt x="0" y="304749"/>
                </a:lnTo>
                <a:lnTo>
                  <a:pt x="2243073" y="30474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2422525" y="4745151"/>
            <a:ext cx="2241550" cy="304749"/>
          </a:xfrm>
          <a:custGeom>
            <a:avLst/>
            <a:gdLst/>
            <a:ahLst/>
            <a:cxnLst/>
            <a:rect l="l" t="t" r="r" b="b"/>
            <a:pathLst>
              <a:path w="2241550" h="304749">
                <a:moveTo>
                  <a:pt x="0" y="304749"/>
                </a:moveTo>
                <a:lnTo>
                  <a:pt x="2241550" y="304749"/>
                </a:lnTo>
                <a:lnTo>
                  <a:pt x="2241550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4664075" y="4745151"/>
            <a:ext cx="2236851" cy="304749"/>
          </a:xfrm>
          <a:custGeom>
            <a:avLst/>
            <a:gdLst/>
            <a:ahLst/>
            <a:cxnLst/>
            <a:rect l="l" t="t" r="r" b="b"/>
            <a:pathLst>
              <a:path w="2236851" h="304749">
                <a:moveTo>
                  <a:pt x="0" y="304749"/>
                </a:moveTo>
                <a:lnTo>
                  <a:pt x="2236851" y="304749"/>
                </a:lnTo>
                <a:lnTo>
                  <a:pt x="2236851" y="0"/>
                </a:lnTo>
                <a:lnTo>
                  <a:pt x="0" y="0"/>
                </a:lnTo>
                <a:lnTo>
                  <a:pt x="0" y="304749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6900926" y="4745151"/>
            <a:ext cx="2243074" cy="304749"/>
          </a:xfrm>
          <a:custGeom>
            <a:avLst/>
            <a:gdLst/>
            <a:ahLst/>
            <a:cxnLst/>
            <a:rect l="l" t="t" r="r" b="b"/>
            <a:pathLst>
              <a:path w="2243074" h="304749">
                <a:moveTo>
                  <a:pt x="2243073" y="0"/>
                </a:moveTo>
                <a:lnTo>
                  <a:pt x="0" y="0"/>
                </a:lnTo>
                <a:lnTo>
                  <a:pt x="0" y="304749"/>
                </a:lnTo>
                <a:lnTo>
                  <a:pt x="2243073" y="304749"/>
                </a:lnTo>
                <a:lnTo>
                  <a:pt x="2243073" y="0"/>
                </a:lnTo>
                <a:close/>
              </a:path>
            </a:pathLst>
          </a:custGeom>
          <a:solidFill>
            <a:srgbClr val="FF99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4664075" y="3212973"/>
            <a:ext cx="0" cy="304800"/>
          </a:xfrm>
          <a:custGeom>
            <a:avLst/>
            <a:gdLst/>
            <a:ahLst/>
            <a:cxnLst/>
            <a:rect l="l" t="t" r="r" b="b"/>
            <a:pathLst>
              <a:path w="0" h="304800">
                <a:moveTo>
                  <a:pt x="0" y="0"/>
                </a:moveTo>
                <a:lnTo>
                  <a:pt x="0" y="30480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6900926" y="3212973"/>
            <a:ext cx="0" cy="304800"/>
          </a:xfrm>
          <a:custGeom>
            <a:avLst/>
            <a:gdLst/>
            <a:ahLst/>
            <a:cxnLst/>
            <a:rect l="l" t="t" r="r" b="b"/>
            <a:pathLst>
              <a:path w="0" h="304800">
                <a:moveTo>
                  <a:pt x="0" y="0"/>
                </a:moveTo>
                <a:lnTo>
                  <a:pt x="0" y="30480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4664075" y="3517773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 h="0">
                <a:moveTo>
                  <a:pt x="4479924" y="0"/>
                </a:moveTo>
                <a:lnTo>
                  <a:pt x="0" y="0"/>
                </a:lnTo>
              </a:path>
              <a:path w="4479925" h="0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6900926" y="3212084"/>
            <a:ext cx="0" cy="1777"/>
          </a:xfrm>
          <a:custGeom>
            <a:avLst/>
            <a:gdLst/>
            <a:ahLst/>
            <a:cxnLst/>
            <a:rect l="l" t="t" r="r" b="b"/>
            <a:pathLst>
              <a:path w="0" h="1777">
                <a:moveTo>
                  <a:pt x="0" y="0"/>
                </a:moveTo>
                <a:lnTo>
                  <a:pt x="0" y="1777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4664075" y="2924175"/>
            <a:ext cx="2236851" cy="576834"/>
          </a:xfrm>
          <a:custGeom>
            <a:avLst/>
            <a:gdLst/>
            <a:ahLst/>
            <a:cxnLst/>
            <a:rect l="l" t="t" r="r" b="b"/>
            <a:pathLst>
              <a:path w="2236851" h="576834">
                <a:moveTo>
                  <a:pt x="0" y="576834"/>
                </a:moveTo>
                <a:lnTo>
                  <a:pt x="2236851" y="576834"/>
                </a:lnTo>
                <a:lnTo>
                  <a:pt x="2236851" y="0"/>
                </a:lnTo>
                <a:lnTo>
                  <a:pt x="0" y="0"/>
                </a:lnTo>
                <a:lnTo>
                  <a:pt x="0" y="576834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6900926" y="2924175"/>
            <a:ext cx="2243201" cy="576834"/>
          </a:xfrm>
          <a:custGeom>
            <a:avLst/>
            <a:gdLst/>
            <a:ahLst/>
            <a:cxnLst/>
            <a:rect l="l" t="t" r="r" b="b"/>
            <a:pathLst>
              <a:path w="2243201" h="576834">
                <a:moveTo>
                  <a:pt x="2243073" y="0"/>
                </a:moveTo>
                <a:lnTo>
                  <a:pt x="0" y="0"/>
                </a:lnTo>
                <a:lnTo>
                  <a:pt x="0" y="576834"/>
                </a:lnTo>
                <a:lnTo>
                  <a:pt x="2243073" y="576834"/>
                </a:lnTo>
                <a:lnTo>
                  <a:pt x="2243073" y="0"/>
                </a:lnTo>
                <a:close/>
              </a:path>
            </a:pathLst>
          </a:custGeom>
          <a:solidFill>
            <a:srgbClr val="FFFFCC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6900926" y="2924175"/>
            <a:ext cx="0" cy="576834"/>
          </a:xfrm>
          <a:custGeom>
            <a:avLst/>
            <a:gdLst/>
            <a:ahLst/>
            <a:cxnLst/>
            <a:rect l="l" t="t" r="r" b="b"/>
            <a:pathLst>
              <a:path w="0" h="576834">
                <a:moveTo>
                  <a:pt x="0" y="0"/>
                </a:moveTo>
                <a:lnTo>
                  <a:pt x="0" y="576834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4664075" y="2924175"/>
            <a:ext cx="0" cy="576834"/>
          </a:xfrm>
          <a:custGeom>
            <a:avLst/>
            <a:gdLst/>
            <a:ahLst/>
            <a:cxnLst/>
            <a:rect l="l" t="t" r="r" b="b"/>
            <a:pathLst>
              <a:path w="0" h="576834">
                <a:moveTo>
                  <a:pt x="0" y="0"/>
                </a:moveTo>
                <a:lnTo>
                  <a:pt x="0" y="576834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4664075" y="2924175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 h="0">
                <a:moveTo>
                  <a:pt x="4479924" y="0"/>
                </a:moveTo>
                <a:lnTo>
                  <a:pt x="0" y="0"/>
                </a:lnTo>
              </a:path>
              <a:path w="4479925" h="0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4664075" y="3501009"/>
            <a:ext cx="4479925" cy="0"/>
          </a:xfrm>
          <a:custGeom>
            <a:avLst/>
            <a:gdLst/>
            <a:ahLst/>
            <a:cxnLst/>
            <a:rect l="l" t="t" r="r" b="b"/>
            <a:pathLst>
              <a:path w="4479925" h="0">
                <a:moveTo>
                  <a:pt x="4479924" y="0"/>
                </a:moveTo>
                <a:lnTo>
                  <a:pt x="0" y="0"/>
                </a:lnTo>
              </a:path>
              <a:path w="4479925" h="0">
                <a:moveTo>
                  <a:pt x="0" y="1"/>
                </a:moveTo>
                <a:lnTo>
                  <a:pt x="4479924" y="0"/>
                </a:lnTo>
              </a:path>
            </a:pathLst>
          </a:custGeom>
          <a:ln w="17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6907910" y="3517900"/>
            <a:ext cx="0" cy="1584198"/>
          </a:xfrm>
          <a:custGeom>
            <a:avLst/>
            <a:gdLst/>
            <a:ahLst/>
            <a:cxnLst/>
            <a:rect l="l" t="t" r="r" b="b"/>
            <a:pathLst>
              <a:path w="0" h="1584198">
                <a:moveTo>
                  <a:pt x="0" y="0"/>
                </a:moveTo>
                <a:lnTo>
                  <a:pt x="0" y="1584198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 txBox="1"/>
          <p:nvPr/>
        </p:nvSpPr>
        <p:spPr>
          <a:xfrm>
            <a:off x="4220718" y="281817"/>
            <a:ext cx="464285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DOMAI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128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TENSION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337818" y="1486942"/>
            <a:ext cx="54574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083054" y="1486942"/>
            <a:ext cx="137843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o</a:t>
            </a:r>
            <a:r>
              <a:rPr dirty="0" smtClean="0" sz="2000" spc="-9" b="1">
                <a:latin typeface="Verdana"/>
                <a:cs typeface="Verdana"/>
              </a:rPr>
              <a:t>u</a:t>
            </a:r>
            <a:r>
              <a:rPr dirty="0" smtClean="0" sz="2000" spc="0" b="1">
                <a:latin typeface="Verdana"/>
                <a:cs typeface="Verdana"/>
              </a:rPr>
              <a:t>vr</a:t>
            </a:r>
            <a:r>
              <a:rPr dirty="0" smtClean="0" sz="2000" spc="9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g</a:t>
            </a:r>
            <a:r>
              <a:rPr dirty="0" smtClean="0" sz="2000" spc="-9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662299" y="1486942"/>
            <a:ext cx="34887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09669" y="1486942"/>
            <a:ext cx="182239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installati</a:t>
            </a:r>
            <a:r>
              <a:rPr dirty="0" smtClean="0" sz="2000" spc="-4" b="1">
                <a:latin typeface="Verdana"/>
                <a:cs typeface="Verdana"/>
              </a:rPr>
              <a:t>o</a:t>
            </a:r>
            <a:r>
              <a:rPr dirty="0" smtClean="0" sz="2000" spc="0" b="1">
                <a:latin typeface="Verdana"/>
                <a:cs typeface="Verdana"/>
              </a:rPr>
              <a:t>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232398" y="1486942"/>
            <a:ext cx="164507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électr</a:t>
            </a:r>
            <a:r>
              <a:rPr dirty="0" smtClean="0" sz="2000" spc="-14" b="1">
                <a:latin typeface="Verdana"/>
                <a:cs typeface="Verdana"/>
              </a:rPr>
              <a:t>i</a:t>
            </a:r>
            <a:r>
              <a:rPr dirty="0" smtClean="0" sz="2000" spc="0" b="1">
                <a:latin typeface="Verdana"/>
                <a:cs typeface="Verdana"/>
              </a:rPr>
              <a:t>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075168" y="1486942"/>
            <a:ext cx="687004" cy="5850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748">
              <a:lnSpc>
                <a:spcPts val="2180"/>
              </a:lnSpc>
              <a:spcBef>
                <a:spcPts val="109"/>
              </a:spcBef>
            </a:pPr>
            <a:r>
              <a:rPr dirty="0" smtClean="0" sz="2000" spc="-14" b="1">
                <a:latin typeface="Verdana"/>
                <a:cs typeface="Verdana"/>
              </a:rPr>
              <a:t>s</a:t>
            </a:r>
            <a:r>
              <a:rPr dirty="0" smtClean="0" sz="2000" spc="0" b="1">
                <a:latin typeface="Verdana"/>
                <a:cs typeface="Verdana"/>
              </a:rPr>
              <a:t>o</a:t>
            </a:r>
            <a:r>
              <a:rPr dirty="0" smtClean="0" sz="2000" spc="-9" b="1">
                <a:latin typeface="Verdana"/>
                <a:cs typeface="Verdana"/>
              </a:rPr>
              <a:t>n</a:t>
            </a:r>
            <a:r>
              <a:rPr dirty="0" smtClean="0" sz="2000" spc="0" b="1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  <a:p>
            <a:pPr marL="12700" marR="455">
              <a:lnSpc>
                <a:spcPts val="2405"/>
              </a:lnSpc>
              <a:spcBef>
                <a:spcPts val="11"/>
              </a:spcBef>
            </a:pPr>
            <a:r>
              <a:rPr dirty="0" smtClean="0" baseline="-1371" sz="3000" spc="0" b="1">
                <a:latin typeface="Verdana"/>
                <a:cs typeface="Verdana"/>
              </a:rPr>
              <a:t>sont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337818" y="1792123"/>
            <a:ext cx="109229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classés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603119" y="1792123"/>
            <a:ext cx="202779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n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496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d</a:t>
            </a:r>
            <a:r>
              <a:rPr dirty="0" smtClean="0" sz="2000" spc="4" b="1">
                <a:latin typeface="Verdana"/>
                <a:cs typeface="Verdana"/>
              </a:rPr>
              <a:t>o</a:t>
            </a:r>
            <a:r>
              <a:rPr dirty="0" smtClean="0" sz="2000" spc="-9" b="1">
                <a:latin typeface="Verdana"/>
                <a:cs typeface="Verdana"/>
              </a:rPr>
              <a:t>m</a:t>
            </a:r>
            <a:r>
              <a:rPr dirty="0" smtClean="0" sz="2000" spc="0" b="1">
                <a:latin typeface="Verdana"/>
                <a:cs typeface="Verdana"/>
              </a:rPr>
              <a:t>ai</a:t>
            </a:r>
            <a:r>
              <a:rPr dirty="0" smtClean="0" sz="2000" spc="-4" b="1">
                <a:latin typeface="Verdana"/>
                <a:cs typeface="Verdana"/>
              </a:rPr>
              <a:t>n</a:t>
            </a:r>
            <a:r>
              <a:rPr dirty="0" smtClean="0" sz="2000" spc="0" b="1">
                <a:latin typeface="Verdana"/>
                <a:cs typeface="Verdana"/>
              </a:rPr>
              <a:t>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4804029" y="1792123"/>
            <a:ext cx="41135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4" b="1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5387721" y="1792123"/>
            <a:ext cx="121509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t</a:t>
            </a:r>
            <a:r>
              <a:rPr dirty="0" smtClean="0" sz="2000" spc="-9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nsio</a:t>
            </a:r>
            <a:r>
              <a:rPr dirty="0" smtClean="0" sz="2000" spc="4" b="1">
                <a:latin typeface="Verdana"/>
                <a:cs typeface="Verdana"/>
              </a:rPr>
              <a:t>n</a:t>
            </a:r>
            <a:r>
              <a:rPr dirty="0" smtClean="0" sz="2000" spc="0" b="1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774942" y="1792123"/>
            <a:ext cx="112724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Ceu</a:t>
            </a:r>
            <a:r>
              <a:rPr dirty="0" smtClean="0" sz="2000" spc="4" b="1">
                <a:latin typeface="Verdana"/>
                <a:cs typeface="Verdana"/>
              </a:rPr>
              <a:t>x</a:t>
            </a:r>
            <a:r>
              <a:rPr dirty="0" smtClean="0" sz="2000" spc="0" b="1">
                <a:latin typeface="Verdana"/>
                <a:cs typeface="Verdana"/>
              </a:rPr>
              <a:t>-ci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337818" y="2096923"/>
            <a:ext cx="201071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dé</a:t>
            </a:r>
            <a:r>
              <a:rPr dirty="0" smtClean="0" sz="2000" spc="4" b="1">
                <a:latin typeface="Verdana"/>
                <a:cs typeface="Verdana"/>
              </a:rPr>
              <a:t>f</a:t>
            </a:r>
            <a:r>
              <a:rPr dirty="0" smtClean="0" sz="2000" spc="0" b="1">
                <a:latin typeface="Verdana"/>
                <a:cs typeface="Verdana"/>
              </a:rPr>
              <a:t>inis</a:t>
            </a:r>
            <a:r>
              <a:rPr dirty="0" smtClean="0" sz="2000" spc="329" b="1">
                <a:latin typeface="Verdana"/>
                <a:cs typeface="Verdana"/>
              </a:rPr>
              <a:t> </a:t>
            </a:r>
            <a:r>
              <a:rPr dirty="0" smtClean="0" sz="2000" spc="-9" b="1">
                <a:latin typeface="Verdana"/>
                <a:cs typeface="Verdana"/>
              </a:rPr>
              <a:t>p</a:t>
            </a:r>
            <a:r>
              <a:rPr dirty="0" smtClean="0" sz="2000" spc="-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r</a:t>
            </a:r>
            <a:r>
              <a:rPr dirty="0" smtClean="0" sz="2000" spc="32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413887" y="2096923"/>
            <a:ext cx="9844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norme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461129" y="2096923"/>
            <a:ext cx="44322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b="1">
                <a:latin typeface="Verdana"/>
                <a:cs typeface="Verdana"/>
              </a:rPr>
              <a:t>NF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970145" y="2096923"/>
            <a:ext cx="24774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C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282565" y="2096923"/>
            <a:ext cx="109070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 b="1">
                <a:latin typeface="Verdana"/>
                <a:cs typeface="Verdana"/>
              </a:rPr>
              <a:t>1</a:t>
            </a:r>
            <a:r>
              <a:rPr dirty="0" smtClean="0" sz="2000" spc="4" b="1">
                <a:latin typeface="Verdana"/>
                <a:cs typeface="Verdana"/>
              </a:rPr>
              <a:t>8</a:t>
            </a:r>
            <a:r>
              <a:rPr dirty="0" smtClean="0" sz="2000" spc="0" b="1">
                <a:latin typeface="Verdana"/>
                <a:cs typeface="Verdana"/>
              </a:rPr>
              <a:t>-</a:t>
            </a:r>
            <a:r>
              <a:rPr dirty="0" smtClean="0" sz="2000" spc="4" b="1">
                <a:latin typeface="Verdana"/>
                <a:cs typeface="Verdana"/>
              </a:rPr>
              <a:t>510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438138" y="2096923"/>
            <a:ext cx="74317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 b="1">
                <a:latin typeface="Verdana"/>
                <a:cs typeface="Verdana"/>
              </a:rPr>
              <a:t>d</a:t>
            </a:r>
            <a:r>
              <a:rPr dirty="0" smtClean="0" sz="2000" spc="0" b="1">
                <a:latin typeface="Verdana"/>
                <a:cs typeface="Verdana"/>
              </a:rPr>
              <a:t>a</a:t>
            </a:r>
            <a:r>
              <a:rPr dirty="0" smtClean="0" sz="2000" spc="4" b="1">
                <a:latin typeface="Verdana"/>
                <a:cs typeface="Verdana"/>
              </a:rPr>
              <a:t>n</a:t>
            </a:r>
            <a:r>
              <a:rPr dirty="0" smtClean="0" sz="2000" spc="0" b="1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244333" y="2096923"/>
            <a:ext cx="31922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28382" y="2096923"/>
            <a:ext cx="113387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ta</a:t>
            </a:r>
            <a:r>
              <a:rPr dirty="0" smtClean="0" sz="2000" spc="4" b="1">
                <a:latin typeface="Verdana"/>
                <a:cs typeface="Verdana"/>
              </a:rPr>
              <a:t>b</a:t>
            </a:r>
            <a:r>
              <a:rPr dirty="0" smtClean="0" sz="2000" spc="0" b="1">
                <a:latin typeface="Verdana"/>
                <a:cs typeface="Verdana"/>
              </a:rPr>
              <a:t>l</a:t>
            </a:r>
            <a:r>
              <a:rPr dirty="0" smtClean="0" sz="2000" spc="-9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au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955163" y="2411936"/>
            <a:ext cx="1937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37818" y="2453539"/>
            <a:ext cx="157836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ci-dess</a:t>
            </a:r>
            <a:r>
              <a:rPr dirty="0" smtClean="0" sz="2000" spc="4" b="1">
                <a:latin typeface="Verdana"/>
                <a:cs typeface="Verdana"/>
              </a:rPr>
              <a:t>o</a:t>
            </a:r>
            <a:r>
              <a:rPr dirty="0" smtClean="0" sz="2000" spc="0" b="1">
                <a:latin typeface="Verdana"/>
                <a:cs typeface="Verdana"/>
              </a:rPr>
              <a:t>us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3923" y="3629319"/>
            <a:ext cx="1684912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-75" b="1">
                <a:latin typeface="Arial"/>
                <a:cs typeface="Arial"/>
              </a:rPr>
              <a:t>T</a:t>
            </a:r>
            <a:r>
              <a:rPr dirty="0" smtClean="0" sz="1400" spc="4" b="1">
                <a:latin typeface="Arial"/>
                <a:cs typeface="Arial"/>
              </a:rPr>
              <a:t>r</a:t>
            </a:r>
            <a:r>
              <a:rPr dirty="0" smtClean="0" sz="1400" spc="0" b="1">
                <a:latin typeface="Arial"/>
                <a:cs typeface="Arial"/>
              </a:rPr>
              <a:t>ès</a:t>
            </a:r>
            <a:r>
              <a:rPr dirty="0" smtClean="0" sz="1400" spc="-29" b="1">
                <a:latin typeface="Arial"/>
                <a:cs typeface="Arial"/>
              </a:rPr>
              <a:t> </a:t>
            </a:r>
            <a:r>
              <a:rPr dirty="0" smtClean="0" sz="1400" spc="-4" b="1">
                <a:latin typeface="Arial"/>
                <a:cs typeface="Arial"/>
              </a:rPr>
              <a:t>b</a:t>
            </a:r>
            <a:r>
              <a:rPr dirty="0" smtClean="0" sz="1400" spc="0" b="1">
                <a:latin typeface="Arial"/>
                <a:cs typeface="Arial"/>
              </a:rPr>
              <a:t>asse</a:t>
            </a:r>
            <a:r>
              <a:rPr dirty="0" smtClean="0" sz="1400" spc="-19" b="1">
                <a:latin typeface="Arial"/>
                <a:cs typeface="Arial"/>
              </a:rPr>
              <a:t> </a:t>
            </a:r>
            <a:r>
              <a:rPr dirty="0" smtClean="0" sz="1400" spc="-114" b="1">
                <a:latin typeface="Arial"/>
                <a:cs typeface="Arial"/>
              </a:rPr>
              <a:t>T</a:t>
            </a:r>
            <a:r>
              <a:rPr dirty="0" smtClean="0" sz="1400" spc="0" b="1">
                <a:latin typeface="Arial"/>
                <a:cs typeface="Arial"/>
              </a:rPr>
              <a:t>e</a:t>
            </a:r>
            <a:r>
              <a:rPr dirty="0" smtClean="0" sz="1400" spc="-4" b="1">
                <a:latin typeface="Arial"/>
                <a:cs typeface="Arial"/>
              </a:rPr>
              <a:t>n</a:t>
            </a:r>
            <a:r>
              <a:rPr dirty="0" smtClean="0" sz="1400" spc="0" b="1">
                <a:latin typeface="Arial"/>
                <a:cs typeface="Arial"/>
              </a:rPr>
              <a:t>s</a:t>
            </a:r>
            <a:r>
              <a:rPr dirty="0" smtClean="0" sz="1400" spc="4" b="1">
                <a:latin typeface="Arial"/>
                <a:cs typeface="Arial"/>
              </a:rPr>
              <a:t>i</a:t>
            </a:r>
            <a:r>
              <a:rPr dirty="0" smtClean="0" sz="1400" spc="-4" b="1">
                <a:latin typeface="Arial"/>
                <a:cs typeface="Arial"/>
              </a:rPr>
              <a:t>o</a:t>
            </a:r>
            <a:r>
              <a:rPr dirty="0" smtClean="0" sz="1400" spc="0" b="1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363878" y="3629319"/>
            <a:ext cx="397350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-4" b="1">
                <a:latin typeface="Arial"/>
                <a:cs typeface="Arial"/>
              </a:rPr>
              <a:t>T</a:t>
            </a:r>
            <a:r>
              <a:rPr dirty="0" smtClean="0" sz="1400" spc="-4" b="1">
                <a:latin typeface="Arial"/>
                <a:cs typeface="Arial"/>
              </a:rPr>
              <a:t>B</a:t>
            </a:r>
            <a:r>
              <a:rPr dirty="0" smtClean="0" sz="1400" spc="0" b="1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8832" y="3984157"/>
            <a:ext cx="1278370" cy="4170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535"/>
              </a:lnSpc>
              <a:spcBef>
                <a:spcPts val="76"/>
              </a:spcBef>
            </a:pPr>
            <a:r>
              <a:rPr dirty="0" smtClean="0" sz="1400" spc="-4" b="1">
                <a:latin typeface="Arial"/>
                <a:cs typeface="Arial"/>
              </a:rPr>
              <a:t>B</a:t>
            </a:r>
            <a:r>
              <a:rPr dirty="0" smtClean="0" sz="1400" spc="0" b="1">
                <a:latin typeface="Arial"/>
                <a:cs typeface="Arial"/>
              </a:rPr>
              <a:t>asse</a:t>
            </a:r>
            <a:r>
              <a:rPr dirty="0" smtClean="0" sz="1400" spc="-19" b="1">
                <a:latin typeface="Arial"/>
                <a:cs typeface="Arial"/>
              </a:rPr>
              <a:t> </a:t>
            </a:r>
            <a:r>
              <a:rPr dirty="0" smtClean="0" sz="1400" spc="-114" b="1">
                <a:latin typeface="Arial"/>
                <a:cs typeface="Arial"/>
              </a:rPr>
              <a:t>T</a:t>
            </a:r>
            <a:r>
              <a:rPr dirty="0" smtClean="0" sz="1400" spc="0" b="1">
                <a:latin typeface="Arial"/>
                <a:cs typeface="Arial"/>
              </a:rPr>
              <a:t>e</a:t>
            </a:r>
            <a:r>
              <a:rPr dirty="0" smtClean="0" sz="1400" spc="-4" b="1">
                <a:latin typeface="Arial"/>
                <a:cs typeface="Arial"/>
              </a:rPr>
              <a:t>n</a:t>
            </a:r>
            <a:r>
              <a:rPr dirty="0" smtClean="0" sz="1400" spc="0" b="1">
                <a:latin typeface="Arial"/>
                <a:cs typeface="Arial"/>
              </a:rPr>
              <a:t>s</a:t>
            </a:r>
            <a:r>
              <a:rPr dirty="0" smtClean="0" sz="1400" spc="4" b="1">
                <a:latin typeface="Arial"/>
                <a:cs typeface="Arial"/>
              </a:rPr>
              <a:t>i</a:t>
            </a:r>
            <a:r>
              <a:rPr dirty="0" smtClean="0" sz="1400" spc="-4" b="1">
                <a:latin typeface="Arial"/>
                <a:cs typeface="Arial"/>
              </a:rPr>
              <a:t>o</a:t>
            </a:r>
            <a:r>
              <a:rPr dirty="0" smtClean="0" sz="1400" spc="0" b="1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  <a:p>
            <a:pPr marL="88734" marR="102054" algn="ctr">
              <a:lnSpc>
                <a:spcPct val="95825"/>
              </a:lnSpc>
            </a:pPr>
            <a:r>
              <a:rPr dirty="0" smtClean="0" sz="1400" spc="-4" b="1">
                <a:latin typeface="Arial"/>
                <a:cs typeface="Arial"/>
              </a:rPr>
              <a:t>D</a:t>
            </a:r>
            <a:r>
              <a:rPr dirty="0" smtClean="0" sz="1400" spc="-4" b="1">
                <a:latin typeface="Arial"/>
                <a:cs typeface="Arial"/>
              </a:rPr>
              <a:t>o</a:t>
            </a:r>
            <a:r>
              <a:rPr dirty="0" smtClean="0" sz="1400" spc="0" b="1">
                <a:latin typeface="Arial"/>
                <a:cs typeface="Arial"/>
              </a:rPr>
              <a:t>ma</a:t>
            </a:r>
            <a:r>
              <a:rPr dirty="0" smtClean="0" sz="1400" spc="4" b="1">
                <a:latin typeface="Arial"/>
                <a:cs typeface="Arial"/>
              </a:rPr>
              <a:t>i</a:t>
            </a:r>
            <a:r>
              <a:rPr dirty="0" smtClean="0" sz="1400" spc="-4" b="1">
                <a:latin typeface="Arial"/>
                <a:cs typeface="Arial"/>
              </a:rPr>
              <a:t>n</a:t>
            </a:r>
            <a:r>
              <a:rPr dirty="0" smtClean="0" sz="1400" spc="0" b="1">
                <a:latin typeface="Arial"/>
                <a:cs typeface="Arial"/>
              </a:rPr>
              <a:t>e</a:t>
            </a:r>
            <a:r>
              <a:rPr dirty="0" smtClean="0" sz="1400" spc="-14" b="1">
                <a:latin typeface="Arial"/>
                <a:cs typeface="Arial"/>
              </a:rPr>
              <a:t> </a:t>
            </a:r>
            <a:r>
              <a:rPr dirty="0" smtClean="0" sz="1400" spc="-4" b="1">
                <a:latin typeface="Arial"/>
                <a:cs typeface="Arial"/>
              </a:rPr>
              <a:t>B</a:t>
            </a:r>
            <a:r>
              <a:rPr dirty="0" smtClean="0" sz="1400" spc="0" b="1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412363" y="4090837"/>
            <a:ext cx="288385" cy="203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-4" b="1">
                <a:latin typeface="Arial"/>
                <a:cs typeface="Arial"/>
              </a:rPr>
              <a:t>BT</a:t>
            </a:r>
            <a:endParaRPr sz="14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348354" y="4502317"/>
            <a:ext cx="416401" cy="508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844" marR="3844">
              <a:lnSpc>
                <a:spcPts val="1535"/>
              </a:lnSpc>
              <a:spcBef>
                <a:spcPts val="76"/>
              </a:spcBef>
            </a:pPr>
            <a:r>
              <a:rPr dirty="0" smtClean="0" sz="1400" spc="-4" b="1">
                <a:latin typeface="Arial"/>
                <a:cs typeface="Arial"/>
              </a:rPr>
              <a:t>H</a:t>
            </a:r>
            <a:r>
              <a:rPr dirty="0" smtClean="0" sz="1400" spc="-114" b="1">
                <a:latin typeface="Arial"/>
                <a:cs typeface="Arial"/>
              </a:rPr>
              <a:t>T</a:t>
            </a:r>
            <a:r>
              <a:rPr dirty="0" smtClean="0" sz="1400" spc="0" b="1">
                <a:latin typeface="Arial"/>
                <a:cs typeface="Arial"/>
              </a:rPr>
              <a:t>A</a:t>
            </a:r>
            <a:endParaRPr sz="14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713"/>
              </a:spcBef>
            </a:pPr>
            <a:r>
              <a:rPr dirty="0" smtClean="0" sz="1400" spc="-4" b="1">
                <a:latin typeface="Arial"/>
                <a:cs typeface="Arial"/>
              </a:rPr>
              <a:t>HTB</a:t>
            </a:r>
            <a:endParaRPr sz="14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3768" y="4548037"/>
            <a:ext cx="1247879" cy="4170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1535"/>
              </a:lnSpc>
              <a:spcBef>
                <a:spcPts val="76"/>
              </a:spcBef>
            </a:pPr>
            <a:r>
              <a:rPr dirty="0" smtClean="0" sz="1400" spc="-4" b="1">
                <a:latin typeface="Arial"/>
                <a:cs typeface="Arial"/>
              </a:rPr>
              <a:t>H</a:t>
            </a:r>
            <a:r>
              <a:rPr dirty="0" smtClean="0" sz="1400" spc="0" b="1">
                <a:latin typeface="Arial"/>
                <a:cs typeface="Arial"/>
              </a:rPr>
              <a:t>a</a:t>
            </a:r>
            <a:r>
              <a:rPr dirty="0" smtClean="0" sz="1400" spc="-4" b="1">
                <a:latin typeface="Arial"/>
                <a:cs typeface="Arial"/>
              </a:rPr>
              <a:t>u</a:t>
            </a:r>
            <a:r>
              <a:rPr dirty="0" smtClean="0" sz="1400" spc="0" b="1">
                <a:latin typeface="Arial"/>
                <a:cs typeface="Arial"/>
              </a:rPr>
              <a:t>te</a:t>
            </a:r>
            <a:r>
              <a:rPr dirty="0" smtClean="0" sz="1400" spc="-14" b="1">
                <a:latin typeface="Arial"/>
                <a:cs typeface="Arial"/>
              </a:rPr>
              <a:t> </a:t>
            </a:r>
            <a:r>
              <a:rPr dirty="0" smtClean="0" sz="1400" spc="-114" b="1">
                <a:latin typeface="Arial"/>
                <a:cs typeface="Arial"/>
              </a:rPr>
              <a:t>T</a:t>
            </a:r>
            <a:r>
              <a:rPr dirty="0" smtClean="0" sz="1400" spc="0" b="1">
                <a:latin typeface="Arial"/>
                <a:cs typeface="Arial"/>
              </a:rPr>
              <a:t>e</a:t>
            </a:r>
            <a:r>
              <a:rPr dirty="0" smtClean="0" sz="1400" spc="-4" b="1">
                <a:latin typeface="Arial"/>
                <a:cs typeface="Arial"/>
              </a:rPr>
              <a:t>n</a:t>
            </a:r>
            <a:r>
              <a:rPr dirty="0" smtClean="0" sz="1400" spc="0" b="1">
                <a:latin typeface="Arial"/>
                <a:cs typeface="Arial"/>
              </a:rPr>
              <a:t>s</a:t>
            </a:r>
            <a:r>
              <a:rPr dirty="0" smtClean="0" sz="1400" spc="4" b="1">
                <a:latin typeface="Arial"/>
                <a:cs typeface="Arial"/>
              </a:rPr>
              <a:t>i</a:t>
            </a:r>
            <a:r>
              <a:rPr dirty="0" smtClean="0" sz="1400" spc="-4" b="1">
                <a:latin typeface="Arial"/>
                <a:cs typeface="Arial"/>
              </a:rPr>
              <a:t>o</a:t>
            </a:r>
            <a:r>
              <a:rPr dirty="0" smtClean="0" sz="1400" spc="0" b="1">
                <a:latin typeface="Arial"/>
                <a:cs typeface="Arial"/>
              </a:rPr>
              <a:t>n</a:t>
            </a:r>
            <a:endParaRPr sz="1400">
              <a:latin typeface="Arial"/>
              <a:cs typeface="Arial"/>
            </a:endParaRPr>
          </a:p>
          <a:p>
            <a:pPr marL="73799" marR="86499" algn="ctr">
              <a:lnSpc>
                <a:spcPct val="95825"/>
              </a:lnSpc>
            </a:pPr>
            <a:r>
              <a:rPr dirty="0" smtClean="0" sz="1400" spc="-4" b="1">
                <a:latin typeface="Arial"/>
                <a:cs typeface="Arial"/>
              </a:rPr>
              <a:t>D</a:t>
            </a:r>
            <a:r>
              <a:rPr dirty="0" smtClean="0" sz="1400" spc="-4" b="1">
                <a:latin typeface="Arial"/>
                <a:cs typeface="Arial"/>
              </a:rPr>
              <a:t>o</a:t>
            </a:r>
            <a:r>
              <a:rPr dirty="0" smtClean="0" sz="1400" spc="0" b="1">
                <a:latin typeface="Arial"/>
                <a:cs typeface="Arial"/>
              </a:rPr>
              <a:t>ma</a:t>
            </a:r>
            <a:r>
              <a:rPr dirty="0" smtClean="0" sz="1400" spc="4" b="1">
                <a:latin typeface="Arial"/>
                <a:cs typeface="Arial"/>
              </a:rPr>
              <a:t>i</a:t>
            </a:r>
            <a:r>
              <a:rPr dirty="0" smtClean="0" sz="1400" spc="-4" b="1">
                <a:latin typeface="Arial"/>
                <a:cs typeface="Arial"/>
              </a:rPr>
              <a:t>n</a:t>
            </a:r>
            <a:r>
              <a:rPr dirty="0" smtClean="0" sz="1400" spc="0" b="1">
                <a:latin typeface="Arial"/>
                <a:cs typeface="Arial"/>
              </a:rPr>
              <a:t>e</a:t>
            </a:r>
            <a:r>
              <a:rPr dirty="0" smtClean="0" sz="1400" spc="-14" b="1">
                <a:latin typeface="Arial"/>
                <a:cs typeface="Arial"/>
              </a:rPr>
              <a:t> </a:t>
            </a:r>
            <a:r>
              <a:rPr dirty="0" smtClean="0" sz="1400" spc="-4" b="1">
                <a:latin typeface="Arial"/>
                <a:cs typeface="Arial"/>
              </a:rPr>
              <a:t>H</a:t>
            </a:r>
            <a:r>
              <a:rPr dirty="0" smtClean="0" sz="1400" spc="0" b="1">
                <a:latin typeface="Arial"/>
                <a:cs typeface="Arial"/>
              </a:rPr>
              <a:t>T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54</a:t>
            </a:r>
            <a:endParaRPr sz="14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664075" y="2924175"/>
            <a:ext cx="2243835" cy="5852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80"/>
              </a:spcBef>
            </a:pPr>
            <a:endParaRPr sz="1400"/>
          </a:p>
          <a:p>
            <a:pPr marL="256032">
              <a:lnSpc>
                <a:spcPct val="95825"/>
              </a:lnSpc>
            </a:pP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En</a:t>
            </a:r>
            <a:r>
              <a:rPr dirty="0" smtClean="0" sz="1400" spc="-4" b="1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dirty="0" smtClean="0" sz="1400" spc="-4" b="1">
                <a:solidFill>
                  <a:srgbClr val="3381CC"/>
                </a:solidFill>
                <a:latin typeface="Arial"/>
                <a:cs typeface="Arial"/>
              </a:rPr>
              <a:t>o</a:t>
            </a:r>
            <a:r>
              <a:rPr dirty="0" smtClean="0" sz="1400" spc="-4" b="1">
                <a:solidFill>
                  <a:srgbClr val="3381CC"/>
                </a:solidFill>
                <a:latin typeface="Arial"/>
                <a:cs typeface="Arial"/>
              </a:rPr>
              <a:t>u</a:t>
            </a:r>
            <a:r>
              <a:rPr dirty="0" smtClean="0" sz="1400" spc="4" b="1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dirty="0" smtClean="0" sz="1400" spc="-4" b="1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dirty="0" smtClean="0" sz="1400" spc="-14" b="1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dirty="0" smtClean="0" sz="1400" spc="4" b="1">
                <a:solidFill>
                  <a:srgbClr val="3381CC"/>
                </a:solidFill>
                <a:latin typeface="Arial"/>
                <a:cs typeface="Arial"/>
              </a:rPr>
              <a:t>l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te</a:t>
            </a:r>
            <a:r>
              <a:rPr dirty="0" smtClean="0" sz="1400" spc="4" b="1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dirty="0" smtClean="0" sz="1400" spc="-4" b="1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dirty="0" smtClean="0" sz="1400" spc="-14" b="1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dirty="0" smtClean="0" sz="1400" spc="4" b="1">
                <a:solidFill>
                  <a:srgbClr val="3381CC"/>
                </a:solidFill>
                <a:latin typeface="Arial"/>
                <a:cs typeface="Arial"/>
              </a:rPr>
              <a:t>i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f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907910" y="2924175"/>
            <a:ext cx="2235644" cy="5852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80"/>
              </a:spcBef>
            </a:pPr>
            <a:endParaRPr sz="1400"/>
          </a:p>
          <a:p>
            <a:pPr marL="306959">
              <a:lnSpc>
                <a:spcPct val="95825"/>
              </a:lnSpc>
            </a:pP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En</a:t>
            </a:r>
            <a:r>
              <a:rPr dirty="0" smtClean="0" sz="1400" spc="-9" b="1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dirty="0" smtClean="0" sz="1400" spc="-4" b="1">
                <a:solidFill>
                  <a:srgbClr val="3381CC"/>
                </a:solidFill>
                <a:latin typeface="Arial"/>
                <a:cs typeface="Arial"/>
              </a:rPr>
              <a:t>o</a:t>
            </a:r>
            <a:r>
              <a:rPr dirty="0" smtClean="0" sz="1400" spc="-4" b="1">
                <a:solidFill>
                  <a:srgbClr val="3381CC"/>
                </a:solidFill>
                <a:latin typeface="Arial"/>
                <a:cs typeface="Arial"/>
              </a:rPr>
              <a:t>u</a:t>
            </a:r>
            <a:r>
              <a:rPr dirty="0" smtClean="0" sz="1400" spc="4" b="1">
                <a:solidFill>
                  <a:srgbClr val="3381CC"/>
                </a:solidFill>
                <a:latin typeface="Arial"/>
                <a:cs typeface="Arial"/>
              </a:rPr>
              <a:t>r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a</a:t>
            </a:r>
            <a:r>
              <a:rPr dirty="0" smtClean="0" sz="1400" spc="-4" b="1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dirty="0" smtClean="0" sz="1400" spc="-14" b="1">
                <a:solidFill>
                  <a:srgbClr val="3381CC"/>
                </a:solidFill>
                <a:latin typeface="Arial"/>
                <a:cs typeface="Arial"/>
              </a:rPr>
              <a:t> 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c</a:t>
            </a:r>
            <a:r>
              <a:rPr dirty="0" smtClean="0" sz="1400" spc="-4" b="1">
                <a:solidFill>
                  <a:srgbClr val="3381CC"/>
                </a:solidFill>
                <a:latin typeface="Arial"/>
                <a:cs typeface="Arial"/>
              </a:rPr>
              <a:t>o</a:t>
            </a:r>
            <a:r>
              <a:rPr dirty="0" smtClean="0" sz="1400" spc="-4" b="1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t</a:t>
            </a:r>
            <a:r>
              <a:rPr dirty="0" smtClean="0" sz="1400" spc="4" b="1">
                <a:solidFill>
                  <a:srgbClr val="3381CC"/>
                </a:solidFill>
                <a:latin typeface="Arial"/>
                <a:cs typeface="Arial"/>
              </a:rPr>
              <a:t>i</a:t>
            </a:r>
            <a:r>
              <a:rPr dirty="0" smtClean="0" sz="1400" spc="-4" b="1">
                <a:solidFill>
                  <a:srgbClr val="3381CC"/>
                </a:solidFill>
                <a:latin typeface="Arial"/>
                <a:cs typeface="Arial"/>
              </a:rPr>
              <a:t>n</a:t>
            </a:r>
            <a:r>
              <a:rPr dirty="0" smtClean="0" sz="1400" spc="0" b="1">
                <a:solidFill>
                  <a:srgbClr val="3381CC"/>
                </a:solidFill>
                <a:latin typeface="Arial"/>
                <a:cs typeface="Arial"/>
              </a:rPr>
              <a:t>u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664075" y="3509391"/>
            <a:ext cx="2243835" cy="1592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18"/>
              </a:spcBef>
            </a:pPr>
            <a:endParaRPr sz="850"/>
          </a:p>
          <a:p>
            <a:pPr marL="664298" marR="669016" algn="ctr">
              <a:lnSpc>
                <a:spcPct val="95825"/>
              </a:lnSpc>
            </a:pPr>
            <a:r>
              <a:rPr dirty="0" smtClean="0" sz="1400" spc="-4" b="1">
                <a:latin typeface="Arial"/>
                <a:cs typeface="Arial"/>
              </a:rPr>
              <a:t>U</a:t>
            </a:r>
            <a:r>
              <a:rPr dirty="0" smtClean="0" sz="1400" spc="0" b="1">
                <a:latin typeface="Arial"/>
                <a:cs typeface="Arial"/>
              </a:rPr>
              <a:t>n</a:t>
            </a:r>
            <a:r>
              <a:rPr dirty="0" smtClean="0" sz="1400" spc="-9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&lt;=</a:t>
            </a:r>
            <a:r>
              <a:rPr dirty="0" smtClean="0" sz="1400" spc="-9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50V</a:t>
            </a:r>
            <a:endParaRPr sz="1400">
              <a:latin typeface="Arial"/>
              <a:cs typeface="Arial"/>
            </a:endParaRPr>
          </a:p>
          <a:p>
            <a:pPr marL="281774" marR="285885" algn="ctr">
              <a:lnSpc>
                <a:spcPct val="95825"/>
              </a:lnSpc>
              <a:spcBef>
                <a:spcPts val="2024"/>
              </a:spcBef>
            </a:pPr>
            <a:r>
              <a:rPr dirty="0" smtClean="0" sz="1400" spc="0" b="1">
                <a:latin typeface="Arial"/>
                <a:cs typeface="Arial"/>
              </a:rPr>
              <a:t>50V</a:t>
            </a:r>
            <a:r>
              <a:rPr dirty="0" smtClean="0" sz="1400" spc="0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&lt;</a:t>
            </a:r>
            <a:r>
              <a:rPr dirty="0" smtClean="0" sz="1400" spc="-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Un</a:t>
            </a:r>
            <a:r>
              <a:rPr dirty="0" smtClean="0" sz="1400" spc="-1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&lt;=</a:t>
            </a:r>
            <a:r>
              <a:rPr dirty="0" smtClean="0" sz="1400" spc="-9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1</a:t>
            </a:r>
            <a:r>
              <a:rPr dirty="0" smtClean="0" sz="1400" spc="-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  <a:p>
            <a:pPr marL="144305" marR="150625" indent="0" algn="ctr">
              <a:lnSpc>
                <a:spcPts val="1609"/>
              </a:lnSpc>
              <a:spcBef>
                <a:spcPts val="1630"/>
              </a:spcBef>
            </a:pPr>
            <a:r>
              <a:rPr dirty="0" smtClean="0" sz="1400" spc="0" b="1">
                <a:latin typeface="Arial"/>
                <a:cs typeface="Arial"/>
              </a:rPr>
              <a:t>1000V</a:t>
            </a:r>
            <a:r>
              <a:rPr dirty="0" smtClean="0" sz="1400" spc="-1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&lt;</a:t>
            </a:r>
            <a:r>
              <a:rPr dirty="0" smtClean="0" sz="1400" spc="-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Un</a:t>
            </a:r>
            <a:r>
              <a:rPr dirty="0" smtClean="0" sz="1400" spc="-1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&lt;=</a:t>
            </a:r>
            <a:r>
              <a:rPr dirty="0" smtClean="0" sz="1400" spc="-9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50</a:t>
            </a:r>
            <a:r>
              <a:rPr dirty="0" smtClean="0" sz="1400" spc="-1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000V</a:t>
            </a:r>
            <a:r>
              <a:rPr dirty="0" smtClean="0" sz="1400" spc="0" b="1">
                <a:latin typeface="Arial"/>
                <a:cs typeface="Arial"/>
              </a:rPr>
              <a:t> </a:t>
            </a:r>
            <a:endParaRPr sz="1400">
              <a:latin typeface="Arial"/>
              <a:cs typeface="Arial"/>
            </a:endParaRPr>
          </a:p>
          <a:p>
            <a:pPr marL="144305" marR="150625" algn="ctr">
              <a:lnSpc>
                <a:spcPts val="1609"/>
              </a:lnSpc>
              <a:spcBef>
                <a:spcPts val="790"/>
              </a:spcBef>
            </a:pPr>
            <a:r>
              <a:rPr dirty="0" smtClean="0" sz="1400" spc="-4" b="1">
                <a:latin typeface="Arial"/>
                <a:cs typeface="Arial"/>
              </a:rPr>
              <a:t>U</a:t>
            </a:r>
            <a:r>
              <a:rPr dirty="0" smtClean="0" sz="1400" spc="0" b="1">
                <a:latin typeface="Arial"/>
                <a:cs typeface="Arial"/>
              </a:rPr>
              <a:t>n</a:t>
            </a:r>
            <a:r>
              <a:rPr dirty="0" smtClean="0" sz="1400" spc="-9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&gt;</a:t>
            </a:r>
            <a:r>
              <a:rPr dirty="0" smtClean="0" sz="1400" spc="-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50</a:t>
            </a:r>
            <a:r>
              <a:rPr dirty="0" smtClean="0" sz="1400" spc="-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907910" y="3509391"/>
            <a:ext cx="2236088" cy="15927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18"/>
              </a:spcBef>
            </a:pPr>
            <a:endParaRPr sz="850"/>
          </a:p>
          <a:p>
            <a:pPr marL="610069" marR="616358" algn="ctr">
              <a:lnSpc>
                <a:spcPct val="95825"/>
              </a:lnSpc>
            </a:pPr>
            <a:r>
              <a:rPr dirty="0" smtClean="0" sz="1400" spc="-4" b="1">
                <a:latin typeface="Arial"/>
                <a:cs typeface="Arial"/>
              </a:rPr>
              <a:t>U</a:t>
            </a:r>
            <a:r>
              <a:rPr dirty="0" smtClean="0" sz="1400" spc="0" b="1">
                <a:latin typeface="Arial"/>
                <a:cs typeface="Arial"/>
              </a:rPr>
              <a:t>n</a:t>
            </a:r>
            <a:r>
              <a:rPr dirty="0" smtClean="0" sz="1400" spc="-9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&lt;=</a:t>
            </a:r>
            <a:r>
              <a:rPr dirty="0" smtClean="0" sz="1400" spc="-9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120V</a:t>
            </a:r>
            <a:endParaRPr sz="1400">
              <a:latin typeface="Arial"/>
              <a:cs typeface="Arial"/>
            </a:endParaRPr>
          </a:p>
          <a:p>
            <a:pPr marL="253453" marR="258494" algn="ctr">
              <a:lnSpc>
                <a:spcPct val="95825"/>
              </a:lnSpc>
              <a:spcBef>
                <a:spcPts val="2024"/>
              </a:spcBef>
            </a:pPr>
            <a:r>
              <a:rPr dirty="0" smtClean="0" sz="1400" spc="0" b="1">
                <a:latin typeface="Arial"/>
                <a:cs typeface="Arial"/>
              </a:rPr>
              <a:t>120V</a:t>
            </a:r>
            <a:r>
              <a:rPr dirty="0" smtClean="0" sz="1400" spc="-19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&lt;</a:t>
            </a:r>
            <a:r>
              <a:rPr dirty="0" smtClean="0" sz="1400" spc="-4" b="1">
                <a:latin typeface="Arial"/>
                <a:cs typeface="Arial"/>
              </a:rPr>
              <a:t> </a:t>
            </a:r>
            <a:r>
              <a:rPr dirty="0" smtClean="0" sz="1400" spc="-4" b="1">
                <a:latin typeface="Arial"/>
                <a:cs typeface="Arial"/>
              </a:rPr>
              <a:t>U</a:t>
            </a:r>
            <a:r>
              <a:rPr dirty="0" smtClean="0" sz="1400" spc="0" b="1">
                <a:latin typeface="Arial"/>
                <a:cs typeface="Arial"/>
              </a:rPr>
              <a:t>n</a:t>
            </a:r>
            <a:r>
              <a:rPr dirty="0" smtClean="0" sz="1400" spc="0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&lt;=</a:t>
            </a:r>
            <a:r>
              <a:rPr dirty="0" smtClean="0" sz="1400" spc="-25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1500V</a:t>
            </a:r>
            <a:endParaRPr sz="1400">
              <a:latin typeface="Arial"/>
              <a:cs typeface="Arial"/>
            </a:endParaRPr>
          </a:p>
          <a:p>
            <a:pPr marL="116365" marR="121427" algn="ctr">
              <a:lnSpc>
                <a:spcPts val="1609"/>
              </a:lnSpc>
              <a:spcBef>
                <a:spcPts val="1630"/>
              </a:spcBef>
            </a:pPr>
            <a:r>
              <a:rPr dirty="0" smtClean="0" sz="1400" spc="0" b="1">
                <a:latin typeface="Arial"/>
                <a:cs typeface="Arial"/>
              </a:rPr>
              <a:t>1</a:t>
            </a:r>
            <a:r>
              <a:rPr dirty="0" smtClean="0" sz="1400" spc="-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500V</a:t>
            </a:r>
            <a:r>
              <a:rPr dirty="0" smtClean="0" sz="1400" spc="-19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&lt;</a:t>
            </a:r>
            <a:r>
              <a:rPr dirty="0" smtClean="0" sz="1400" spc="-4" b="1">
                <a:latin typeface="Arial"/>
                <a:cs typeface="Arial"/>
              </a:rPr>
              <a:t> </a:t>
            </a:r>
            <a:r>
              <a:rPr dirty="0" smtClean="0" sz="1400" spc="-4" b="1">
                <a:latin typeface="Arial"/>
                <a:cs typeface="Arial"/>
              </a:rPr>
              <a:t>U</a:t>
            </a:r>
            <a:r>
              <a:rPr dirty="0" smtClean="0" sz="1400" spc="0" b="1">
                <a:latin typeface="Arial"/>
                <a:cs typeface="Arial"/>
              </a:rPr>
              <a:t>n</a:t>
            </a:r>
            <a:r>
              <a:rPr dirty="0" smtClean="0" sz="1400" spc="0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&lt;=</a:t>
            </a:r>
            <a:r>
              <a:rPr dirty="0" smtClean="0" sz="1400" spc="-25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75</a:t>
            </a:r>
            <a:r>
              <a:rPr dirty="0" smtClean="0" sz="1400" spc="-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000V</a:t>
            </a:r>
            <a:r>
              <a:rPr dirty="0" smtClean="0" sz="1400" spc="0" b="1">
                <a:latin typeface="Arial"/>
                <a:cs typeface="Arial"/>
              </a:rPr>
              <a:t> </a:t>
            </a:r>
            <a:endParaRPr sz="1400">
              <a:latin typeface="Arial"/>
              <a:cs typeface="Arial"/>
            </a:endParaRPr>
          </a:p>
          <a:p>
            <a:pPr marL="116365" marR="121427" algn="ctr">
              <a:lnSpc>
                <a:spcPts val="1609"/>
              </a:lnSpc>
              <a:spcBef>
                <a:spcPts val="790"/>
              </a:spcBef>
            </a:pPr>
            <a:r>
              <a:rPr dirty="0" smtClean="0" sz="1400" spc="-4" b="1">
                <a:latin typeface="Arial"/>
                <a:cs typeface="Arial"/>
              </a:rPr>
              <a:t>U</a:t>
            </a:r>
            <a:r>
              <a:rPr dirty="0" smtClean="0" sz="1400" spc="0" b="1">
                <a:latin typeface="Arial"/>
                <a:cs typeface="Arial"/>
              </a:rPr>
              <a:t>n</a:t>
            </a:r>
            <a:r>
              <a:rPr dirty="0" smtClean="0" sz="1400" spc="-9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&gt;</a:t>
            </a:r>
            <a:r>
              <a:rPr dirty="0" smtClean="0" sz="1400" spc="-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75</a:t>
            </a:r>
            <a:r>
              <a:rPr dirty="0" smtClean="0" sz="1400" spc="-4" b="1">
                <a:latin typeface="Arial"/>
                <a:cs typeface="Arial"/>
              </a:rPr>
              <a:t> </a:t>
            </a:r>
            <a:r>
              <a:rPr dirty="0" smtClean="0" sz="1400" spc="0" b="1">
                <a:latin typeface="Arial"/>
                <a:cs typeface="Arial"/>
              </a:rPr>
              <a:t>000V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2008632" y="1240536"/>
            <a:ext cx="1517904" cy="15072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2636520" y="1240536"/>
            <a:ext cx="1062228" cy="15072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2808732" y="1240536"/>
            <a:ext cx="2211323" cy="15072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250825" y="4221226"/>
            <a:ext cx="2376551" cy="1190625"/>
          </a:xfrm>
          <a:custGeom>
            <a:avLst/>
            <a:gdLst/>
            <a:ahLst/>
            <a:cxnLst/>
            <a:rect l="l" t="t" r="r" b="b"/>
            <a:pathLst>
              <a:path w="2376551" h="1190625">
                <a:moveTo>
                  <a:pt x="0" y="1190625"/>
                </a:moveTo>
                <a:lnTo>
                  <a:pt x="2376551" y="1190625"/>
                </a:lnTo>
                <a:lnTo>
                  <a:pt x="2376551" y="0"/>
                </a:lnTo>
                <a:lnTo>
                  <a:pt x="0" y="0"/>
                </a:lnTo>
                <a:lnTo>
                  <a:pt x="0" y="1190625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2771775" y="4221226"/>
            <a:ext cx="3095625" cy="914400"/>
          </a:xfrm>
          <a:custGeom>
            <a:avLst/>
            <a:gdLst/>
            <a:ahLst/>
            <a:cxnLst/>
            <a:rect l="l" t="t" r="r" b="b"/>
            <a:pathLst>
              <a:path w="3095625" h="914400">
                <a:moveTo>
                  <a:pt x="0" y="914400"/>
                </a:moveTo>
                <a:lnTo>
                  <a:pt x="3095625" y="914400"/>
                </a:lnTo>
                <a:lnTo>
                  <a:pt x="3095625" y="0"/>
                </a:lnTo>
                <a:lnTo>
                  <a:pt x="0" y="0"/>
                </a:lnTo>
                <a:lnTo>
                  <a:pt x="0" y="914400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6156325" y="4221162"/>
            <a:ext cx="2743200" cy="1223962"/>
          </a:xfrm>
          <a:custGeom>
            <a:avLst/>
            <a:gdLst/>
            <a:ahLst/>
            <a:cxnLst/>
            <a:rect l="l" t="t" r="r" b="b"/>
            <a:pathLst>
              <a:path w="2743200" h="1223962">
                <a:moveTo>
                  <a:pt x="0" y="1223962"/>
                </a:moveTo>
                <a:lnTo>
                  <a:pt x="2743200" y="1223962"/>
                </a:lnTo>
                <a:lnTo>
                  <a:pt x="2743200" y="0"/>
                </a:lnTo>
                <a:lnTo>
                  <a:pt x="0" y="0"/>
                </a:lnTo>
                <a:lnTo>
                  <a:pt x="0" y="1223962"/>
                </a:lnTo>
                <a:close/>
              </a:path>
            </a:pathLst>
          </a:custGeom>
          <a:ln w="9525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79387" y="2586101"/>
            <a:ext cx="1524063" cy="1219200"/>
          </a:xfrm>
          <a:custGeom>
            <a:avLst/>
            <a:gdLst/>
            <a:ahLst/>
            <a:cxnLst/>
            <a:rect l="l" t="t" r="r" b="b"/>
            <a:pathLst>
              <a:path w="1524063" h="1219200">
                <a:moveTo>
                  <a:pt x="1242250" y="591185"/>
                </a:moveTo>
                <a:lnTo>
                  <a:pt x="1488503" y="459232"/>
                </a:lnTo>
                <a:lnTo>
                  <a:pt x="1178369" y="412876"/>
                </a:lnTo>
                <a:lnTo>
                  <a:pt x="1296860" y="251460"/>
                </a:lnTo>
                <a:lnTo>
                  <a:pt x="998715" y="300482"/>
                </a:lnTo>
                <a:lnTo>
                  <a:pt x="1024610" y="0"/>
                </a:lnTo>
                <a:lnTo>
                  <a:pt x="762000" y="327278"/>
                </a:lnTo>
                <a:lnTo>
                  <a:pt x="589280" y="129539"/>
                </a:lnTo>
                <a:lnTo>
                  <a:pt x="515899" y="356615"/>
                </a:lnTo>
                <a:lnTo>
                  <a:pt x="26111" y="129539"/>
                </a:lnTo>
                <a:lnTo>
                  <a:pt x="326466" y="429895"/>
                </a:lnTo>
                <a:lnTo>
                  <a:pt x="0" y="486156"/>
                </a:lnTo>
                <a:lnTo>
                  <a:pt x="262610" y="664590"/>
                </a:lnTo>
                <a:lnTo>
                  <a:pt x="9525" y="823340"/>
                </a:lnTo>
                <a:lnTo>
                  <a:pt x="399834" y="786638"/>
                </a:lnTo>
                <a:lnTo>
                  <a:pt x="335991" y="994283"/>
                </a:lnTo>
                <a:lnTo>
                  <a:pt x="544334" y="882014"/>
                </a:lnTo>
                <a:lnTo>
                  <a:pt x="598665" y="1219200"/>
                </a:lnTo>
                <a:lnTo>
                  <a:pt x="743089" y="842899"/>
                </a:lnTo>
                <a:lnTo>
                  <a:pt x="934643" y="1114044"/>
                </a:lnTo>
                <a:lnTo>
                  <a:pt x="989190" y="815975"/>
                </a:lnTo>
                <a:lnTo>
                  <a:pt x="1280223" y="1021334"/>
                </a:lnTo>
                <a:lnTo>
                  <a:pt x="1187894" y="730503"/>
                </a:lnTo>
                <a:lnTo>
                  <a:pt x="1524063" y="750062"/>
                </a:lnTo>
                <a:lnTo>
                  <a:pt x="1242250" y="59118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179387" y="2586101"/>
            <a:ext cx="1524063" cy="1219200"/>
          </a:xfrm>
          <a:custGeom>
            <a:avLst/>
            <a:gdLst/>
            <a:ahLst/>
            <a:cxnLst/>
            <a:rect l="l" t="t" r="r" b="b"/>
            <a:pathLst>
              <a:path w="1524063" h="1219200">
                <a:moveTo>
                  <a:pt x="762000" y="327278"/>
                </a:moveTo>
                <a:lnTo>
                  <a:pt x="1024610" y="0"/>
                </a:lnTo>
                <a:lnTo>
                  <a:pt x="998715" y="300482"/>
                </a:lnTo>
                <a:lnTo>
                  <a:pt x="1296860" y="251460"/>
                </a:lnTo>
                <a:lnTo>
                  <a:pt x="1178369" y="412876"/>
                </a:lnTo>
                <a:lnTo>
                  <a:pt x="1488503" y="459232"/>
                </a:lnTo>
                <a:lnTo>
                  <a:pt x="1242250" y="591185"/>
                </a:lnTo>
                <a:lnTo>
                  <a:pt x="1524063" y="750062"/>
                </a:lnTo>
                <a:lnTo>
                  <a:pt x="1187894" y="730503"/>
                </a:lnTo>
                <a:lnTo>
                  <a:pt x="1280223" y="1021334"/>
                </a:lnTo>
                <a:lnTo>
                  <a:pt x="989190" y="815975"/>
                </a:lnTo>
                <a:lnTo>
                  <a:pt x="934643" y="1114044"/>
                </a:lnTo>
                <a:lnTo>
                  <a:pt x="743089" y="842899"/>
                </a:lnTo>
                <a:lnTo>
                  <a:pt x="598665" y="1219200"/>
                </a:lnTo>
                <a:lnTo>
                  <a:pt x="544334" y="882014"/>
                </a:lnTo>
                <a:lnTo>
                  <a:pt x="335991" y="994283"/>
                </a:lnTo>
                <a:lnTo>
                  <a:pt x="399834" y="786638"/>
                </a:lnTo>
                <a:lnTo>
                  <a:pt x="9525" y="823340"/>
                </a:lnTo>
                <a:lnTo>
                  <a:pt x="262610" y="664590"/>
                </a:lnTo>
                <a:lnTo>
                  <a:pt x="0" y="486156"/>
                </a:lnTo>
                <a:lnTo>
                  <a:pt x="326466" y="429895"/>
                </a:lnTo>
                <a:lnTo>
                  <a:pt x="26111" y="129539"/>
                </a:lnTo>
                <a:lnTo>
                  <a:pt x="515899" y="356615"/>
                </a:lnTo>
                <a:lnTo>
                  <a:pt x="589280" y="129539"/>
                </a:lnTo>
                <a:lnTo>
                  <a:pt x="762000" y="327278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461772" y="2913888"/>
            <a:ext cx="1091184" cy="679703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1147572" y="2913888"/>
            <a:ext cx="481584" cy="679703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660779" y="2064639"/>
            <a:ext cx="939800" cy="849376"/>
          </a:xfrm>
          <a:custGeom>
            <a:avLst/>
            <a:gdLst/>
            <a:ahLst/>
            <a:cxnLst/>
            <a:rect l="l" t="t" r="r" b="b"/>
            <a:pathLst>
              <a:path w="939800" h="849376">
                <a:moveTo>
                  <a:pt x="304419" y="728345"/>
                </a:moveTo>
                <a:lnTo>
                  <a:pt x="939800" y="242062"/>
                </a:lnTo>
                <a:lnTo>
                  <a:pt x="754507" y="0"/>
                </a:lnTo>
                <a:lnTo>
                  <a:pt x="119252" y="486283"/>
                </a:lnTo>
                <a:lnTo>
                  <a:pt x="26543" y="365251"/>
                </a:lnTo>
                <a:lnTo>
                  <a:pt x="0" y="769365"/>
                </a:lnTo>
                <a:lnTo>
                  <a:pt x="397128" y="849376"/>
                </a:lnTo>
                <a:lnTo>
                  <a:pt x="304419" y="728345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660779" y="2064639"/>
            <a:ext cx="939800" cy="849376"/>
          </a:xfrm>
          <a:custGeom>
            <a:avLst/>
            <a:gdLst/>
            <a:ahLst/>
            <a:cxnLst/>
            <a:rect l="l" t="t" r="r" b="b"/>
            <a:pathLst>
              <a:path w="939800" h="849376">
                <a:moveTo>
                  <a:pt x="304419" y="728345"/>
                </a:moveTo>
                <a:lnTo>
                  <a:pt x="939800" y="242062"/>
                </a:lnTo>
                <a:lnTo>
                  <a:pt x="754507" y="0"/>
                </a:lnTo>
                <a:lnTo>
                  <a:pt x="119252" y="486283"/>
                </a:lnTo>
                <a:lnTo>
                  <a:pt x="26543" y="365251"/>
                </a:lnTo>
                <a:lnTo>
                  <a:pt x="0" y="769365"/>
                </a:lnTo>
                <a:lnTo>
                  <a:pt x="397128" y="849376"/>
                </a:lnTo>
                <a:lnTo>
                  <a:pt x="304419" y="728345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2771775" y="2967101"/>
            <a:ext cx="1524000" cy="1219200"/>
          </a:xfrm>
          <a:custGeom>
            <a:avLst/>
            <a:gdLst/>
            <a:ahLst/>
            <a:cxnLst/>
            <a:rect l="l" t="t" r="r" b="b"/>
            <a:pathLst>
              <a:path w="1524000" h="1219200">
                <a:moveTo>
                  <a:pt x="1242314" y="591185"/>
                </a:moveTo>
                <a:lnTo>
                  <a:pt x="1488566" y="459232"/>
                </a:lnTo>
                <a:lnTo>
                  <a:pt x="1178433" y="412876"/>
                </a:lnTo>
                <a:lnTo>
                  <a:pt x="1296797" y="251460"/>
                </a:lnTo>
                <a:lnTo>
                  <a:pt x="998727" y="300482"/>
                </a:lnTo>
                <a:lnTo>
                  <a:pt x="1024636" y="0"/>
                </a:lnTo>
                <a:lnTo>
                  <a:pt x="762000" y="327278"/>
                </a:lnTo>
                <a:lnTo>
                  <a:pt x="589279" y="129539"/>
                </a:lnTo>
                <a:lnTo>
                  <a:pt x="515874" y="356615"/>
                </a:lnTo>
                <a:lnTo>
                  <a:pt x="26162" y="129539"/>
                </a:lnTo>
                <a:lnTo>
                  <a:pt x="326517" y="429895"/>
                </a:lnTo>
                <a:lnTo>
                  <a:pt x="0" y="486156"/>
                </a:lnTo>
                <a:lnTo>
                  <a:pt x="262636" y="664591"/>
                </a:lnTo>
                <a:lnTo>
                  <a:pt x="9525" y="823341"/>
                </a:lnTo>
                <a:lnTo>
                  <a:pt x="399795" y="786638"/>
                </a:lnTo>
                <a:lnTo>
                  <a:pt x="336042" y="994282"/>
                </a:lnTo>
                <a:lnTo>
                  <a:pt x="544322" y="882015"/>
                </a:lnTo>
                <a:lnTo>
                  <a:pt x="598677" y="1219200"/>
                </a:lnTo>
                <a:lnTo>
                  <a:pt x="743076" y="842899"/>
                </a:lnTo>
                <a:lnTo>
                  <a:pt x="934592" y="1114044"/>
                </a:lnTo>
                <a:lnTo>
                  <a:pt x="989202" y="815975"/>
                </a:lnTo>
                <a:lnTo>
                  <a:pt x="1280287" y="1021334"/>
                </a:lnTo>
                <a:lnTo>
                  <a:pt x="1187958" y="730504"/>
                </a:lnTo>
                <a:lnTo>
                  <a:pt x="1524000" y="750062"/>
                </a:lnTo>
                <a:lnTo>
                  <a:pt x="1242314" y="59118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2771775" y="2967101"/>
            <a:ext cx="1524000" cy="1219200"/>
          </a:xfrm>
          <a:custGeom>
            <a:avLst/>
            <a:gdLst/>
            <a:ahLst/>
            <a:cxnLst/>
            <a:rect l="l" t="t" r="r" b="b"/>
            <a:pathLst>
              <a:path w="1524000" h="1219200">
                <a:moveTo>
                  <a:pt x="762000" y="327278"/>
                </a:moveTo>
                <a:lnTo>
                  <a:pt x="1024636" y="0"/>
                </a:lnTo>
                <a:lnTo>
                  <a:pt x="998727" y="300482"/>
                </a:lnTo>
                <a:lnTo>
                  <a:pt x="1296797" y="251460"/>
                </a:lnTo>
                <a:lnTo>
                  <a:pt x="1178433" y="412876"/>
                </a:lnTo>
                <a:lnTo>
                  <a:pt x="1488566" y="459232"/>
                </a:lnTo>
                <a:lnTo>
                  <a:pt x="1242314" y="591185"/>
                </a:lnTo>
                <a:lnTo>
                  <a:pt x="1524000" y="750062"/>
                </a:lnTo>
                <a:lnTo>
                  <a:pt x="1187958" y="730504"/>
                </a:lnTo>
                <a:lnTo>
                  <a:pt x="1280287" y="1021334"/>
                </a:lnTo>
                <a:lnTo>
                  <a:pt x="989202" y="815975"/>
                </a:lnTo>
                <a:lnTo>
                  <a:pt x="934592" y="1114044"/>
                </a:lnTo>
                <a:lnTo>
                  <a:pt x="743076" y="842899"/>
                </a:lnTo>
                <a:lnTo>
                  <a:pt x="598677" y="1219200"/>
                </a:lnTo>
                <a:lnTo>
                  <a:pt x="544322" y="882015"/>
                </a:lnTo>
                <a:lnTo>
                  <a:pt x="336042" y="994282"/>
                </a:lnTo>
                <a:lnTo>
                  <a:pt x="399795" y="786638"/>
                </a:lnTo>
                <a:lnTo>
                  <a:pt x="9525" y="823341"/>
                </a:lnTo>
                <a:lnTo>
                  <a:pt x="262636" y="664591"/>
                </a:lnTo>
                <a:lnTo>
                  <a:pt x="0" y="486156"/>
                </a:lnTo>
                <a:lnTo>
                  <a:pt x="326517" y="429895"/>
                </a:lnTo>
                <a:lnTo>
                  <a:pt x="26162" y="129539"/>
                </a:lnTo>
                <a:lnTo>
                  <a:pt x="515874" y="356615"/>
                </a:lnTo>
                <a:lnTo>
                  <a:pt x="589279" y="129539"/>
                </a:lnTo>
                <a:lnTo>
                  <a:pt x="762000" y="327278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2977896" y="3294888"/>
            <a:ext cx="1210056" cy="67970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3782567" y="3294888"/>
            <a:ext cx="481584" cy="67970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3076575" y="2205101"/>
            <a:ext cx="762000" cy="685800"/>
          </a:xfrm>
          <a:custGeom>
            <a:avLst/>
            <a:gdLst/>
            <a:ahLst/>
            <a:cxnLst/>
            <a:rect l="l" t="t" r="r" b="b"/>
            <a:pathLst>
              <a:path w="762000" h="685800">
                <a:moveTo>
                  <a:pt x="381000" y="685800"/>
                </a:moveTo>
                <a:lnTo>
                  <a:pt x="762000" y="514350"/>
                </a:lnTo>
                <a:lnTo>
                  <a:pt x="571500" y="514350"/>
                </a:lnTo>
                <a:lnTo>
                  <a:pt x="571500" y="0"/>
                </a:lnTo>
                <a:lnTo>
                  <a:pt x="190500" y="0"/>
                </a:lnTo>
                <a:lnTo>
                  <a:pt x="190500" y="514350"/>
                </a:lnTo>
                <a:lnTo>
                  <a:pt x="0" y="514350"/>
                </a:lnTo>
                <a:lnTo>
                  <a:pt x="381000" y="6858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3076575" y="2205101"/>
            <a:ext cx="762000" cy="685800"/>
          </a:xfrm>
          <a:custGeom>
            <a:avLst/>
            <a:gdLst/>
            <a:ahLst/>
            <a:cxnLst/>
            <a:rect l="l" t="t" r="r" b="b"/>
            <a:pathLst>
              <a:path w="762000" h="685800">
                <a:moveTo>
                  <a:pt x="0" y="514350"/>
                </a:moveTo>
                <a:lnTo>
                  <a:pt x="190500" y="514350"/>
                </a:lnTo>
                <a:lnTo>
                  <a:pt x="190500" y="0"/>
                </a:lnTo>
                <a:lnTo>
                  <a:pt x="571500" y="0"/>
                </a:lnTo>
                <a:lnTo>
                  <a:pt x="571500" y="514350"/>
                </a:lnTo>
                <a:lnTo>
                  <a:pt x="762000" y="514350"/>
                </a:lnTo>
                <a:lnTo>
                  <a:pt x="381000" y="685800"/>
                </a:lnTo>
                <a:lnTo>
                  <a:pt x="0" y="51435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5751449" y="2905252"/>
            <a:ext cx="2865501" cy="1315974"/>
          </a:xfrm>
          <a:custGeom>
            <a:avLst/>
            <a:gdLst/>
            <a:ahLst/>
            <a:cxnLst/>
            <a:rect l="l" t="t" r="r" b="b"/>
            <a:pathLst>
              <a:path w="2865501" h="1315974">
                <a:moveTo>
                  <a:pt x="2335783" y="638175"/>
                </a:moveTo>
                <a:lnTo>
                  <a:pt x="2798826" y="495681"/>
                </a:lnTo>
                <a:lnTo>
                  <a:pt x="2215769" y="445643"/>
                </a:lnTo>
                <a:lnTo>
                  <a:pt x="2438273" y="271525"/>
                </a:lnTo>
                <a:lnTo>
                  <a:pt x="1877822" y="324358"/>
                </a:lnTo>
                <a:lnTo>
                  <a:pt x="1926462" y="0"/>
                </a:lnTo>
                <a:lnTo>
                  <a:pt x="1432686" y="353313"/>
                </a:lnTo>
                <a:lnTo>
                  <a:pt x="1107948" y="139826"/>
                </a:lnTo>
                <a:lnTo>
                  <a:pt x="970026" y="384937"/>
                </a:lnTo>
                <a:lnTo>
                  <a:pt x="49022" y="139826"/>
                </a:lnTo>
                <a:lnTo>
                  <a:pt x="613790" y="464058"/>
                </a:lnTo>
                <a:lnTo>
                  <a:pt x="0" y="524763"/>
                </a:lnTo>
                <a:lnTo>
                  <a:pt x="493775" y="717296"/>
                </a:lnTo>
                <a:lnTo>
                  <a:pt x="17906" y="888619"/>
                </a:lnTo>
                <a:lnTo>
                  <a:pt x="751840" y="848995"/>
                </a:lnTo>
                <a:lnTo>
                  <a:pt x="631698" y="1073277"/>
                </a:lnTo>
                <a:lnTo>
                  <a:pt x="1023493" y="951992"/>
                </a:lnTo>
                <a:lnTo>
                  <a:pt x="1125601" y="1315974"/>
                </a:lnTo>
                <a:lnTo>
                  <a:pt x="1397127" y="909828"/>
                </a:lnTo>
                <a:lnTo>
                  <a:pt x="1757426" y="1202436"/>
                </a:lnTo>
                <a:lnTo>
                  <a:pt x="1859915" y="880745"/>
                </a:lnTo>
                <a:lnTo>
                  <a:pt x="2407157" y="1102360"/>
                </a:lnTo>
                <a:lnTo>
                  <a:pt x="2233676" y="788416"/>
                </a:lnTo>
                <a:lnTo>
                  <a:pt x="2865501" y="809625"/>
                </a:lnTo>
                <a:lnTo>
                  <a:pt x="2335783" y="638175"/>
                </a:lnTo>
                <a:close/>
              </a:path>
            </a:pathLst>
          </a:custGeom>
          <a:solidFill>
            <a:srgbClr val="CC33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5751449" y="2905252"/>
            <a:ext cx="2865501" cy="1315974"/>
          </a:xfrm>
          <a:custGeom>
            <a:avLst/>
            <a:gdLst/>
            <a:ahLst/>
            <a:cxnLst/>
            <a:rect l="l" t="t" r="r" b="b"/>
            <a:pathLst>
              <a:path w="2865501" h="1315974">
                <a:moveTo>
                  <a:pt x="1432686" y="353313"/>
                </a:moveTo>
                <a:lnTo>
                  <a:pt x="1926462" y="0"/>
                </a:lnTo>
                <a:lnTo>
                  <a:pt x="1877822" y="324358"/>
                </a:lnTo>
                <a:lnTo>
                  <a:pt x="2438273" y="271525"/>
                </a:lnTo>
                <a:lnTo>
                  <a:pt x="2215769" y="445643"/>
                </a:lnTo>
                <a:lnTo>
                  <a:pt x="2798826" y="495681"/>
                </a:lnTo>
                <a:lnTo>
                  <a:pt x="2335783" y="638175"/>
                </a:lnTo>
                <a:lnTo>
                  <a:pt x="2865501" y="809625"/>
                </a:lnTo>
                <a:lnTo>
                  <a:pt x="2233676" y="788416"/>
                </a:lnTo>
                <a:lnTo>
                  <a:pt x="2407157" y="1102360"/>
                </a:lnTo>
                <a:lnTo>
                  <a:pt x="1859915" y="880745"/>
                </a:lnTo>
                <a:lnTo>
                  <a:pt x="1757426" y="1202436"/>
                </a:lnTo>
                <a:lnTo>
                  <a:pt x="1397127" y="909828"/>
                </a:lnTo>
                <a:lnTo>
                  <a:pt x="1125601" y="1315974"/>
                </a:lnTo>
                <a:lnTo>
                  <a:pt x="1023493" y="951992"/>
                </a:lnTo>
                <a:lnTo>
                  <a:pt x="631698" y="1073277"/>
                </a:lnTo>
                <a:lnTo>
                  <a:pt x="751840" y="848995"/>
                </a:lnTo>
                <a:lnTo>
                  <a:pt x="17906" y="888619"/>
                </a:lnTo>
                <a:lnTo>
                  <a:pt x="493775" y="717296"/>
                </a:lnTo>
                <a:lnTo>
                  <a:pt x="0" y="524763"/>
                </a:lnTo>
                <a:lnTo>
                  <a:pt x="613790" y="464058"/>
                </a:lnTo>
                <a:lnTo>
                  <a:pt x="49022" y="139826"/>
                </a:lnTo>
                <a:lnTo>
                  <a:pt x="970026" y="384937"/>
                </a:lnTo>
                <a:lnTo>
                  <a:pt x="1107948" y="139826"/>
                </a:lnTo>
                <a:lnTo>
                  <a:pt x="1432686" y="353313"/>
                </a:lnTo>
                <a:close/>
              </a:path>
            </a:pathLst>
          </a:custGeom>
          <a:ln w="9524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6129528" y="3262884"/>
            <a:ext cx="1446276" cy="679703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7170420" y="3262884"/>
            <a:ext cx="481583" cy="679703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4186682" y="2138934"/>
            <a:ext cx="1355725" cy="1296035"/>
          </a:xfrm>
          <a:custGeom>
            <a:avLst/>
            <a:gdLst/>
            <a:ahLst/>
            <a:cxnLst/>
            <a:rect l="l" t="t" r="r" b="b"/>
            <a:pathLst>
              <a:path w="1355725" h="1296035">
                <a:moveTo>
                  <a:pt x="1023619" y="1174368"/>
                </a:moveTo>
                <a:lnTo>
                  <a:pt x="913002" y="1296035"/>
                </a:lnTo>
                <a:lnTo>
                  <a:pt x="1347342" y="1246377"/>
                </a:lnTo>
                <a:lnTo>
                  <a:pt x="1355725" y="809243"/>
                </a:lnTo>
                <a:lnTo>
                  <a:pt x="1244980" y="930910"/>
                </a:lnTo>
                <a:lnTo>
                  <a:pt x="221360" y="0"/>
                </a:lnTo>
                <a:lnTo>
                  <a:pt x="0" y="243458"/>
                </a:lnTo>
                <a:lnTo>
                  <a:pt x="1023619" y="1174368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4186682" y="2138934"/>
            <a:ext cx="1355725" cy="1296035"/>
          </a:xfrm>
          <a:custGeom>
            <a:avLst/>
            <a:gdLst/>
            <a:ahLst/>
            <a:cxnLst/>
            <a:rect l="l" t="t" r="r" b="b"/>
            <a:pathLst>
              <a:path w="1355725" h="1296035">
                <a:moveTo>
                  <a:pt x="913002" y="1296035"/>
                </a:moveTo>
                <a:lnTo>
                  <a:pt x="1023619" y="1174368"/>
                </a:lnTo>
                <a:lnTo>
                  <a:pt x="0" y="243458"/>
                </a:lnTo>
                <a:lnTo>
                  <a:pt x="221360" y="0"/>
                </a:lnTo>
                <a:lnTo>
                  <a:pt x="1244980" y="930910"/>
                </a:lnTo>
                <a:lnTo>
                  <a:pt x="1355725" y="809243"/>
                </a:lnTo>
                <a:lnTo>
                  <a:pt x="1347342" y="1246377"/>
                </a:lnTo>
                <a:lnTo>
                  <a:pt x="913002" y="1296035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dirty="0" smtClean="0" sz="2800" spc="-6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418969" y="1557497"/>
            <a:ext cx="585698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dirty="0" smtClean="0" sz="5400" spc="0" b="1">
                <a:solidFill>
                  <a:srgbClr val="333399"/>
                </a:solidFill>
                <a:latin typeface="Times New Roman"/>
                <a:cs typeface="Times New Roman"/>
              </a:rPr>
              <a:t>B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19450" y="1557497"/>
            <a:ext cx="623417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dirty="0" smtClean="0" sz="5400" spc="0" b="1">
                <a:solidFill>
                  <a:srgbClr val="333399"/>
                </a:solidFill>
                <a:latin typeface="Times New Roman"/>
                <a:cs typeface="Times New Roman"/>
              </a:rPr>
              <a:t>X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46524" y="1557497"/>
            <a:ext cx="623417" cy="711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5600"/>
              </a:lnSpc>
              <a:spcBef>
                <a:spcPts val="280"/>
              </a:spcBef>
            </a:pPr>
            <a:r>
              <a:rPr dirty="0" smtClean="0" sz="5400" spc="0" b="1">
                <a:solidFill>
                  <a:srgbClr val="333399"/>
                </a:solidFill>
                <a:latin typeface="Times New Roman"/>
                <a:cs typeface="Times New Roman"/>
              </a:rPr>
              <a:t>V</a:t>
            </a:r>
            <a:endParaRPr sz="54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9267" y="3049750"/>
            <a:ext cx="5283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333399"/>
                </a:solidFill>
                <a:latin typeface="Times New Roman"/>
                <a:cs typeface="Times New Roman"/>
              </a:rPr>
              <a:t>OU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72667" y="3049750"/>
            <a:ext cx="223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308852" y="3399136"/>
            <a:ext cx="884880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333399"/>
                </a:solidFill>
                <a:latin typeface="Times New Roman"/>
                <a:cs typeface="Times New Roman"/>
              </a:rPr>
              <a:t>QUOI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197317" y="3399136"/>
            <a:ext cx="223718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55950" y="3430750"/>
            <a:ext cx="6468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333399"/>
                </a:solidFill>
                <a:latin typeface="Times New Roman"/>
                <a:cs typeface="Times New Roman"/>
              </a:rPr>
              <a:t>QUI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807917" y="3430750"/>
            <a:ext cx="22352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50"/>
              </a:lnSpc>
              <a:spcBef>
                <a:spcPts val="127"/>
              </a:spcBef>
            </a:pPr>
            <a:r>
              <a:rPr dirty="0" smtClean="0" sz="2400" spc="0" b="1">
                <a:solidFill>
                  <a:srgbClr val="333399"/>
                </a:solidFill>
                <a:latin typeface="Times New Roman"/>
                <a:cs typeface="Times New Roman"/>
              </a:rPr>
              <a:t>?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55</a:t>
            </a:r>
            <a:endParaRPr sz="14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56325" y="4221162"/>
            <a:ext cx="2743200" cy="12239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 marR="210366">
              <a:lnSpc>
                <a:spcPts val="2880"/>
              </a:lnSpc>
              <a:spcBef>
                <a:spcPts val="594"/>
              </a:spcBef>
            </a:pP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3ème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c</a:t>
            </a:r>
            <a:r>
              <a:rPr dirty="0" smtClean="0" sz="2400" spc="-4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dirty="0" smtClean="0" sz="2400" spc="-39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actère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Let</a:t>
            </a:r>
            <a:r>
              <a:rPr dirty="0" smtClean="0" sz="24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re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dirty="0" smtClean="0" sz="2400" spc="4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dirty="0" smtClean="0" sz="2400" spc="4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2400" spc="4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on</a:t>
            </a:r>
            <a:r>
              <a:rPr dirty="0" smtClean="0" sz="2400" spc="9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elle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71775" y="4221226"/>
            <a:ext cx="3095625" cy="914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820">
              <a:lnSpc>
                <a:spcPct val="101277"/>
              </a:lnSpc>
              <a:spcBef>
                <a:spcPts val="345"/>
              </a:spcBef>
            </a:pP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2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ème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2400" spc="-9">
                <a:solidFill>
                  <a:srgbClr val="333399"/>
                </a:solidFill>
                <a:latin typeface="Verdana"/>
                <a:cs typeface="Verdana"/>
              </a:rPr>
              <a:t>c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dirty="0" smtClean="0" sz="2400" spc="-4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dirty="0" smtClean="0" sz="2400" spc="-4">
                <a:solidFill>
                  <a:srgbClr val="333399"/>
                </a:solidFill>
                <a:latin typeface="Verdana"/>
                <a:cs typeface="Verdana"/>
              </a:rPr>
              <a:t>c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tè</a:t>
            </a:r>
            <a:r>
              <a:rPr dirty="0" smtClean="0" sz="24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sz="24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  <a:p>
            <a:pPr marL="200025">
              <a:lnSpc>
                <a:spcPts val="2880"/>
              </a:lnSpc>
              <a:spcBef>
                <a:spcPts val="144"/>
              </a:spcBef>
            </a:pPr>
            <a:r>
              <a:rPr dirty="0" smtClean="0" baseline="-1142" sz="3600" spc="-239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baseline="-1142" sz="3600" spc="0">
                <a:solidFill>
                  <a:srgbClr val="333399"/>
                </a:solidFill>
                <a:latin typeface="Verdana"/>
                <a:cs typeface="Verdana"/>
              </a:rPr>
              <a:t>ype</a:t>
            </a:r>
            <a:r>
              <a:rPr dirty="0" smtClean="0" baseline="-1142" sz="3600" spc="14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1142" sz="3600" spc="0">
                <a:solidFill>
                  <a:srgbClr val="333399"/>
                </a:solidFill>
                <a:latin typeface="Verdana"/>
                <a:cs typeface="Verdana"/>
              </a:rPr>
              <a:t>d’opé</a:t>
            </a:r>
            <a:r>
              <a:rPr dirty="0" smtClean="0" baseline="-1142" sz="3600" spc="-3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baseline="-1142" sz="3600" spc="0">
                <a:solidFill>
                  <a:srgbClr val="333399"/>
                </a:solidFill>
                <a:latin typeface="Verdana"/>
                <a:cs typeface="Verdana"/>
              </a:rPr>
              <a:t>ation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250825" y="4221226"/>
            <a:ext cx="2376551" cy="11906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63908" marR="263001" indent="0" algn="ctr">
              <a:lnSpc>
                <a:spcPct val="100041"/>
              </a:lnSpc>
              <a:spcBef>
                <a:spcPts val="455"/>
              </a:spcBef>
            </a:pPr>
            <a:r>
              <a:rPr dirty="0" smtClean="0" sz="2400" spc="0">
                <a:solidFill>
                  <a:srgbClr val="333399"/>
                </a:solidFill>
                <a:latin typeface="Arial"/>
                <a:cs typeface="Arial"/>
              </a:rPr>
              <a:t>1</a:t>
            </a:r>
            <a:r>
              <a:rPr dirty="0" smtClean="0" sz="2400" spc="-4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2400" spc="0">
                <a:solidFill>
                  <a:srgbClr val="333399"/>
                </a:solidFill>
                <a:latin typeface="Arial"/>
                <a:cs typeface="Arial"/>
              </a:rPr>
              <a:t>r</a:t>
            </a:r>
            <a:r>
              <a:rPr dirty="0" smtClean="0" sz="2400" spc="9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400" spc="0">
                <a:solidFill>
                  <a:srgbClr val="333399"/>
                </a:solidFill>
                <a:latin typeface="Arial"/>
                <a:cs typeface="Arial"/>
              </a:rPr>
              <a:t>caractère</a:t>
            </a:r>
            <a:r>
              <a:rPr dirty="0" smtClean="0" sz="2400" spc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400" spc="0">
                <a:solidFill>
                  <a:srgbClr val="333399"/>
                </a:solidFill>
                <a:latin typeface="Arial"/>
                <a:cs typeface="Arial"/>
              </a:rPr>
              <a:t>D</a:t>
            </a:r>
            <a:r>
              <a:rPr dirty="0" smtClean="0" sz="2400" spc="-4">
                <a:solidFill>
                  <a:srgbClr val="333399"/>
                </a:solidFill>
                <a:latin typeface="Arial"/>
                <a:cs typeface="Arial"/>
              </a:rPr>
              <a:t>o</a:t>
            </a:r>
            <a:r>
              <a:rPr dirty="0" smtClean="0" sz="2400" spc="0">
                <a:solidFill>
                  <a:srgbClr val="333399"/>
                </a:solidFill>
                <a:latin typeface="Arial"/>
                <a:cs typeface="Arial"/>
              </a:rPr>
              <a:t>maine</a:t>
            </a:r>
            <a:r>
              <a:rPr dirty="0" smtClean="0" sz="2400" spc="19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400" spc="0">
                <a:solidFill>
                  <a:srgbClr val="333399"/>
                </a:solidFill>
                <a:latin typeface="Arial"/>
                <a:cs typeface="Arial"/>
              </a:rPr>
              <a:t>de</a:t>
            </a:r>
            <a:r>
              <a:rPr dirty="0" smtClean="0" sz="2400" spc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2400" spc="0">
                <a:solidFill>
                  <a:srgbClr val="333399"/>
                </a:solidFill>
                <a:latin typeface="Arial"/>
                <a:cs typeface="Arial"/>
              </a:rPr>
              <a:t>tensi</a:t>
            </a:r>
            <a:r>
              <a:rPr dirty="0" smtClean="0" sz="2400" spc="-4">
                <a:solidFill>
                  <a:srgbClr val="333399"/>
                </a:solidFill>
                <a:latin typeface="Arial"/>
                <a:cs typeface="Arial"/>
              </a:rPr>
              <a:t>o</a:t>
            </a:r>
            <a:r>
              <a:rPr dirty="0" smtClean="0" sz="2400" spc="0">
                <a:solidFill>
                  <a:srgbClr val="333399"/>
                </a:solidFill>
                <a:latin typeface="Arial"/>
                <a:cs typeface="Arial"/>
              </a:rPr>
              <a:t>n</a:t>
            </a:r>
            <a:endParaRPr sz="2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1765963"/>
            <a:ext cx="3040989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b="1" u="heavy">
                <a:latin typeface="Verdana"/>
                <a:cs typeface="Verdana"/>
              </a:rPr>
              <a:t>L</a:t>
            </a:r>
            <a:r>
              <a:rPr dirty="0" smtClean="0" sz="2000" spc="0" b="1" u="heavy">
                <a:latin typeface="Verdana"/>
                <a:cs typeface="Verdana"/>
              </a:rPr>
              <a:t>e</a:t>
            </a:r>
            <a:r>
              <a:rPr dirty="0" smtClean="0" sz="2000" spc="0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premier</a:t>
            </a:r>
            <a:r>
              <a:rPr dirty="0" smtClean="0" sz="2000" spc="-19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caractère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2253895"/>
            <a:ext cx="7295149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nd</a:t>
            </a:r>
            <a:r>
              <a:rPr dirty="0" smtClean="0" baseline="-2742" sz="3000" spc="-4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que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-9">
                <a:latin typeface="Verdana"/>
                <a:cs typeface="Verdana"/>
              </a:rPr>
              <a:t>l</a:t>
            </a:r>
            <a:r>
              <a:rPr dirty="0" smtClean="0" baseline="-2742" sz="3000" spc="0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do</a:t>
            </a:r>
            <a:r>
              <a:rPr dirty="0" smtClean="0" baseline="-2742" sz="3000" spc="-4">
                <a:latin typeface="Verdana"/>
                <a:cs typeface="Verdana"/>
              </a:rPr>
              <a:t>m</a:t>
            </a:r>
            <a:r>
              <a:rPr dirty="0" smtClean="0" baseline="-2742" sz="3000" spc="0">
                <a:latin typeface="Verdana"/>
                <a:cs typeface="Verdana"/>
              </a:rPr>
              <a:t>a</a:t>
            </a:r>
            <a:r>
              <a:rPr dirty="0" smtClean="0" baseline="-2742" sz="3000" spc="-14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ne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de</a:t>
            </a:r>
            <a:r>
              <a:rPr dirty="0" smtClean="0" baseline="-2742" sz="3000" spc="-14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tens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on</a:t>
            </a:r>
            <a:r>
              <a:rPr dirty="0" smtClean="0" baseline="-2742" sz="3000" spc="-1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d</a:t>
            </a:r>
            <a:r>
              <a:rPr dirty="0" smtClean="0" baseline="-2742" sz="3000" spc="-4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s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ouvr</a:t>
            </a:r>
            <a:r>
              <a:rPr dirty="0" smtClean="0" baseline="-2742" sz="3000" spc="-4">
                <a:latin typeface="Verdana"/>
                <a:cs typeface="Verdana"/>
              </a:rPr>
              <a:t>a</a:t>
            </a:r>
            <a:r>
              <a:rPr dirty="0" smtClean="0" baseline="-2742" sz="3000" spc="0">
                <a:latin typeface="Verdana"/>
                <a:cs typeface="Verdana"/>
              </a:rPr>
              <a:t>g</a:t>
            </a:r>
            <a:r>
              <a:rPr dirty="0" smtClean="0" baseline="-2742" sz="3000" spc="-4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s</a:t>
            </a:r>
            <a:r>
              <a:rPr dirty="0" smtClean="0" baseline="-2742" sz="3000" spc="-1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sur</a:t>
            </a:r>
            <a:r>
              <a:rPr dirty="0" smtClean="0" baseline="-2742" sz="3000" spc="-19">
                <a:latin typeface="Verdana"/>
                <a:cs typeface="Verdana"/>
              </a:rPr>
              <a:t> </a:t>
            </a:r>
            <a:r>
              <a:rPr dirty="0" smtClean="0" baseline="-2742" sz="3000" spc="-9">
                <a:latin typeface="Verdana"/>
                <a:cs typeface="Verdana"/>
              </a:rPr>
              <a:t>l</a:t>
            </a:r>
            <a:r>
              <a:rPr dirty="0" smtClean="0" baseline="-2742" sz="3000" spc="-4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sque</a:t>
            </a:r>
            <a:r>
              <a:rPr dirty="0" smtClean="0" baseline="-2742" sz="3000" spc="-9">
                <a:latin typeface="Verdana"/>
                <a:cs typeface="Verdana"/>
              </a:rPr>
              <a:t>l</a:t>
            </a:r>
            <a:r>
              <a:rPr dirty="0" smtClean="0" baseline="-2742" sz="3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titu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re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’hab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ut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trav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ou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nterv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nir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74394" y="3107337"/>
            <a:ext cx="5488387" cy="828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9568">
              <a:lnSpc>
                <a:spcPts val="2100"/>
              </a:lnSpc>
              <a:spcBef>
                <a:spcPts val="105"/>
              </a:spcBef>
            </a:pPr>
            <a:r>
              <a:rPr dirty="0" smtClean="0" baseline="-2742" sz="3000" spc="0" b="1">
                <a:latin typeface="Verdana"/>
                <a:cs typeface="Verdana"/>
              </a:rPr>
              <a:t>B</a:t>
            </a:r>
            <a:r>
              <a:rPr dirty="0" smtClean="0" baseline="-2742" sz="3000" spc="9" b="1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: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nsta</a:t>
            </a:r>
            <a:r>
              <a:rPr dirty="0" smtClean="0" baseline="-2742" sz="3000" spc="-14">
                <a:latin typeface="Verdana"/>
                <a:cs typeface="Verdana"/>
              </a:rPr>
              <a:t>l</a:t>
            </a:r>
            <a:r>
              <a:rPr dirty="0" smtClean="0" baseline="-2742" sz="3000" spc="-9">
                <a:latin typeface="Verdana"/>
                <a:cs typeface="Verdana"/>
              </a:rPr>
              <a:t>l</a:t>
            </a:r>
            <a:r>
              <a:rPr dirty="0" smtClean="0" baseline="-2742" sz="3000" spc="0">
                <a:latin typeface="Verdana"/>
                <a:cs typeface="Verdana"/>
              </a:rPr>
              <a:t>at</a:t>
            </a:r>
            <a:r>
              <a:rPr dirty="0" smtClean="0" baseline="-2742" sz="3000" spc="-14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on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-9">
                <a:latin typeface="Verdana"/>
                <a:cs typeface="Verdana"/>
              </a:rPr>
              <a:t>B</a:t>
            </a:r>
            <a:r>
              <a:rPr dirty="0" smtClean="0" baseline="-2742" sz="3000" spc="0">
                <a:latin typeface="Verdana"/>
                <a:cs typeface="Verdana"/>
              </a:rPr>
              <a:t>T</a:t>
            </a:r>
            <a:r>
              <a:rPr dirty="0" smtClean="0" baseline="-2742" sz="3000" spc="9">
                <a:latin typeface="Verdana"/>
                <a:cs typeface="Verdana"/>
              </a:rPr>
              <a:t> </a:t>
            </a:r>
            <a:r>
              <a:rPr dirty="0" smtClean="0" baseline="-2742" sz="3000" spc="0" i="1">
                <a:latin typeface="Verdana"/>
                <a:cs typeface="Verdana"/>
              </a:rPr>
              <a:t>(</a:t>
            </a:r>
            <a:r>
              <a:rPr dirty="0" smtClean="0" baseline="-2742" sz="3000" spc="-4" i="1">
                <a:latin typeface="Verdana"/>
                <a:cs typeface="Verdana"/>
              </a:rPr>
              <a:t>B</a:t>
            </a:r>
            <a:r>
              <a:rPr dirty="0" smtClean="0" baseline="-2742" sz="3000" spc="0" i="1">
                <a:latin typeface="Verdana"/>
                <a:cs typeface="Verdana"/>
              </a:rPr>
              <a:t>a</a:t>
            </a:r>
            <a:r>
              <a:rPr dirty="0" smtClean="0" baseline="-2742" sz="3000" spc="-4" i="1">
                <a:latin typeface="Verdana"/>
                <a:cs typeface="Verdana"/>
              </a:rPr>
              <a:t>s</a:t>
            </a:r>
            <a:r>
              <a:rPr dirty="0" smtClean="0" baseline="-2742" sz="3000" spc="0" i="1">
                <a:latin typeface="Verdana"/>
                <a:cs typeface="Verdana"/>
              </a:rPr>
              <a:t>se</a:t>
            </a:r>
            <a:r>
              <a:rPr dirty="0" smtClean="0" baseline="-2742" sz="3000" spc="-14" i="1">
                <a:latin typeface="Verdana"/>
                <a:cs typeface="Verdana"/>
              </a:rPr>
              <a:t> </a:t>
            </a:r>
            <a:r>
              <a:rPr dirty="0" smtClean="0" baseline="-2742" sz="3000" spc="0" i="1">
                <a:latin typeface="Verdana"/>
                <a:cs typeface="Verdana"/>
              </a:rPr>
              <a:t>T</a:t>
            </a:r>
            <a:r>
              <a:rPr dirty="0" smtClean="0" baseline="-2742" sz="3000" spc="-9" i="1">
                <a:latin typeface="Verdana"/>
                <a:cs typeface="Verdana"/>
              </a:rPr>
              <a:t>e</a:t>
            </a:r>
            <a:r>
              <a:rPr dirty="0" smtClean="0" baseline="-2742" sz="3000" spc="0" i="1">
                <a:latin typeface="Verdana"/>
                <a:cs typeface="Verdana"/>
              </a:rPr>
              <a:t>nsion</a:t>
            </a:r>
            <a:r>
              <a:rPr dirty="0" smtClean="0" baseline="-2742" sz="3000" spc="4" i="1">
                <a:latin typeface="Verdana"/>
                <a:cs typeface="Verdana"/>
              </a:rPr>
              <a:t>)</a:t>
            </a:r>
            <a:r>
              <a:rPr dirty="0" smtClean="0" baseline="-2742" sz="3000" spc="0">
                <a:latin typeface="Verdana"/>
                <a:cs typeface="Verdana"/>
              </a:rPr>
              <a:t>,</a:t>
            </a:r>
            <a:r>
              <a:rPr dirty="0" smtClean="0" baseline="-2742" sz="3000" spc="-39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ou</a:t>
            </a:r>
            <a:r>
              <a:rPr dirty="0" smtClean="0" baseline="-2742" sz="3000" spc="-9">
                <a:latin typeface="Verdana"/>
                <a:cs typeface="Verdana"/>
              </a:rPr>
              <a:t> </a:t>
            </a:r>
            <a:r>
              <a:rPr dirty="0" smtClean="0" baseline="-2742" sz="3000" spc="-4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dirty="0" smtClean="0" sz="2000" spc="-4" i="1">
                <a:latin typeface="Verdana"/>
                <a:cs typeface="Verdana"/>
              </a:rPr>
              <a:t>B</a:t>
            </a:r>
            <a:r>
              <a:rPr dirty="0" smtClean="0" sz="2000" spc="0" i="1">
                <a:latin typeface="Verdana"/>
                <a:cs typeface="Verdana"/>
              </a:rPr>
              <a:t>asse</a:t>
            </a:r>
            <a:r>
              <a:rPr dirty="0" smtClean="0" sz="2000" spc="-14" i="1">
                <a:latin typeface="Verdana"/>
                <a:cs typeface="Verdana"/>
              </a:rPr>
              <a:t> </a:t>
            </a:r>
            <a:r>
              <a:rPr dirty="0" smtClean="0" sz="2000" spc="0" i="1">
                <a:latin typeface="Verdana"/>
                <a:cs typeface="Verdana"/>
              </a:rPr>
              <a:t>Tension)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400"/>
              </a:lnSpc>
              <a:spcBef>
                <a:spcPts val="20"/>
              </a:spcBef>
            </a:pPr>
            <a:r>
              <a:rPr dirty="0" smtClean="0" baseline="-1371" sz="3000" spc="0" b="1">
                <a:latin typeface="Verdana"/>
                <a:cs typeface="Verdana"/>
              </a:rPr>
              <a:t>H</a:t>
            </a:r>
            <a:r>
              <a:rPr dirty="0" smtClean="0" baseline="-1371" sz="3000" spc="14" b="1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: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nsta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0">
                <a:latin typeface="Verdana"/>
                <a:cs typeface="Verdana"/>
              </a:rPr>
              <a:t>at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on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HT</a:t>
            </a:r>
            <a:r>
              <a:rPr dirty="0" smtClean="0" baseline="-1371" sz="3000" spc="9">
                <a:latin typeface="Verdana"/>
                <a:cs typeface="Verdana"/>
              </a:rPr>
              <a:t> </a:t>
            </a:r>
            <a:r>
              <a:rPr dirty="0" smtClean="0" baseline="-1371" sz="3000" spc="0" i="1">
                <a:latin typeface="Verdana"/>
                <a:cs typeface="Verdana"/>
              </a:rPr>
              <a:t>(H</a:t>
            </a:r>
            <a:r>
              <a:rPr dirty="0" smtClean="0" baseline="-1371" sz="3000" spc="-9" i="1">
                <a:latin typeface="Verdana"/>
                <a:cs typeface="Verdana"/>
              </a:rPr>
              <a:t>a</a:t>
            </a:r>
            <a:r>
              <a:rPr dirty="0" smtClean="0" baseline="-1371" sz="3000" spc="0" i="1">
                <a:latin typeface="Verdana"/>
                <a:cs typeface="Verdana"/>
              </a:rPr>
              <a:t>ute</a:t>
            </a:r>
            <a:r>
              <a:rPr dirty="0" smtClean="0" baseline="-1371" sz="3000" spc="-19" i="1">
                <a:latin typeface="Verdana"/>
                <a:cs typeface="Verdana"/>
              </a:rPr>
              <a:t> </a:t>
            </a:r>
            <a:r>
              <a:rPr dirty="0" smtClean="0" baseline="-1371" sz="3000" spc="0" i="1">
                <a:latin typeface="Verdana"/>
                <a:cs typeface="Verdana"/>
              </a:rPr>
              <a:t>Tension)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878271" y="3107337"/>
            <a:ext cx="1307595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9">
                <a:latin typeface="Verdana"/>
                <a:cs typeface="Verdana"/>
              </a:rPr>
              <a:t>B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19">
                <a:latin typeface="Verdana"/>
                <a:cs typeface="Verdana"/>
              </a:rPr>
              <a:t> </a:t>
            </a:r>
            <a:r>
              <a:rPr dirty="0" smtClean="0" sz="2000" spc="0" i="1">
                <a:latin typeface="Verdana"/>
                <a:cs typeface="Verdana"/>
              </a:rPr>
              <a:t>(Tr</a:t>
            </a:r>
            <a:r>
              <a:rPr dirty="0" smtClean="0" sz="2000" spc="-9" i="1">
                <a:latin typeface="Verdana"/>
                <a:cs typeface="Verdana"/>
              </a:rPr>
              <a:t>è</a:t>
            </a:r>
            <a:r>
              <a:rPr dirty="0" smtClean="0" sz="2000" spc="0" i="1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4394" y="4388130"/>
            <a:ext cx="399928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 u="heavy">
                <a:latin typeface="Verdana"/>
                <a:cs typeface="Verdana"/>
              </a:rPr>
              <a:t>S</a:t>
            </a:r>
            <a:r>
              <a:rPr dirty="0" smtClean="0" sz="2000" spc="4" b="1" u="heavy">
                <a:latin typeface="Verdana"/>
                <a:cs typeface="Verdana"/>
              </a:rPr>
              <a:t>u</a:t>
            </a:r>
            <a:r>
              <a:rPr dirty="0" smtClean="0" sz="2000" spc="0" b="1" u="heavy">
                <a:latin typeface="Verdana"/>
                <a:cs typeface="Verdana"/>
              </a:rPr>
              <a:t>ivi</a:t>
            </a:r>
            <a:r>
              <a:rPr dirty="0" smtClean="0" sz="2000" spc="0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d’un</a:t>
            </a:r>
            <a:r>
              <a:rPr dirty="0" smtClean="0" sz="2000" spc="-14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second</a:t>
            </a:r>
            <a:r>
              <a:rPr dirty="0" smtClean="0" sz="2000" spc="-9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car</a:t>
            </a:r>
            <a:r>
              <a:rPr dirty="0" smtClean="0" sz="2000" spc="4" b="1" u="heavy">
                <a:latin typeface="Verdana"/>
                <a:cs typeface="Verdana"/>
              </a:rPr>
              <a:t>a</a:t>
            </a:r>
            <a:r>
              <a:rPr dirty="0" smtClean="0" sz="2000" spc="0" b="1" u="heavy">
                <a:latin typeface="Verdana"/>
                <a:cs typeface="Verdana"/>
              </a:rPr>
              <a:t>ctère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4875810"/>
            <a:ext cx="4630920" cy="52374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dirty="0" smtClean="0" sz="2000" spc="0">
                <a:latin typeface="Verdana"/>
                <a:cs typeface="Verdana"/>
              </a:rPr>
              <a:t>qui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pr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se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nature</a:t>
            </a:r>
            <a:r>
              <a:rPr dirty="0" smtClean="0" sz="2000" spc="-3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op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33162" y="4875810"/>
            <a:ext cx="84305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que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901544" y="4875810"/>
            <a:ext cx="170479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titu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re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peut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56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122680" y="1781179"/>
            <a:ext cx="355526" cy="33684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7114" algn="just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latin typeface="Verdana"/>
                <a:cs typeface="Verdana"/>
              </a:rPr>
              <a:t>0</a:t>
            </a:r>
            <a:endParaRPr sz="2800">
              <a:latin typeface="Verdana"/>
              <a:cs typeface="Verdana"/>
            </a:endParaRPr>
          </a:p>
          <a:p>
            <a:pPr marL="12700" marR="36852" algn="just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latin typeface="Verdana"/>
                <a:cs typeface="Verdana"/>
              </a:rPr>
              <a:t>1</a:t>
            </a:r>
            <a:endParaRPr sz="2800">
              <a:latin typeface="Verdana"/>
              <a:cs typeface="Verdana"/>
            </a:endParaRPr>
          </a:p>
          <a:p>
            <a:pPr marL="12700" marR="37114" algn="just">
              <a:lnSpc>
                <a:spcPts val="3360"/>
              </a:lnSpc>
            </a:pPr>
            <a:r>
              <a:rPr dirty="0" smtClean="0" baseline="-1959" sz="4200" spc="0" b="1">
                <a:latin typeface="Verdana"/>
                <a:cs typeface="Verdana"/>
              </a:rPr>
              <a:t>2</a:t>
            </a:r>
            <a:endParaRPr sz="2800">
              <a:latin typeface="Verdana"/>
              <a:cs typeface="Verdana"/>
            </a:endParaRPr>
          </a:p>
          <a:p>
            <a:pPr marL="12700" marR="21044" algn="just">
              <a:lnSpc>
                <a:spcPts val="3360"/>
              </a:lnSpc>
            </a:pPr>
            <a:r>
              <a:rPr dirty="0" smtClean="0" baseline="-1959" sz="4200" spc="0" b="1">
                <a:latin typeface="Verdana"/>
                <a:cs typeface="Verdana"/>
              </a:rPr>
              <a:t>C</a:t>
            </a:r>
            <a:endParaRPr sz="2800">
              <a:latin typeface="Verdana"/>
              <a:cs typeface="Verdana"/>
            </a:endParaRPr>
          </a:p>
          <a:p>
            <a:pPr marL="12700" algn="just">
              <a:lnSpc>
                <a:spcPts val="3360"/>
              </a:lnSpc>
              <a:spcBef>
                <a:spcPts val="85"/>
              </a:spcBef>
            </a:pPr>
            <a:r>
              <a:rPr dirty="0" smtClean="0" sz="2800" spc="0" b="1">
                <a:latin typeface="Verdana"/>
                <a:cs typeface="Verdana"/>
              </a:rPr>
              <a:t>R</a:t>
            </a:r>
            <a:r>
              <a:rPr dirty="0" smtClean="0" sz="2800" spc="0" b="1">
                <a:latin typeface="Verdana"/>
                <a:cs typeface="Verdana"/>
              </a:rPr>
              <a:t> </a:t>
            </a:r>
            <a:r>
              <a:rPr dirty="0" smtClean="0" sz="2800" spc="0" b="1">
                <a:latin typeface="Verdana"/>
                <a:cs typeface="Verdana"/>
              </a:rPr>
              <a:t>S</a:t>
            </a:r>
            <a:r>
              <a:rPr dirty="0" smtClean="0" sz="2800" spc="0" b="1">
                <a:latin typeface="Verdana"/>
                <a:cs typeface="Verdana"/>
              </a:rPr>
              <a:t> </a:t>
            </a:r>
            <a:r>
              <a:rPr dirty="0" smtClean="0" sz="2800" spc="0" b="1"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  <a:p>
            <a:pPr marL="12700" marR="46997" algn="just">
              <a:lnSpc>
                <a:spcPts val="3275"/>
              </a:lnSpc>
            </a:pPr>
            <a:r>
              <a:rPr dirty="0" smtClean="0" sz="2800" spc="0" b="1"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97584" y="1864386"/>
            <a:ext cx="414685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1600" spc="0" b="1">
                <a:latin typeface="Verdana"/>
                <a:cs typeface="Verdana"/>
              </a:rPr>
              <a:t>:</a:t>
            </a:r>
            <a:r>
              <a:rPr dirty="0" smtClean="0" sz="1600" spc="3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vaux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d’o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dre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non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ctr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que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97302" y="2207901"/>
            <a:ext cx="246545" cy="251459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905" marR="24638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3015" marR="24696">
              <a:lnSpc>
                <a:spcPts val="3360"/>
              </a:lnSpc>
              <a:spcBef>
                <a:spcPts val="17"/>
              </a:spcBef>
            </a:pPr>
            <a:r>
              <a:rPr dirty="0" smtClean="0" baseline="-1959" sz="4200" spc="0" b="1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7545" marR="20166">
              <a:lnSpc>
                <a:spcPts val="3360"/>
              </a:lnSpc>
            </a:pPr>
            <a:r>
              <a:rPr dirty="0" smtClean="0" baseline="-1959" sz="4200" spc="0" b="1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37543">
              <a:lnSpc>
                <a:spcPts val="3360"/>
              </a:lnSpc>
            </a:pPr>
            <a:r>
              <a:rPr dirty="0" smtClean="0" baseline="-1959" sz="4200" spc="0" b="1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2700" marR="25012">
              <a:lnSpc>
                <a:spcPts val="3360"/>
              </a:lnSpc>
            </a:pPr>
            <a:r>
              <a:rPr dirty="0" smtClean="0" baseline="-1959" sz="4200" spc="0" b="1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9801" marR="17910">
              <a:lnSpc>
                <a:spcPts val="3354"/>
              </a:lnSpc>
            </a:pPr>
            <a:r>
              <a:rPr dirty="0" smtClean="0" baseline="-1959" sz="4200" spc="0" b="1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18564" y="2291108"/>
            <a:ext cx="6432599" cy="284111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843" marR="3004927" algn="just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Tr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vaux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d</a:t>
            </a:r>
            <a:r>
              <a:rPr dirty="0" smtClean="0" sz="2000" spc="0">
                <a:latin typeface="Verdana"/>
                <a:cs typeface="Verdana"/>
              </a:rPr>
              <a:t>re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ctr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que</a:t>
            </a:r>
            <a:endParaRPr sz="2000">
              <a:latin typeface="Verdana"/>
              <a:cs typeface="Verdana"/>
            </a:endParaRPr>
          </a:p>
          <a:p>
            <a:pPr marL="21843" marR="1657835" algn="just">
              <a:lnSpc>
                <a:spcPct val="101277"/>
              </a:lnSpc>
              <a:spcBef>
                <a:spcPts val="820"/>
              </a:spcBef>
            </a:pP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4">
                <a:latin typeface="Verdana"/>
                <a:cs typeface="Verdana"/>
              </a:rPr>
              <a:t>h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gé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travaux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d’o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dre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é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ctr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que</a:t>
            </a:r>
            <a:endParaRPr sz="2000">
              <a:latin typeface="Verdana"/>
              <a:cs typeface="Verdana"/>
            </a:endParaRPr>
          </a:p>
          <a:p>
            <a:pPr marL="26416" marR="3365895" algn="just">
              <a:lnSpc>
                <a:spcPct val="101277"/>
              </a:lnSpc>
              <a:spcBef>
                <a:spcPts val="929"/>
              </a:spcBef>
            </a:pP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4">
                <a:latin typeface="Verdana"/>
                <a:cs typeface="Verdana"/>
              </a:rPr>
              <a:t>h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gé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cons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gnat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  <a:p>
            <a:pPr marL="21843" indent="25908" algn="just">
              <a:lnSpc>
                <a:spcPts val="2430"/>
              </a:lnSpc>
              <a:spcBef>
                <a:spcPts val="931"/>
              </a:spcBef>
            </a:pPr>
            <a:r>
              <a:rPr dirty="0" smtClean="0" sz="2000" spc="0">
                <a:latin typeface="Verdana"/>
                <a:cs typeface="Verdana"/>
              </a:rPr>
              <a:t>Char</a:t>
            </a:r>
            <a:r>
              <a:rPr dirty="0" smtClean="0" sz="2000" spc="-9">
                <a:latin typeface="Verdana"/>
                <a:cs typeface="Verdana"/>
              </a:rPr>
              <a:t>g</a:t>
            </a:r>
            <a:r>
              <a:rPr dirty="0" smtClean="0" sz="2000" spc="0">
                <a:latin typeface="Verdana"/>
                <a:cs typeface="Verdana"/>
              </a:rPr>
              <a:t>é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nte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v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ons</a:t>
            </a:r>
            <a:r>
              <a:rPr dirty="0" smtClean="0" sz="2000" spc="-3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g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né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 i="1">
                <a:latin typeface="Verdana"/>
                <a:cs typeface="Verdana"/>
              </a:rPr>
              <a:t>(un</a:t>
            </a:r>
            <a:r>
              <a:rPr dirty="0" smtClean="0" sz="2000" spc="4" i="1">
                <a:latin typeface="Verdana"/>
                <a:cs typeface="Verdana"/>
              </a:rPr>
              <a:t>i</a:t>
            </a:r>
            <a:r>
              <a:rPr dirty="0" smtClean="0" sz="2000" spc="0" i="1">
                <a:latin typeface="Verdana"/>
                <a:cs typeface="Verdana"/>
              </a:rPr>
              <a:t>qu</a:t>
            </a:r>
            <a:r>
              <a:rPr dirty="0" smtClean="0" sz="2000" spc="-4" i="1">
                <a:latin typeface="Verdana"/>
                <a:cs typeface="Verdana"/>
              </a:rPr>
              <a:t>e</a:t>
            </a:r>
            <a:r>
              <a:rPr dirty="0" smtClean="0" sz="2000" spc="0" i="1">
                <a:latin typeface="Verdana"/>
                <a:cs typeface="Verdana"/>
              </a:rPr>
              <a:t>ment</a:t>
            </a:r>
            <a:r>
              <a:rPr dirty="0" smtClean="0" sz="2000" spc="-39" i="1">
                <a:latin typeface="Verdana"/>
                <a:cs typeface="Verdana"/>
              </a:rPr>
              <a:t> </a:t>
            </a:r>
            <a:r>
              <a:rPr dirty="0" smtClean="0" sz="2000" spc="-4" i="1">
                <a:latin typeface="Verdana"/>
                <a:cs typeface="Verdana"/>
              </a:rPr>
              <a:t>e</a:t>
            </a:r>
            <a:r>
              <a:rPr dirty="0" smtClean="0" sz="2000" spc="0" i="1">
                <a:latin typeface="Verdana"/>
                <a:cs typeface="Verdana"/>
              </a:rPr>
              <a:t>n</a:t>
            </a:r>
            <a:r>
              <a:rPr dirty="0" smtClean="0" sz="2000" spc="0" i="1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21843" algn="just">
              <a:lnSpc>
                <a:spcPts val="2430"/>
              </a:lnSpc>
              <a:spcBef>
                <a:spcPts val="928"/>
              </a:spcBef>
            </a:pP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4">
                <a:latin typeface="Verdana"/>
                <a:cs typeface="Verdana"/>
              </a:rPr>
              <a:t>h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gé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nterv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nti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ns</a:t>
            </a:r>
            <a:r>
              <a:rPr dirty="0" smtClean="0" sz="2000" spc="-24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nta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 i="1">
                <a:latin typeface="Verdana"/>
                <a:cs typeface="Verdana"/>
              </a:rPr>
              <a:t>(u</a:t>
            </a:r>
            <a:r>
              <a:rPr dirty="0" smtClean="0" sz="2000" spc="9" i="1">
                <a:latin typeface="Verdana"/>
                <a:cs typeface="Verdana"/>
              </a:rPr>
              <a:t>n</a:t>
            </a:r>
            <a:r>
              <a:rPr dirty="0" smtClean="0" sz="2000" spc="0" i="1">
                <a:latin typeface="Verdana"/>
                <a:cs typeface="Verdana"/>
              </a:rPr>
              <a:t>iqueme</a:t>
            </a:r>
            <a:r>
              <a:rPr dirty="0" smtClean="0" sz="2000" spc="-9" i="1">
                <a:latin typeface="Verdana"/>
                <a:cs typeface="Verdana"/>
              </a:rPr>
              <a:t>n</a:t>
            </a:r>
            <a:r>
              <a:rPr dirty="0" smtClean="0" sz="2000" spc="0" i="1">
                <a:latin typeface="Verdana"/>
                <a:cs typeface="Verdana"/>
              </a:rPr>
              <a:t>t</a:t>
            </a:r>
            <a:r>
              <a:rPr dirty="0" smtClean="0" sz="2000" spc="0" i="1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21843" algn="just">
              <a:lnSpc>
                <a:spcPts val="2430"/>
              </a:lnSpc>
              <a:spcBef>
                <a:spcPts val="928"/>
              </a:spcBef>
            </a:pPr>
            <a:r>
              <a:rPr dirty="0" smtClean="0" sz="2000" spc="0">
                <a:latin typeface="Verdana"/>
                <a:cs typeface="Verdana"/>
              </a:rPr>
              <a:t>Op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sur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nsta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photov</a:t>
            </a:r>
            <a:r>
              <a:rPr dirty="0" smtClean="0" sz="2000" spc="-4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ta</a:t>
            </a:r>
            <a:r>
              <a:rPr dirty="0" smtClean="0" sz="2000" spc="-9">
                <a:latin typeface="Verdana"/>
                <a:cs typeface="Verdana"/>
              </a:rPr>
              <a:t>ï</a:t>
            </a:r>
            <a:r>
              <a:rPr dirty="0" smtClean="0" sz="2000" spc="0">
                <a:latin typeface="Verdana"/>
                <a:cs typeface="Verdana"/>
              </a:rPr>
              <a:t>ques</a:t>
            </a:r>
            <a:endParaRPr sz="2000">
              <a:latin typeface="Verdana"/>
              <a:cs typeface="Verdana"/>
            </a:endParaRPr>
          </a:p>
          <a:p>
            <a:pPr marL="12700" marR="1597710" algn="just">
              <a:lnSpc>
                <a:spcPct val="101277"/>
              </a:lnSpc>
              <a:spcBef>
                <a:spcPts val="928"/>
              </a:spcBef>
            </a:pPr>
            <a:r>
              <a:rPr dirty="0" smtClean="0" sz="2000" spc="0">
                <a:latin typeface="Verdana"/>
                <a:cs typeface="Verdana"/>
              </a:rPr>
              <a:t>Op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ons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sp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ques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4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natures</a:t>
            </a:r>
            <a:r>
              <a:rPr dirty="0" smtClean="0" sz="2000" spc="-4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179353" y="3571522"/>
            <a:ext cx="51013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i="1">
                <a:latin typeface="Verdana"/>
                <a:cs typeface="Verdana"/>
              </a:rPr>
              <a:t>B</a:t>
            </a:r>
            <a:r>
              <a:rPr dirty="0" smtClean="0" sz="2000" spc="0" i="1">
                <a:latin typeface="Verdana"/>
                <a:cs typeface="Verdana"/>
              </a:rPr>
              <a:t>T)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64078" y="3998494"/>
            <a:ext cx="3755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i="1">
                <a:latin typeface="Verdana"/>
                <a:cs typeface="Verdana"/>
              </a:rPr>
              <a:t>e</a:t>
            </a:r>
            <a:r>
              <a:rPr dirty="0" smtClean="0" sz="2000" spc="0" i="1"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8563401" y="3998494"/>
            <a:ext cx="50980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i="1">
                <a:latin typeface="Verdana"/>
                <a:cs typeface="Verdana"/>
              </a:rPr>
              <a:t>B</a:t>
            </a:r>
            <a:r>
              <a:rPr dirty="0" smtClean="0" sz="2000" spc="0" i="1">
                <a:latin typeface="Verdana"/>
                <a:cs typeface="Verdana"/>
              </a:rPr>
              <a:t>T)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88069" y="4769108"/>
            <a:ext cx="221532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65580" y="5115967"/>
            <a:ext cx="589180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Essa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s*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/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V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/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surage</a:t>
            </a:r>
            <a:r>
              <a:rPr dirty="0" smtClean="0" sz="2000" spc="-4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/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anœu</a:t>
            </a:r>
            <a:r>
              <a:rPr dirty="0" smtClean="0" sz="2000" spc="4">
                <a:latin typeface="Verdana"/>
                <a:cs typeface="Verdana"/>
              </a:rPr>
              <a:t>v</a:t>
            </a:r>
            <a:r>
              <a:rPr dirty="0" smtClean="0" sz="2000" spc="0">
                <a:latin typeface="Verdana"/>
                <a:cs typeface="Verdana"/>
              </a:rPr>
              <a:t>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22680" y="5657154"/>
            <a:ext cx="4852197" cy="4235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695"/>
              </a:lnSpc>
              <a:spcBef>
                <a:spcPts val="84"/>
              </a:spcBef>
            </a:pPr>
            <a:r>
              <a:rPr dirty="0" smtClean="0" baseline="-1714" sz="2400" spc="4">
                <a:latin typeface="Verdana"/>
                <a:cs typeface="Verdana"/>
              </a:rPr>
              <a:t>*</a:t>
            </a:r>
            <a:r>
              <a:rPr dirty="0" smtClean="0" baseline="-1714" sz="2400" spc="0">
                <a:latin typeface="Verdana"/>
                <a:cs typeface="Verdana"/>
              </a:rPr>
              <a:t>L'at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ribut</a:t>
            </a:r>
            <a:r>
              <a:rPr dirty="0" smtClean="0" baseline="-1714" sz="2400" spc="-83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"Es</a:t>
            </a:r>
            <a:r>
              <a:rPr dirty="0" smtClean="0" baseline="-1714" sz="2400" spc="-9">
                <a:latin typeface="Verdana"/>
                <a:cs typeface="Verdana"/>
              </a:rPr>
              <a:t>s</a:t>
            </a:r>
            <a:r>
              <a:rPr dirty="0" smtClean="0" baseline="-1714" sz="2400" spc="0">
                <a:latin typeface="Verdana"/>
                <a:cs typeface="Verdana"/>
              </a:rPr>
              <a:t>ai"</a:t>
            </a:r>
            <a:r>
              <a:rPr dirty="0" smtClean="0" baseline="-1714" sz="2400" spc="-25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peut</a:t>
            </a:r>
            <a:r>
              <a:rPr dirty="0" smtClean="0" baseline="-1714" sz="2400" spc="-35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éga</a:t>
            </a:r>
            <a:r>
              <a:rPr dirty="0" smtClean="0" baseline="-1714" sz="2400" spc="-4">
                <a:latin typeface="Verdana"/>
                <a:cs typeface="Verdana"/>
              </a:rPr>
              <a:t>l</a:t>
            </a:r>
            <a:r>
              <a:rPr dirty="0" smtClean="0" baseline="-1714" sz="2400" spc="0">
                <a:latin typeface="Verdana"/>
                <a:cs typeface="Verdana"/>
              </a:rPr>
              <a:t>e</a:t>
            </a:r>
            <a:r>
              <a:rPr dirty="0" smtClean="0" baseline="-1714" sz="2400" spc="-4">
                <a:latin typeface="Verdana"/>
                <a:cs typeface="Verdana"/>
              </a:rPr>
              <a:t>m</a:t>
            </a:r>
            <a:r>
              <a:rPr dirty="0" smtClean="0" baseline="-1714" sz="2400" spc="0">
                <a:latin typeface="Verdana"/>
                <a:cs typeface="Verdana"/>
              </a:rPr>
              <a:t>e</a:t>
            </a:r>
            <a:r>
              <a:rPr dirty="0" smtClean="0" baseline="-1714" sz="2400" spc="-4">
                <a:latin typeface="Verdana"/>
                <a:cs typeface="Verdana"/>
              </a:rPr>
              <a:t>n</a:t>
            </a:r>
            <a:r>
              <a:rPr dirty="0" smtClean="0" baseline="-1714" sz="2400" spc="0">
                <a:latin typeface="Verdana"/>
                <a:cs typeface="Verdana"/>
              </a:rPr>
              <a:t>t</a:t>
            </a:r>
            <a:r>
              <a:rPr dirty="0" smtClean="0" baseline="-1714" sz="2400" spc="-54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ê</a:t>
            </a:r>
            <a:r>
              <a:rPr dirty="0" smtClean="0" baseline="-1714" sz="2400" spc="-9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re</a:t>
            </a:r>
            <a:r>
              <a:rPr dirty="0" smtClean="0" baseline="-1714" sz="2400" spc="-32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asso</a:t>
            </a:r>
            <a:r>
              <a:rPr dirty="0" smtClean="0" baseline="-1714" sz="2400" spc="-4">
                <a:latin typeface="Verdana"/>
                <a:cs typeface="Verdana"/>
              </a:rPr>
              <a:t>c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é</a:t>
            </a:r>
            <a:endParaRPr sz="1600">
              <a:latin typeface="Verdana"/>
              <a:cs typeface="Verdana"/>
            </a:endParaRPr>
          </a:p>
          <a:p>
            <a:pPr marL="355600" marR="37043">
              <a:lnSpc>
                <a:spcPts val="1600"/>
              </a:lnSpc>
            </a:pPr>
            <a:r>
              <a:rPr dirty="0" smtClean="0" sz="1600" spc="0">
                <a:latin typeface="Verdana"/>
                <a:cs typeface="Verdana"/>
              </a:rPr>
              <a:t>aux</a:t>
            </a:r>
            <a:r>
              <a:rPr dirty="0" smtClean="0" sz="1600" spc="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hab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ons</a:t>
            </a:r>
            <a:r>
              <a:rPr dirty="0" smtClean="0" sz="1600" spc="-1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B2V</a:t>
            </a:r>
            <a:r>
              <a:rPr dirty="0" smtClean="0" sz="1600" spc="-2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ou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H2</a:t>
            </a:r>
            <a:r>
              <a:rPr dirty="0" smtClean="0" sz="1600" spc="9">
                <a:latin typeface="Verdana"/>
                <a:cs typeface="Verdana"/>
              </a:rPr>
              <a:t>V</a:t>
            </a:r>
            <a:r>
              <a:rPr dirty="0" smtClean="0" sz="1200" spc="0">
                <a:latin typeface="Verdana"/>
                <a:cs typeface="Verdana"/>
              </a:rPr>
              <a:t>.</a:t>
            </a:r>
            <a:endParaRPr sz="12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57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ject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74394" y="1826923"/>
            <a:ext cx="694229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 u="heavy">
                <a:latin typeface="Verdana"/>
                <a:cs typeface="Verdana"/>
              </a:rPr>
              <a:t>Complété</a:t>
            </a:r>
            <a:r>
              <a:rPr dirty="0" smtClean="0" sz="2000" spc="-22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le</a:t>
            </a:r>
            <a:r>
              <a:rPr dirty="0" smtClean="0" sz="2000" spc="2" b="1" u="heavy">
                <a:latin typeface="Verdana"/>
                <a:cs typeface="Verdana"/>
              </a:rPr>
              <a:t> </a:t>
            </a:r>
            <a:r>
              <a:rPr dirty="0" smtClean="0" sz="2000" spc="-9" b="1" u="heavy">
                <a:latin typeface="Verdana"/>
                <a:cs typeface="Verdana"/>
              </a:rPr>
              <a:t>c</a:t>
            </a:r>
            <a:r>
              <a:rPr dirty="0" smtClean="0" sz="2000" spc="0" b="1" u="heavy">
                <a:latin typeface="Verdana"/>
                <a:cs typeface="Verdana"/>
              </a:rPr>
              <a:t>as</a:t>
            </a:r>
            <a:r>
              <a:rPr dirty="0" smtClean="0" sz="2000" spc="-7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échant</a:t>
            </a:r>
            <a:r>
              <a:rPr dirty="0" smtClean="0" sz="2000" spc="-12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d’un</a:t>
            </a:r>
            <a:r>
              <a:rPr dirty="0" smtClean="0" sz="2000" spc="-2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troi</a:t>
            </a:r>
            <a:r>
              <a:rPr dirty="0" smtClean="0" sz="2000" spc="-4" b="1" u="heavy">
                <a:latin typeface="Verdana"/>
                <a:cs typeface="Verdana"/>
              </a:rPr>
              <a:t>s</a:t>
            </a:r>
            <a:r>
              <a:rPr dirty="0" smtClean="0" sz="2000" spc="0" b="1" u="heavy">
                <a:latin typeface="Verdana"/>
                <a:cs typeface="Verdana"/>
              </a:rPr>
              <a:t>ième</a:t>
            </a:r>
            <a:r>
              <a:rPr dirty="0" smtClean="0" sz="2000" spc="-22" b="1" u="heavy">
                <a:latin typeface="Verdana"/>
                <a:cs typeface="Verdana"/>
              </a:rPr>
              <a:t> </a:t>
            </a:r>
            <a:r>
              <a:rPr dirty="0" smtClean="0" sz="2000" spc="0" b="1" u="heavy">
                <a:latin typeface="Verdana"/>
                <a:cs typeface="Verdana"/>
              </a:rPr>
              <a:t>caractère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337663" y="1826923"/>
            <a:ext cx="16605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 u="heavy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74394" y="2802535"/>
            <a:ext cx="67423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V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:</a:t>
            </a:r>
            <a:r>
              <a:rPr dirty="0" smtClean="0" sz="2000" spc="9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va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au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vo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nage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è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4">
                <a:latin typeface="Verdana"/>
                <a:cs typeface="Verdana"/>
              </a:rPr>
              <a:t>u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sous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tens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374394" y="3473349"/>
            <a:ext cx="305944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T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:</a:t>
            </a:r>
            <a:r>
              <a:rPr dirty="0" smtClean="0" sz="2000" spc="9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va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sous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tens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74394" y="4204998"/>
            <a:ext cx="27936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76347" y="4204998"/>
            <a:ext cx="486443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:</a:t>
            </a:r>
            <a:r>
              <a:rPr dirty="0" smtClean="0" sz="2000" spc="9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Tr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vaux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ttoy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ge</a:t>
            </a:r>
            <a:r>
              <a:rPr dirty="0" smtClean="0" sz="2000" spc="-2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us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74394" y="4936770"/>
            <a:ext cx="25793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54861" y="4936770"/>
            <a:ext cx="5155470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:</a:t>
            </a:r>
            <a:r>
              <a:rPr dirty="0" smtClean="0" sz="2000" spc="9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Op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'sp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s'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ni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par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ne</a:t>
            </a:r>
            <a:endParaRPr sz="2000">
              <a:latin typeface="Verdana"/>
              <a:cs typeface="Verdana"/>
            </a:endParaRPr>
          </a:p>
          <a:p>
            <a:pPr marL="75132" marR="38176">
              <a:lnSpc>
                <a:spcPts val="2400"/>
              </a:lnSpc>
              <a:spcBef>
                <a:spcPts val="11"/>
              </a:spcBef>
            </a:pPr>
            <a:r>
              <a:rPr dirty="0" smtClean="0" baseline="-1371" sz="3000" spc="0">
                <a:latin typeface="Verdana"/>
                <a:cs typeface="Verdana"/>
              </a:rPr>
              <a:t>s</a:t>
            </a:r>
            <a:r>
              <a:rPr dirty="0" smtClean="0" baseline="-1371" sz="3000" spc="-4">
                <a:latin typeface="Verdana"/>
                <a:cs typeface="Verdana"/>
              </a:rPr>
              <a:t>é</a:t>
            </a:r>
            <a:r>
              <a:rPr dirty="0" smtClean="0" baseline="-1371" sz="3000" spc="0">
                <a:latin typeface="Verdana"/>
                <a:cs typeface="Verdana"/>
              </a:rPr>
              <a:t>cur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té.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31885" y="4936770"/>
            <a:ext cx="141342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nstruc</a:t>
            </a:r>
            <a:r>
              <a:rPr dirty="0" smtClean="0" sz="2000" spc="4">
                <a:latin typeface="Verdana"/>
                <a:cs typeface="Verdana"/>
              </a:rPr>
              <a:t>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267055" y="4936770"/>
            <a:ext cx="37375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58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5140579" y="426343"/>
            <a:ext cx="343487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HABI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ITATI</a:t>
            </a:r>
            <a:r>
              <a:rPr dirty="0" smtClean="0" sz="2800" spc="9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147368" y="2108480"/>
            <a:ext cx="169034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L'hab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128899" y="2108480"/>
            <a:ext cx="25743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B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674491" y="2108480"/>
            <a:ext cx="134693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n'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ntra</a:t>
            </a:r>
            <a:r>
              <a:rPr dirty="0" smtClean="0" sz="2000" spc="-9">
                <a:latin typeface="Verdana"/>
                <a:cs typeface="Verdana"/>
              </a:rPr>
              <a:t>î</a:t>
            </a:r>
            <a:r>
              <a:rPr dirty="0" smtClean="0" sz="2000" spc="0">
                <a:latin typeface="Verdana"/>
                <a:cs typeface="Verdana"/>
              </a:rPr>
              <a:t>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309997" y="2108480"/>
            <a:ext cx="50759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pas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107430" y="2108480"/>
            <a:ext cx="161804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'hab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015732" y="2108480"/>
            <a:ext cx="27670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H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581136" y="2108480"/>
            <a:ext cx="31385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47368" y="2352320"/>
            <a:ext cx="216816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pr</a:t>
            </a:r>
            <a:r>
              <a:rPr dirty="0" smtClean="0" sz="2000" spc="-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que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9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47368" y="2962174"/>
            <a:ext cx="515431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L'hab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4" b="1">
                <a:latin typeface="Verdana"/>
                <a:cs typeface="Verdana"/>
              </a:rPr>
              <a:t>B</a:t>
            </a:r>
            <a:r>
              <a:rPr dirty="0" smtClean="0" sz="2000" spc="0" b="1">
                <a:latin typeface="Verdana"/>
                <a:cs typeface="Verdana"/>
              </a:rPr>
              <a:t>R</a:t>
            </a:r>
            <a:r>
              <a:rPr dirty="0" smtClean="0" sz="2000" spc="19" b="1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nclut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'hab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24">
                <a:latin typeface="Verdana"/>
                <a:cs typeface="Verdana"/>
              </a:rPr>
              <a:t> </a:t>
            </a:r>
            <a:r>
              <a:rPr dirty="0" smtClean="0" sz="2000" spc="-4" b="1">
                <a:latin typeface="Verdana"/>
                <a:cs typeface="Verdana"/>
              </a:rPr>
              <a:t>B</a:t>
            </a:r>
            <a:r>
              <a:rPr dirty="0" smtClean="0" sz="2000" spc="4" b="1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47368" y="3571774"/>
            <a:ext cx="56252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Une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54454" y="3571774"/>
            <a:ext cx="148213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hab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9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485515" y="3571774"/>
            <a:ext cx="103223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d’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nd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663821" y="3571774"/>
            <a:ext cx="193806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um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que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24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(</a:t>
            </a:r>
            <a:r>
              <a:rPr dirty="0" smtClean="0" sz="2000" spc="0" b="1">
                <a:latin typeface="Verdana"/>
                <a:cs typeface="Verdana"/>
              </a:rPr>
              <a:t>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749033" y="3571774"/>
            <a:ext cx="214733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244">
                <a:latin typeface="Verdana"/>
                <a:cs typeface="Verdana"/>
              </a:rPr>
              <a:t> </a:t>
            </a:r>
            <a:r>
              <a:rPr dirty="0" smtClean="0" sz="2000" spc="4" b="1">
                <a:latin typeface="Verdana"/>
                <a:cs typeface="Verdana"/>
              </a:rPr>
              <a:t>2</a:t>
            </a:r>
            <a:r>
              <a:rPr dirty="0" smtClean="0" sz="2000" spc="0">
                <a:latin typeface="Verdana"/>
                <a:cs typeface="Verdana"/>
              </a:rPr>
              <a:t>)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269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-4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î</a:t>
            </a:r>
            <a:r>
              <a:rPr dirty="0" smtClean="0" sz="2000" spc="0">
                <a:latin typeface="Verdana"/>
                <a:cs typeface="Verdana"/>
              </a:rPr>
              <a:t>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47368" y="3815743"/>
            <a:ext cx="1536185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’att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but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144139" y="3815743"/>
            <a:ext cx="50572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109085" y="3815743"/>
            <a:ext cx="161409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hab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83630" y="3815743"/>
            <a:ext cx="103242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d’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nd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675880" y="3815743"/>
            <a:ext cx="122168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nfé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u</a:t>
            </a:r>
            <a:r>
              <a:rPr dirty="0" smtClean="0" sz="2000" spc="-1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7368" y="4059835"/>
            <a:ext cx="266388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xc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usiv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1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939666" y="4059835"/>
            <a:ext cx="495596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1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op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1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10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11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109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uvrag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9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47368" y="4303675"/>
            <a:ext cx="7758780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00"/>
              </a:lnSpc>
              <a:spcBef>
                <a:spcPts val="105"/>
              </a:spcBef>
            </a:pPr>
            <a:r>
              <a:rPr dirty="0" smtClean="0" baseline="-2742" sz="3000" spc="-4">
                <a:latin typeface="Verdana"/>
                <a:cs typeface="Verdana"/>
              </a:rPr>
              <a:t>mêm</a:t>
            </a:r>
            <a:r>
              <a:rPr dirty="0" smtClean="0" baseline="-2742" sz="3000" spc="0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701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d</a:t>
            </a:r>
            <a:r>
              <a:rPr dirty="0" smtClean="0" baseline="-2742" sz="3000" spc="4">
                <a:latin typeface="Verdana"/>
                <a:cs typeface="Verdana"/>
              </a:rPr>
              <a:t>o</a:t>
            </a:r>
            <a:r>
              <a:rPr dirty="0" smtClean="0" baseline="-2742" sz="3000" spc="0">
                <a:latin typeface="Verdana"/>
                <a:cs typeface="Verdana"/>
              </a:rPr>
              <a:t>m</a:t>
            </a:r>
            <a:r>
              <a:rPr dirty="0" smtClean="0" baseline="-2742" sz="3000" spc="-9">
                <a:latin typeface="Verdana"/>
                <a:cs typeface="Verdana"/>
              </a:rPr>
              <a:t>a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ne</a:t>
            </a:r>
            <a:r>
              <a:rPr dirty="0" smtClean="0" baseline="-2742" sz="3000" spc="0">
                <a:latin typeface="Verdana"/>
                <a:cs typeface="Verdana"/>
              </a:rPr>
              <a:t>  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de</a:t>
            </a:r>
            <a:r>
              <a:rPr dirty="0" smtClean="0" baseline="-2742" sz="3000" spc="0">
                <a:latin typeface="Verdana"/>
                <a:cs typeface="Verdana"/>
              </a:rPr>
              <a:t>  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te</a:t>
            </a:r>
            <a:r>
              <a:rPr dirty="0" smtClean="0" baseline="-2742" sz="3000" spc="-9">
                <a:latin typeface="Verdana"/>
                <a:cs typeface="Verdana"/>
              </a:rPr>
              <a:t>n</a:t>
            </a:r>
            <a:r>
              <a:rPr dirty="0" smtClean="0" baseline="-2742" sz="3000" spc="0">
                <a:latin typeface="Verdana"/>
                <a:cs typeface="Verdana"/>
              </a:rPr>
              <a:t>s</a:t>
            </a:r>
            <a:r>
              <a:rPr dirty="0" smtClean="0" baseline="-2742" sz="3000" spc="-9">
                <a:latin typeface="Verdana"/>
                <a:cs typeface="Verdana"/>
              </a:rPr>
              <a:t>i</a:t>
            </a:r>
            <a:r>
              <a:rPr dirty="0" smtClean="0" baseline="-2742" sz="3000" spc="0">
                <a:latin typeface="Verdana"/>
                <a:cs typeface="Verdana"/>
              </a:rPr>
              <a:t>on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701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pour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696">
                <a:latin typeface="Verdana"/>
                <a:cs typeface="Verdana"/>
              </a:rPr>
              <a:t> </a:t>
            </a:r>
            <a:r>
              <a:rPr dirty="0" smtClean="0" baseline="-2742" sz="3000" spc="-9">
                <a:latin typeface="Verdana"/>
                <a:cs typeface="Verdana"/>
              </a:rPr>
              <a:t>u</a:t>
            </a:r>
            <a:r>
              <a:rPr dirty="0" smtClean="0" baseline="-2742" sz="3000" spc="0">
                <a:latin typeface="Verdana"/>
                <a:cs typeface="Verdana"/>
              </a:rPr>
              <a:t>ne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691">
                <a:latin typeface="Verdana"/>
                <a:cs typeface="Verdana"/>
              </a:rPr>
              <a:t> </a:t>
            </a:r>
            <a:r>
              <a:rPr dirty="0" smtClean="0" baseline="-2742" sz="3000" spc="-4">
                <a:latin typeface="Verdana"/>
                <a:cs typeface="Verdana"/>
              </a:rPr>
              <a:t>mêm</a:t>
            </a:r>
            <a:r>
              <a:rPr dirty="0" smtClean="0" baseline="-2742" sz="3000" spc="0">
                <a:latin typeface="Verdana"/>
                <a:cs typeface="Verdana"/>
              </a:rPr>
              <a:t>e</a:t>
            </a:r>
            <a:r>
              <a:rPr dirty="0" smtClean="0" baseline="-2742" sz="3000" spc="0">
                <a:latin typeface="Verdana"/>
                <a:cs typeface="Verdana"/>
              </a:rPr>
              <a:t> </a:t>
            </a:r>
            <a:r>
              <a:rPr dirty="0" smtClean="0" baseline="-2742" sz="3000" spc="701">
                <a:latin typeface="Verdana"/>
                <a:cs typeface="Verdana"/>
              </a:rPr>
              <a:t> </a:t>
            </a:r>
            <a:r>
              <a:rPr dirty="0" smtClean="0" baseline="-2742" sz="3000" spc="0">
                <a:latin typeface="Verdana"/>
                <a:cs typeface="Verdana"/>
              </a:rPr>
              <a:t>nature</a:t>
            </a:r>
            <a:endParaRPr sz="2000">
              <a:latin typeface="Verdana"/>
              <a:cs typeface="Verdana"/>
            </a:endParaRPr>
          </a:p>
          <a:p>
            <a:pPr marL="12700" marR="46304">
              <a:lnSpc>
                <a:spcPts val="2000"/>
              </a:lnSpc>
            </a:pPr>
            <a:r>
              <a:rPr dirty="0" smtClean="0" sz="2000" spc="0">
                <a:latin typeface="Verdana"/>
                <a:cs typeface="Verdana"/>
              </a:rPr>
              <a:t>d’op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ons</a:t>
            </a:r>
            <a:r>
              <a:rPr dirty="0" smtClean="0" sz="2000" spc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47368" y="5157117"/>
            <a:ext cx="7744344" cy="7678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8"/>
              </a:lnSpc>
              <a:spcBef>
                <a:spcPts val="170"/>
              </a:spcBef>
            </a:pPr>
            <a:r>
              <a:rPr dirty="0" smtClean="0" sz="2000" spc="0">
                <a:latin typeface="Verdana"/>
                <a:cs typeface="Verdana"/>
              </a:rPr>
              <a:t>Le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tu</a:t>
            </a:r>
            <a:r>
              <a:rPr dirty="0" smtClean="0" sz="2000" spc="-4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re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</a:t>
            </a:r>
            <a:r>
              <a:rPr dirty="0" smtClean="0" sz="2000" spc="-9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ne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hab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itat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4">
                <a:latin typeface="Verdana"/>
                <a:cs typeface="Verdana"/>
              </a:rPr>
              <a:t> </a:t>
            </a:r>
            <a:r>
              <a:rPr dirty="0" smtClean="0" sz="2000" spc="-4" b="1">
                <a:latin typeface="Verdana"/>
                <a:cs typeface="Verdana"/>
              </a:rPr>
              <a:t>B</a:t>
            </a:r>
            <a:r>
              <a:rPr dirty="0" smtClean="0" sz="2000" spc="0" b="1">
                <a:latin typeface="Verdana"/>
                <a:cs typeface="Verdana"/>
              </a:rPr>
              <a:t>R</a:t>
            </a:r>
            <a:r>
              <a:rPr dirty="0" smtClean="0" sz="2000" spc="29" b="1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p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ut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-4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ct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14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du</a:t>
            </a:r>
            <a:r>
              <a:rPr dirty="0" smtClean="0" sz="2000" spc="2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hargé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d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</a:t>
            </a:r>
            <a:r>
              <a:rPr dirty="0" smtClean="0" sz="2000" spc="-14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gnat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2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pour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2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pr</a:t>
            </a:r>
            <a:r>
              <a:rPr dirty="0" smtClean="0" sz="2000" spc="-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pre</a:t>
            </a:r>
            <a:r>
              <a:rPr dirty="0" smtClean="0" sz="2000" spc="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p</a:t>
            </a:r>
            <a:r>
              <a:rPr dirty="0" smtClean="0" sz="2000" spc="0">
                <a:latin typeface="Verdana"/>
                <a:cs typeface="Verdana"/>
              </a:rPr>
              <a:t>te</a:t>
            </a:r>
            <a:r>
              <a:rPr dirty="0" smtClean="0" sz="2000" spc="25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2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ui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4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xécutants</a:t>
            </a:r>
            <a:r>
              <a:rPr dirty="0" smtClean="0" sz="2000" spc="-3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qu’il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ge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d’u</a:t>
            </a:r>
            <a:r>
              <a:rPr dirty="0" smtClean="0" sz="2000" spc="4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nterv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nti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4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299697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59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1258887" y="1484376"/>
            <a:ext cx="1293749" cy="609600"/>
          </a:xfrm>
          <a:custGeom>
            <a:avLst/>
            <a:gdLst/>
            <a:ahLst/>
            <a:cxnLst/>
            <a:rect l="l" t="t" r="r" b="b"/>
            <a:pathLst>
              <a:path w="1293749" h="609600">
                <a:moveTo>
                  <a:pt x="0" y="609600"/>
                </a:moveTo>
                <a:lnTo>
                  <a:pt x="1293749" y="609600"/>
                </a:lnTo>
                <a:lnTo>
                  <a:pt x="1293749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2552700" y="1484376"/>
            <a:ext cx="3125851" cy="609600"/>
          </a:xfrm>
          <a:custGeom>
            <a:avLst/>
            <a:gdLst/>
            <a:ahLst/>
            <a:cxnLst/>
            <a:rect l="l" t="t" r="r" b="b"/>
            <a:pathLst>
              <a:path w="3125851" h="609600">
                <a:moveTo>
                  <a:pt x="0" y="609600"/>
                </a:moveTo>
                <a:lnTo>
                  <a:pt x="3125851" y="609600"/>
                </a:lnTo>
                <a:lnTo>
                  <a:pt x="3125851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5678551" y="1484376"/>
            <a:ext cx="3124200" cy="609600"/>
          </a:xfrm>
          <a:custGeom>
            <a:avLst/>
            <a:gdLst/>
            <a:ahLst/>
            <a:cxnLst/>
            <a:rect l="l" t="t" r="r" b="b"/>
            <a:pathLst>
              <a:path w="3124200" h="609600">
                <a:moveTo>
                  <a:pt x="0" y="609600"/>
                </a:moveTo>
                <a:lnTo>
                  <a:pt x="3124200" y="609600"/>
                </a:lnTo>
                <a:lnTo>
                  <a:pt x="3124200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258887" y="2093976"/>
            <a:ext cx="1293749" cy="2127250"/>
          </a:xfrm>
          <a:custGeom>
            <a:avLst/>
            <a:gdLst/>
            <a:ahLst/>
            <a:cxnLst/>
            <a:rect l="l" t="t" r="r" b="b"/>
            <a:pathLst>
              <a:path w="1293749" h="2127250">
                <a:moveTo>
                  <a:pt x="0" y="2127250"/>
                </a:moveTo>
                <a:lnTo>
                  <a:pt x="1293749" y="2127250"/>
                </a:lnTo>
                <a:lnTo>
                  <a:pt x="1293749" y="0"/>
                </a:lnTo>
                <a:lnTo>
                  <a:pt x="0" y="0"/>
                </a:lnTo>
                <a:lnTo>
                  <a:pt x="0" y="212725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2552700" y="2093912"/>
            <a:ext cx="3125851" cy="195262"/>
          </a:xfrm>
          <a:custGeom>
            <a:avLst/>
            <a:gdLst/>
            <a:ahLst/>
            <a:cxnLst/>
            <a:rect l="l" t="t" r="r" b="b"/>
            <a:pathLst>
              <a:path w="3125851" h="195262">
                <a:moveTo>
                  <a:pt x="0" y="195262"/>
                </a:moveTo>
                <a:lnTo>
                  <a:pt x="3125851" y="195262"/>
                </a:lnTo>
                <a:lnTo>
                  <a:pt x="3125851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5678551" y="2093912"/>
            <a:ext cx="3124200" cy="195262"/>
          </a:xfrm>
          <a:custGeom>
            <a:avLst/>
            <a:gdLst/>
            <a:ahLst/>
            <a:cxnLst/>
            <a:rect l="l" t="t" r="r" b="b"/>
            <a:pathLst>
              <a:path w="3124200" h="195262">
                <a:moveTo>
                  <a:pt x="0" y="195262"/>
                </a:moveTo>
                <a:lnTo>
                  <a:pt x="3124200" y="195262"/>
                </a:lnTo>
                <a:lnTo>
                  <a:pt x="3124200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2552700" y="2289238"/>
            <a:ext cx="3125851" cy="388937"/>
          </a:xfrm>
          <a:custGeom>
            <a:avLst/>
            <a:gdLst/>
            <a:ahLst/>
            <a:cxnLst/>
            <a:rect l="l" t="t" r="r" b="b"/>
            <a:pathLst>
              <a:path w="3125851" h="388937">
                <a:moveTo>
                  <a:pt x="0" y="388937"/>
                </a:moveTo>
                <a:lnTo>
                  <a:pt x="3125851" y="388937"/>
                </a:lnTo>
                <a:lnTo>
                  <a:pt x="3125851" y="0"/>
                </a:lnTo>
                <a:lnTo>
                  <a:pt x="0" y="0"/>
                </a:lnTo>
                <a:lnTo>
                  <a:pt x="0" y="38893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5678551" y="2289238"/>
            <a:ext cx="3124200" cy="388937"/>
          </a:xfrm>
          <a:custGeom>
            <a:avLst/>
            <a:gdLst/>
            <a:ahLst/>
            <a:cxnLst/>
            <a:rect l="l" t="t" r="r" b="b"/>
            <a:pathLst>
              <a:path w="3124200" h="388937">
                <a:moveTo>
                  <a:pt x="0" y="388937"/>
                </a:moveTo>
                <a:lnTo>
                  <a:pt x="3124200" y="388937"/>
                </a:lnTo>
                <a:lnTo>
                  <a:pt x="3124200" y="0"/>
                </a:lnTo>
                <a:lnTo>
                  <a:pt x="0" y="0"/>
                </a:lnTo>
                <a:lnTo>
                  <a:pt x="0" y="38893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2552700" y="2678176"/>
            <a:ext cx="3125851" cy="609600"/>
          </a:xfrm>
          <a:custGeom>
            <a:avLst/>
            <a:gdLst/>
            <a:ahLst/>
            <a:cxnLst/>
            <a:rect l="l" t="t" r="r" b="b"/>
            <a:pathLst>
              <a:path w="3125851" h="609600">
                <a:moveTo>
                  <a:pt x="0" y="609600"/>
                </a:moveTo>
                <a:lnTo>
                  <a:pt x="3125851" y="609600"/>
                </a:lnTo>
                <a:lnTo>
                  <a:pt x="3125851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5678551" y="2678176"/>
            <a:ext cx="3124200" cy="609600"/>
          </a:xfrm>
          <a:custGeom>
            <a:avLst/>
            <a:gdLst/>
            <a:ahLst/>
            <a:cxnLst/>
            <a:rect l="l" t="t" r="r" b="b"/>
            <a:pathLst>
              <a:path w="3124200" h="609600">
                <a:moveTo>
                  <a:pt x="0" y="609600"/>
                </a:moveTo>
                <a:lnTo>
                  <a:pt x="3124200" y="609600"/>
                </a:lnTo>
                <a:lnTo>
                  <a:pt x="3124200" y="0"/>
                </a:lnTo>
                <a:lnTo>
                  <a:pt x="0" y="0"/>
                </a:lnTo>
                <a:lnTo>
                  <a:pt x="0" y="609600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2552700" y="3287712"/>
            <a:ext cx="3125851" cy="357187"/>
          </a:xfrm>
          <a:custGeom>
            <a:avLst/>
            <a:gdLst/>
            <a:ahLst/>
            <a:cxnLst/>
            <a:rect l="l" t="t" r="r" b="b"/>
            <a:pathLst>
              <a:path w="3125851" h="357187">
                <a:moveTo>
                  <a:pt x="0" y="357187"/>
                </a:moveTo>
                <a:lnTo>
                  <a:pt x="3125851" y="357187"/>
                </a:lnTo>
                <a:lnTo>
                  <a:pt x="3125851" y="0"/>
                </a:lnTo>
                <a:lnTo>
                  <a:pt x="0" y="0"/>
                </a:lnTo>
                <a:lnTo>
                  <a:pt x="0" y="35718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5678551" y="3287712"/>
            <a:ext cx="3124200" cy="357187"/>
          </a:xfrm>
          <a:custGeom>
            <a:avLst/>
            <a:gdLst/>
            <a:ahLst/>
            <a:cxnLst/>
            <a:rect l="l" t="t" r="r" b="b"/>
            <a:pathLst>
              <a:path w="3124200" h="357187">
                <a:moveTo>
                  <a:pt x="0" y="357187"/>
                </a:moveTo>
                <a:lnTo>
                  <a:pt x="3124200" y="357187"/>
                </a:lnTo>
                <a:lnTo>
                  <a:pt x="3124200" y="0"/>
                </a:lnTo>
                <a:lnTo>
                  <a:pt x="0" y="0"/>
                </a:lnTo>
                <a:lnTo>
                  <a:pt x="0" y="357187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2552700" y="3644963"/>
            <a:ext cx="3125851" cy="576262"/>
          </a:xfrm>
          <a:custGeom>
            <a:avLst/>
            <a:gdLst/>
            <a:ahLst/>
            <a:cxnLst/>
            <a:rect l="l" t="t" r="r" b="b"/>
            <a:pathLst>
              <a:path w="3125851" h="576262">
                <a:moveTo>
                  <a:pt x="0" y="576262"/>
                </a:moveTo>
                <a:lnTo>
                  <a:pt x="3125851" y="576262"/>
                </a:lnTo>
                <a:lnTo>
                  <a:pt x="3125851" y="0"/>
                </a:lnTo>
                <a:lnTo>
                  <a:pt x="0" y="0"/>
                </a:lnTo>
                <a:lnTo>
                  <a:pt x="0" y="576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5678551" y="3644963"/>
            <a:ext cx="3124200" cy="576262"/>
          </a:xfrm>
          <a:custGeom>
            <a:avLst/>
            <a:gdLst/>
            <a:ahLst/>
            <a:cxnLst/>
            <a:rect l="l" t="t" r="r" b="b"/>
            <a:pathLst>
              <a:path w="3124200" h="576262">
                <a:moveTo>
                  <a:pt x="0" y="576262"/>
                </a:moveTo>
                <a:lnTo>
                  <a:pt x="3124200" y="576262"/>
                </a:lnTo>
                <a:lnTo>
                  <a:pt x="3124200" y="0"/>
                </a:lnTo>
                <a:lnTo>
                  <a:pt x="0" y="0"/>
                </a:lnTo>
                <a:lnTo>
                  <a:pt x="0" y="576262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1258887" y="4221226"/>
            <a:ext cx="1293749" cy="1219200"/>
          </a:xfrm>
          <a:custGeom>
            <a:avLst/>
            <a:gdLst/>
            <a:ahLst/>
            <a:cxnLst/>
            <a:rect l="l" t="t" r="r" b="b"/>
            <a:pathLst>
              <a:path w="1293749" h="1219200">
                <a:moveTo>
                  <a:pt x="0" y="1219200"/>
                </a:moveTo>
                <a:lnTo>
                  <a:pt x="1293749" y="1219200"/>
                </a:lnTo>
                <a:lnTo>
                  <a:pt x="1293749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2552700" y="4221226"/>
            <a:ext cx="3125851" cy="1219200"/>
          </a:xfrm>
          <a:custGeom>
            <a:avLst/>
            <a:gdLst/>
            <a:ahLst/>
            <a:cxnLst/>
            <a:rect l="l" t="t" r="r" b="b"/>
            <a:pathLst>
              <a:path w="3125851" h="1219200">
                <a:moveTo>
                  <a:pt x="0" y="1219200"/>
                </a:moveTo>
                <a:lnTo>
                  <a:pt x="3125851" y="1219200"/>
                </a:lnTo>
                <a:lnTo>
                  <a:pt x="3125851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5678551" y="4221226"/>
            <a:ext cx="3124200" cy="1219200"/>
          </a:xfrm>
          <a:custGeom>
            <a:avLst/>
            <a:gdLst/>
            <a:ahLst/>
            <a:cxnLst/>
            <a:rect l="l" t="t" r="r" b="b"/>
            <a:pathLst>
              <a:path w="3124200" h="1219200">
                <a:moveTo>
                  <a:pt x="0" y="1219200"/>
                </a:moveTo>
                <a:lnTo>
                  <a:pt x="3124200" y="1219200"/>
                </a:lnTo>
                <a:lnTo>
                  <a:pt x="3124200" y="0"/>
                </a:lnTo>
                <a:lnTo>
                  <a:pt x="0" y="0"/>
                </a:lnTo>
                <a:lnTo>
                  <a:pt x="0" y="1219200"/>
                </a:lnTo>
                <a:close/>
              </a:path>
            </a:pathLst>
          </a:custGeom>
          <a:solidFill>
            <a:srgbClr val="E7EBF5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258887" y="5440362"/>
            <a:ext cx="1293749" cy="573087"/>
          </a:xfrm>
          <a:custGeom>
            <a:avLst/>
            <a:gdLst/>
            <a:ahLst/>
            <a:cxnLst/>
            <a:rect l="l" t="t" r="r" b="b"/>
            <a:pathLst>
              <a:path w="1293749" h="573087">
                <a:moveTo>
                  <a:pt x="0" y="573087"/>
                </a:moveTo>
                <a:lnTo>
                  <a:pt x="1293749" y="573087"/>
                </a:lnTo>
                <a:lnTo>
                  <a:pt x="1293749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2552700" y="5440362"/>
            <a:ext cx="3125851" cy="573087"/>
          </a:xfrm>
          <a:custGeom>
            <a:avLst/>
            <a:gdLst/>
            <a:ahLst/>
            <a:cxnLst/>
            <a:rect l="l" t="t" r="r" b="b"/>
            <a:pathLst>
              <a:path w="3125851" h="573087">
                <a:moveTo>
                  <a:pt x="0" y="573087"/>
                </a:moveTo>
                <a:lnTo>
                  <a:pt x="3125851" y="573087"/>
                </a:lnTo>
                <a:lnTo>
                  <a:pt x="3125851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5678551" y="5440362"/>
            <a:ext cx="3124200" cy="573087"/>
          </a:xfrm>
          <a:custGeom>
            <a:avLst/>
            <a:gdLst/>
            <a:ahLst/>
            <a:cxnLst/>
            <a:rect l="l" t="t" r="r" b="b"/>
            <a:pathLst>
              <a:path w="3124200" h="573087">
                <a:moveTo>
                  <a:pt x="0" y="573087"/>
                </a:moveTo>
                <a:lnTo>
                  <a:pt x="3124200" y="573087"/>
                </a:lnTo>
                <a:lnTo>
                  <a:pt x="3124200" y="0"/>
                </a:lnTo>
                <a:lnTo>
                  <a:pt x="0" y="0"/>
                </a:lnTo>
                <a:lnTo>
                  <a:pt x="0" y="573087"/>
                </a:lnTo>
                <a:close/>
              </a:path>
            </a:pathLst>
          </a:custGeom>
          <a:solidFill>
            <a:srgbClr val="CCD4EA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258887" y="6013450"/>
            <a:ext cx="7543800" cy="195262"/>
          </a:xfrm>
          <a:custGeom>
            <a:avLst/>
            <a:gdLst/>
            <a:ahLst/>
            <a:cxnLst/>
            <a:rect l="l" t="t" r="r" b="b"/>
            <a:pathLst>
              <a:path w="7543800" h="195262">
                <a:moveTo>
                  <a:pt x="0" y="195262"/>
                </a:moveTo>
                <a:lnTo>
                  <a:pt x="7543800" y="195262"/>
                </a:lnTo>
                <a:lnTo>
                  <a:pt x="7543800" y="0"/>
                </a:lnTo>
                <a:lnTo>
                  <a:pt x="0" y="0"/>
                </a:lnTo>
                <a:lnTo>
                  <a:pt x="0" y="195262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252537" y="2093976"/>
            <a:ext cx="7556563" cy="0"/>
          </a:xfrm>
          <a:custGeom>
            <a:avLst/>
            <a:gdLst/>
            <a:ahLst/>
            <a:cxnLst/>
            <a:rect l="l" t="t" r="r" b="b"/>
            <a:pathLst>
              <a:path w="7556563" h="0">
                <a:moveTo>
                  <a:pt x="0" y="0"/>
                </a:moveTo>
                <a:lnTo>
                  <a:pt x="7556563" y="0"/>
                </a:lnTo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dirty="0" smtClean="0" sz="2800" spc="-6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09141" y="1646182"/>
            <a:ext cx="810877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m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dirty="0" smtClean="0" sz="1000" spc="14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-29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671564" y="1871734"/>
            <a:ext cx="1158167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35"/>
              </a:lnSpc>
              <a:spcBef>
                <a:spcPts val="56"/>
              </a:spcBef>
            </a:pP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dirty="0" smtClean="0" sz="1000" spc="-2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:</a:t>
            </a:r>
            <a:r>
              <a:rPr dirty="0" smtClean="0" sz="1000" spc="-14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u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-13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sz="1000" spc="9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82360" y="2450328"/>
            <a:ext cx="2137816" cy="1518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dirty="0" smtClean="0" sz="1000" spc="0" b="1">
                <a:latin typeface="Arial"/>
                <a:cs typeface="Arial"/>
              </a:rPr>
              <a:t>2</a:t>
            </a:r>
            <a:r>
              <a:rPr dirty="0" smtClean="0" sz="1000" spc="-5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r>
              <a:rPr dirty="0" smtClean="0" sz="1000" spc="-3" b="1">
                <a:latin typeface="Arial"/>
                <a:cs typeface="Arial"/>
              </a:rPr>
              <a:t> </a:t>
            </a:r>
            <a:r>
              <a:rPr dirty="0" smtClean="0" sz="1000" spc="4" b="1">
                <a:latin typeface="Arial"/>
                <a:cs typeface="Arial"/>
              </a:rPr>
              <a:t>p</a:t>
            </a:r>
            <a:r>
              <a:rPr dirty="0" smtClean="0" sz="1000" spc="0" b="1">
                <a:latin typeface="Arial"/>
                <a:cs typeface="Arial"/>
              </a:rPr>
              <a:t>our</a:t>
            </a:r>
            <a:r>
              <a:rPr dirty="0" smtClean="0" sz="1000" spc="-2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un</a:t>
            </a:r>
            <a:r>
              <a:rPr dirty="0" smtClean="0" sz="1000" spc="-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CH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4" b="1">
                <a:latin typeface="Arial"/>
                <a:cs typeface="Arial"/>
              </a:rPr>
              <a:t>G</a:t>
            </a:r>
            <a:r>
              <a:rPr dirty="0" smtClean="0" sz="1000" spc="0" b="1">
                <a:latin typeface="Arial"/>
                <a:cs typeface="Arial"/>
              </a:rPr>
              <a:t>É</a:t>
            </a:r>
            <a:r>
              <a:rPr dirty="0" smtClean="0" sz="1000" spc="-3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DE</a:t>
            </a:r>
            <a:r>
              <a:rPr dirty="0" smtClean="0" sz="1000" spc="-8" b="1">
                <a:latin typeface="Arial"/>
                <a:cs typeface="Arial"/>
              </a:rPr>
              <a:t> 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4" b="1">
                <a:latin typeface="Arial"/>
                <a:cs typeface="Arial"/>
              </a:rPr>
              <a:t>V</a:t>
            </a:r>
            <a:r>
              <a:rPr dirty="0" smtClean="0" sz="1000" spc="-25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UX</a:t>
            </a:r>
            <a:endParaRPr sz="10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787390" y="4535414"/>
            <a:ext cx="2925735" cy="1518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4" b="1">
                <a:latin typeface="Arial"/>
                <a:cs typeface="Arial"/>
              </a:rPr>
              <a:t>V</a:t>
            </a:r>
            <a:r>
              <a:rPr dirty="0" smtClean="0" sz="1000" spc="-25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UX</a:t>
            </a:r>
            <a:r>
              <a:rPr dirty="0" smtClean="0" sz="1000" spc="6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D’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RDRE</a:t>
            </a:r>
            <a:r>
              <a:rPr dirty="0" smtClean="0" sz="1000" spc="-36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0" b="1">
                <a:latin typeface="Arial"/>
                <a:cs typeface="Arial"/>
              </a:rPr>
              <a:t>L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RI</a:t>
            </a:r>
            <a:r>
              <a:rPr dirty="0" smtClean="0" sz="1000" spc="4" b="1">
                <a:latin typeface="Arial"/>
                <a:cs typeface="Arial"/>
              </a:rPr>
              <a:t>Q</a:t>
            </a:r>
            <a:r>
              <a:rPr dirty="0" smtClean="0" sz="1000" spc="0" b="1">
                <a:latin typeface="Arial"/>
                <a:cs typeface="Arial"/>
              </a:rPr>
              <a:t>UE</a:t>
            </a:r>
            <a:r>
              <a:rPr dirty="0" smtClean="0" sz="1000" spc="-59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ho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s</a:t>
            </a:r>
            <a:r>
              <a:rPr dirty="0" smtClean="0" sz="1000" spc="-2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tension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60</a:t>
            </a:r>
            <a:endParaRPr sz="14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58887" y="1484376"/>
            <a:ext cx="7543863" cy="6096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13829" marR="120746" indent="-169164">
              <a:lnSpc>
                <a:spcPts val="1215"/>
              </a:lnSpc>
              <a:spcBef>
                <a:spcPts val="5"/>
              </a:spcBef>
            </a:pPr>
            <a:r>
              <a:rPr dirty="0" smtClean="0" baseline="32912" sz="1500" spc="4">
                <a:solidFill>
                  <a:srgbClr val="333399"/>
                </a:solidFill>
                <a:latin typeface="Verdana"/>
                <a:cs typeface="Verdana"/>
              </a:rPr>
              <a:t>1</a:t>
            </a:r>
            <a:r>
              <a:rPr dirty="0" smtClean="0" baseline="75952" sz="975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75952" sz="975" spc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baseline="75952" sz="975" spc="146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32912" sz="1500" spc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dirty="0" smtClean="0" baseline="32912" sz="15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baseline="32912" sz="1500" spc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dirty="0" smtClean="0" baseline="32912" sz="1500" spc="-4">
                <a:solidFill>
                  <a:srgbClr val="333399"/>
                </a:solidFill>
                <a:latin typeface="Verdana"/>
                <a:cs typeface="Verdana"/>
              </a:rPr>
              <a:t>è</a:t>
            </a:r>
            <a:r>
              <a:rPr dirty="0" smtClean="0" baseline="32912" sz="15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baseline="32912" sz="15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32912" sz="1500" spc="0">
                <a:solidFill>
                  <a:srgbClr val="333399"/>
                </a:solidFill>
                <a:latin typeface="Verdana"/>
                <a:cs typeface="Verdana"/>
              </a:rPr>
              <a:t>                                                                             </a:t>
            </a:r>
            <a:r>
              <a:rPr dirty="0" smtClean="0" baseline="32912" sz="1500" spc="329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dirty="0" smtClean="0" sz="1000" spc="-6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: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bas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-3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sz="1000" spc="9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sz="1000" spc="-11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(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BT)</a:t>
            </a:r>
            <a:r>
              <a:rPr dirty="0" smtClean="0" sz="1000" spc="-22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-9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è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sz="1000" spc="1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as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-3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sz="1000" spc="9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32912" sz="15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baseline="-32912" sz="15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32912" sz="1500" spc="4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baseline="-32912" sz="1500" spc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baseline="-32912" sz="1500" spc="9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baseline="-32912" sz="1500" spc="-4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dirty="0" smtClean="0" baseline="-32912" sz="1500" spc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baseline="-32912" sz="1500" spc="0">
                <a:solidFill>
                  <a:srgbClr val="333399"/>
                </a:solidFill>
                <a:latin typeface="Verdana"/>
                <a:cs typeface="Verdana"/>
              </a:rPr>
              <a:t>                                     </a:t>
            </a:r>
            <a:r>
              <a:rPr dirty="0" smtClean="0" baseline="-32912" sz="1500" spc="18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sz="1000" spc="9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                                                          </a:t>
            </a:r>
            <a:r>
              <a:rPr dirty="0" smtClean="0" sz="1000" spc="247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(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TBT)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58887" y="2093976"/>
            <a:ext cx="1293749" cy="39194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45"/>
              </a:spcBef>
            </a:pPr>
            <a:endParaRPr sz="750"/>
          </a:p>
          <a:p>
            <a:pPr marL="173145" marR="172252" algn="ctr">
              <a:lnSpc>
                <a:spcPts val="1215"/>
              </a:lnSpc>
              <a:spcBef>
                <a:spcPts val="1000"/>
              </a:spcBef>
            </a:pP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2</a:t>
            </a:r>
            <a:r>
              <a:rPr dirty="0" smtClean="0" baseline="25317" sz="975" spc="-4">
                <a:solidFill>
                  <a:srgbClr val="333399"/>
                </a:solidFill>
                <a:latin typeface="Verdana"/>
                <a:cs typeface="Verdana"/>
              </a:rPr>
              <a:t>è</a:t>
            </a:r>
            <a:r>
              <a:rPr dirty="0" smtClean="0" baseline="25317" sz="975" spc="-4">
                <a:solidFill>
                  <a:srgbClr val="333399"/>
                </a:solidFill>
                <a:latin typeface="Verdana"/>
                <a:cs typeface="Verdana"/>
              </a:rPr>
              <a:t>m</a:t>
            </a:r>
            <a:r>
              <a:rPr dirty="0" smtClean="0" baseline="25317" sz="975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25317" sz="975" spc="163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è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>
              <a:latin typeface="Verdana"/>
              <a:cs typeface="Verdana"/>
            </a:endParaRPr>
          </a:p>
          <a:p>
            <a:pPr marL="112750" marR="69791" algn="ctr">
              <a:lnSpc>
                <a:spcPts val="1200"/>
              </a:lnSpc>
              <a:spcBef>
                <a:spcPts val="60"/>
              </a:spcBef>
            </a:pP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y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2742" sz="1500" spc="-24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’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é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baseline="-2742" sz="1500" spc="14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endParaRPr sz="1000">
              <a:latin typeface="Verdana"/>
              <a:cs typeface="Verdana"/>
            </a:endParaRPr>
          </a:p>
          <a:p>
            <a:pPr marL="173145" marR="172252" algn="ctr">
              <a:lnSpc>
                <a:spcPts val="1215"/>
              </a:lnSpc>
              <a:spcBef>
                <a:spcPts val="12476"/>
              </a:spcBef>
            </a:pP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3</a:t>
            </a:r>
            <a:r>
              <a:rPr dirty="0" smtClean="0" baseline="25317" sz="975" spc="-4">
                <a:solidFill>
                  <a:srgbClr val="333399"/>
                </a:solidFill>
                <a:latin typeface="Verdana"/>
                <a:cs typeface="Verdana"/>
              </a:rPr>
              <a:t>è</a:t>
            </a:r>
            <a:r>
              <a:rPr dirty="0" smtClean="0" baseline="25317" sz="975" spc="-4">
                <a:solidFill>
                  <a:srgbClr val="333399"/>
                </a:solidFill>
                <a:latin typeface="Verdana"/>
                <a:cs typeface="Verdana"/>
              </a:rPr>
              <a:t>m</a:t>
            </a:r>
            <a:r>
              <a:rPr dirty="0" smtClean="0" baseline="25317" sz="975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25317" sz="975" spc="163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ca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act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è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>
              <a:latin typeface="Verdana"/>
              <a:cs typeface="Verdana"/>
            </a:endParaRPr>
          </a:p>
          <a:p>
            <a:pPr marL="225469" marR="227141" indent="1021" algn="ctr">
              <a:lnSpc>
                <a:spcPts val="1200"/>
              </a:lnSpc>
              <a:spcBef>
                <a:spcPts val="692"/>
              </a:spcBef>
            </a:pP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dirty="0" smtClean="0" sz="1000" spc="14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14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sz="1000" spc="14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dirty="0" smtClean="0" sz="1000" spc="14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endParaRPr sz="1000">
              <a:latin typeface="Verdana"/>
              <a:cs typeface="Verdana"/>
            </a:endParaRPr>
          </a:p>
          <a:p>
            <a:pPr marL="380974" marR="381653" algn="ctr">
              <a:lnSpc>
                <a:spcPct val="101277"/>
              </a:lnSpc>
              <a:spcBef>
                <a:spcPts val="5294"/>
              </a:spcBef>
            </a:pP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sz="10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sz="1000" spc="14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dirty="0" smtClean="0" sz="1000" spc="4">
                <a:solidFill>
                  <a:srgbClr val="333399"/>
                </a:solidFill>
                <a:latin typeface="Verdana"/>
                <a:cs typeface="Verdana"/>
              </a:rPr>
              <a:t>u</a:t>
            </a:r>
            <a:r>
              <a:rPr dirty="0" smtClean="0" sz="1000" spc="0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52636" y="2093976"/>
            <a:ext cx="6250114" cy="1952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60616">
              <a:lnSpc>
                <a:spcPct val="95825"/>
              </a:lnSpc>
              <a:spcBef>
                <a:spcPts val="40"/>
              </a:spcBef>
            </a:pP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4" b="1">
                <a:latin typeface="Arial"/>
                <a:cs typeface="Arial"/>
              </a:rPr>
              <a:t>V</a:t>
            </a:r>
            <a:r>
              <a:rPr dirty="0" smtClean="0" sz="1000" spc="-25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UX</a:t>
            </a:r>
            <a:r>
              <a:rPr dirty="0" smtClean="0" sz="1000" spc="6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D’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RDRE</a:t>
            </a:r>
            <a:r>
              <a:rPr dirty="0" smtClean="0" sz="1000" spc="-36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12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0" b="1">
                <a:latin typeface="Arial"/>
                <a:cs typeface="Arial"/>
              </a:rPr>
              <a:t>L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RI</a:t>
            </a:r>
            <a:r>
              <a:rPr dirty="0" smtClean="0" sz="1000" spc="4" b="1">
                <a:latin typeface="Arial"/>
                <a:cs typeface="Arial"/>
              </a:rPr>
              <a:t>Q</a:t>
            </a:r>
            <a:r>
              <a:rPr dirty="0" smtClean="0" sz="1000" spc="0" b="1">
                <a:latin typeface="Arial"/>
                <a:cs typeface="Arial"/>
              </a:rPr>
              <a:t>UE</a:t>
            </a:r>
            <a:r>
              <a:rPr dirty="0" smtClean="0" sz="1000" spc="0" b="1">
                <a:latin typeface="Arial"/>
                <a:cs typeface="Arial"/>
              </a:rPr>
              <a:t>           </a:t>
            </a:r>
            <a:r>
              <a:rPr dirty="0" smtClean="0" sz="1000" spc="14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0</a:t>
            </a:r>
            <a:r>
              <a:rPr dirty="0" smtClean="0" sz="1000" spc="-5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r>
              <a:rPr dirty="0" smtClean="0" sz="1000" spc="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p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ur</a:t>
            </a:r>
            <a:r>
              <a:rPr dirty="0" smtClean="0" sz="1000" spc="-27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-4" b="1">
                <a:latin typeface="Arial"/>
                <a:cs typeface="Arial"/>
              </a:rPr>
              <a:t>X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0" b="1">
                <a:latin typeface="Arial"/>
                <a:cs typeface="Arial"/>
              </a:rPr>
              <a:t>CU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NT</a:t>
            </a:r>
            <a:r>
              <a:rPr dirty="0" smtClean="0" sz="1000" spc="-1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ou</a:t>
            </a:r>
            <a:r>
              <a:rPr dirty="0" smtClean="0" sz="1000" spc="-12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CH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4" b="1">
                <a:latin typeface="Arial"/>
                <a:cs typeface="Arial"/>
              </a:rPr>
              <a:t>G</a:t>
            </a:r>
            <a:r>
              <a:rPr dirty="0" smtClean="0" sz="1000" spc="0" b="1">
                <a:latin typeface="Arial"/>
                <a:cs typeface="Arial"/>
              </a:rPr>
              <a:t>É</a:t>
            </a:r>
            <a:r>
              <a:rPr dirty="0" smtClean="0" sz="1000" spc="1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DE</a:t>
            </a:r>
            <a:r>
              <a:rPr dirty="0" smtClean="0" sz="1000" spc="-18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CH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52636" y="2289206"/>
            <a:ext cx="6250114" cy="3889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19112">
              <a:lnSpc>
                <a:spcPct val="95825"/>
              </a:lnSpc>
              <a:spcBef>
                <a:spcPts val="35"/>
              </a:spcBef>
            </a:pP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4" b="1">
                <a:latin typeface="Arial"/>
                <a:cs typeface="Arial"/>
              </a:rPr>
              <a:t>V</a:t>
            </a:r>
            <a:r>
              <a:rPr dirty="0" smtClean="0" sz="1000" spc="-25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UX</a:t>
            </a:r>
            <a:r>
              <a:rPr dirty="0" smtClean="0" sz="1000" spc="6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D’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RDRE</a:t>
            </a:r>
            <a:r>
              <a:rPr dirty="0" smtClean="0" sz="1000" spc="-36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0" b="1">
                <a:latin typeface="Arial"/>
                <a:cs typeface="Arial"/>
              </a:rPr>
              <a:t>L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RI</a:t>
            </a:r>
            <a:r>
              <a:rPr dirty="0" smtClean="0" sz="1000" spc="4" b="1">
                <a:latin typeface="Arial"/>
                <a:cs typeface="Arial"/>
              </a:rPr>
              <a:t>Q</a:t>
            </a:r>
            <a:r>
              <a:rPr dirty="0" smtClean="0" sz="1000" spc="0" b="1">
                <a:latin typeface="Arial"/>
                <a:cs typeface="Arial"/>
              </a:rPr>
              <a:t>UE</a:t>
            </a:r>
            <a:r>
              <a:rPr dirty="0" smtClean="0" sz="1000" spc="0" b="1">
                <a:latin typeface="Arial"/>
                <a:cs typeface="Arial"/>
              </a:rPr>
              <a:t>                                     </a:t>
            </a:r>
            <a:r>
              <a:rPr dirty="0" smtClean="0" sz="1000" spc="60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1</a:t>
            </a:r>
            <a:r>
              <a:rPr dirty="0" smtClean="0" sz="1000" spc="-5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r>
              <a:rPr dirty="0" smtClean="0" sz="1000" spc="-3" b="1">
                <a:latin typeface="Arial"/>
                <a:cs typeface="Arial"/>
              </a:rPr>
              <a:t> </a:t>
            </a:r>
            <a:r>
              <a:rPr dirty="0" smtClean="0" sz="1000" spc="4" b="1">
                <a:latin typeface="Arial"/>
                <a:cs typeface="Arial"/>
              </a:rPr>
              <a:t>p</a:t>
            </a:r>
            <a:r>
              <a:rPr dirty="0" smtClean="0" sz="1000" spc="0" b="1">
                <a:latin typeface="Arial"/>
                <a:cs typeface="Arial"/>
              </a:rPr>
              <a:t>our</a:t>
            </a:r>
            <a:r>
              <a:rPr dirty="0" smtClean="0" sz="1000" spc="-2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un</a:t>
            </a:r>
            <a:r>
              <a:rPr dirty="0" smtClean="0" sz="1000" spc="-7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-4" b="1">
                <a:latin typeface="Arial"/>
                <a:cs typeface="Arial"/>
              </a:rPr>
              <a:t>X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0" b="1">
                <a:latin typeface="Arial"/>
                <a:cs typeface="Arial"/>
              </a:rPr>
              <a:t>CU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552636" y="2678176"/>
            <a:ext cx="6250114" cy="6095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46213">
              <a:lnSpc>
                <a:spcPct val="95825"/>
              </a:lnSpc>
              <a:spcBef>
                <a:spcPts val="40"/>
              </a:spcBef>
            </a:pPr>
            <a:r>
              <a:rPr dirty="0" smtClean="0" sz="1000" spc="0" b="1">
                <a:latin typeface="Arial"/>
                <a:cs typeface="Arial"/>
              </a:rPr>
              <a:t>IN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4" b="1">
                <a:latin typeface="Arial"/>
                <a:cs typeface="Arial"/>
              </a:rPr>
              <a:t>V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NS</a:t>
            </a:r>
            <a:r>
              <a:rPr dirty="0" smtClean="0" sz="1000" spc="-85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BT</a:t>
            </a:r>
            <a:r>
              <a:rPr dirty="0" smtClean="0" sz="1000" spc="0" b="1">
                <a:latin typeface="Arial"/>
                <a:cs typeface="Arial"/>
              </a:rPr>
              <a:t>                                </a:t>
            </a:r>
            <a:r>
              <a:rPr dirty="0" smtClean="0" sz="1000" spc="213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r>
              <a:rPr dirty="0" smtClean="0" sz="1000" spc="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IN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4" b="1">
                <a:latin typeface="Arial"/>
                <a:cs typeface="Arial"/>
              </a:rPr>
              <a:t>V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74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BT</a:t>
            </a:r>
            <a:r>
              <a:rPr dirty="0" smtClean="0" sz="1000" spc="-13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D’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56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T</a:t>
            </a:r>
            <a:r>
              <a:rPr dirty="0" smtClean="0" sz="1000" spc="-12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R="1159435" algn="r">
              <a:lnSpc>
                <a:spcPct val="95825"/>
              </a:lnSpc>
              <a:spcBef>
                <a:spcPts val="50"/>
              </a:spcBef>
            </a:pPr>
            <a:r>
              <a:rPr dirty="0" smtClean="0" sz="1000" spc="0" b="1">
                <a:latin typeface="Arial"/>
                <a:cs typeface="Arial"/>
              </a:rPr>
              <a:t>D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-4" b="1">
                <a:latin typeface="Arial"/>
                <a:cs typeface="Arial"/>
              </a:rPr>
              <a:t>P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14" b="1">
                <a:latin typeface="Arial"/>
                <a:cs typeface="Arial"/>
              </a:rPr>
              <a:t>N</a:t>
            </a:r>
            <a:r>
              <a:rPr dirty="0" smtClean="0" sz="1000" spc="-9" b="1">
                <a:latin typeface="Arial"/>
                <a:cs typeface="Arial"/>
              </a:rPr>
              <a:t>A</a:t>
            </a:r>
            <a:r>
              <a:rPr dirty="0" smtClean="0" sz="1000" spc="4" b="1">
                <a:latin typeface="Arial"/>
                <a:cs typeface="Arial"/>
              </a:rPr>
              <a:t>G</a:t>
            </a:r>
            <a:r>
              <a:rPr dirty="0" smtClean="0" sz="1000" spc="0" b="1">
                <a:latin typeface="Arial"/>
                <a:cs typeface="Arial"/>
              </a:rPr>
              <a:t>E</a:t>
            </a:r>
            <a:endParaRPr sz="1000">
              <a:latin typeface="Arial"/>
              <a:cs typeface="Arial"/>
            </a:endParaRPr>
          </a:p>
          <a:p>
            <a:pPr marL="3245898" marR="121977" indent="0" algn="ctr">
              <a:lnSpc>
                <a:spcPct val="100041"/>
              </a:lnSpc>
              <a:spcBef>
                <a:spcPts val="50"/>
              </a:spcBef>
            </a:pPr>
            <a:r>
              <a:rPr dirty="0" smtClean="0" sz="1000" spc="0" b="1">
                <a:latin typeface="Arial"/>
                <a:cs typeface="Arial"/>
              </a:rPr>
              <a:t>S</a:t>
            </a:r>
            <a:r>
              <a:rPr dirty="0" smtClean="0" sz="1000" spc="-1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r>
              <a:rPr dirty="0" smtClean="0" sz="1000" spc="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IN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4" b="1">
                <a:latin typeface="Arial"/>
                <a:cs typeface="Arial"/>
              </a:rPr>
              <a:t>V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74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BT</a:t>
            </a:r>
            <a:r>
              <a:rPr dirty="0" smtClean="0" sz="1000" spc="-13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DE</a:t>
            </a:r>
            <a:r>
              <a:rPr dirty="0" smtClean="0" sz="1000" spc="-8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19" b="1">
                <a:latin typeface="Arial"/>
                <a:cs typeface="Arial"/>
              </a:rPr>
              <a:t>M</a:t>
            </a:r>
            <a:r>
              <a:rPr dirty="0" smtClean="0" sz="1000" spc="-4" b="1">
                <a:latin typeface="Arial"/>
                <a:cs typeface="Arial"/>
              </a:rPr>
              <a:t>P</a:t>
            </a:r>
            <a:r>
              <a:rPr dirty="0" smtClean="0" sz="1000" spc="0" b="1">
                <a:latin typeface="Arial"/>
                <a:cs typeface="Arial"/>
              </a:rPr>
              <a:t>L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19" b="1">
                <a:latin typeface="Arial"/>
                <a:cs typeface="Arial"/>
              </a:rPr>
              <a:t>M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NT</a:t>
            </a:r>
            <a:r>
              <a:rPr dirty="0" smtClean="0" sz="1000" spc="-49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DE</a:t>
            </a:r>
            <a:r>
              <a:rPr dirty="0" smtClean="0" sz="1000" spc="-8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CC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RDE</a:t>
            </a:r>
            <a:r>
              <a:rPr dirty="0" smtClean="0" sz="1000" spc="19" b="1">
                <a:latin typeface="Arial"/>
                <a:cs typeface="Arial"/>
              </a:rPr>
              <a:t>M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NT</a:t>
            </a:r>
            <a:endParaRPr sz="1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552636" y="3287744"/>
            <a:ext cx="6250114" cy="35718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4262691" marR="293916" indent="-3191510">
              <a:lnSpc>
                <a:spcPct val="100041"/>
              </a:lnSpc>
              <a:spcBef>
                <a:spcPts val="40"/>
              </a:spcBef>
            </a:pP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G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0" b="1">
                <a:latin typeface="Arial"/>
                <a:cs typeface="Arial"/>
              </a:rPr>
              <a:t>                                      </a:t>
            </a:r>
            <a:r>
              <a:rPr dirty="0" smtClean="0" sz="1000" spc="5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-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r>
              <a:rPr dirty="0" smtClean="0" sz="1000" spc="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p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ur</a:t>
            </a:r>
            <a:r>
              <a:rPr dirty="0" smtClean="0" sz="1000" spc="-1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un</a:t>
            </a:r>
            <a:r>
              <a:rPr dirty="0" smtClean="0" sz="1000" spc="-12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CH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4" b="1">
                <a:latin typeface="Arial"/>
                <a:cs typeface="Arial"/>
              </a:rPr>
              <a:t>G</a:t>
            </a:r>
            <a:r>
              <a:rPr dirty="0" smtClean="0" sz="1000" spc="0" b="1">
                <a:latin typeface="Arial"/>
                <a:cs typeface="Arial"/>
              </a:rPr>
              <a:t>É</a:t>
            </a:r>
            <a:r>
              <a:rPr dirty="0" smtClean="0" sz="1000" spc="-3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DE</a:t>
            </a:r>
            <a:r>
              <a:rPr dirty="0" smtClean="0" sz="1000" spc="-8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G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0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0" b="1">
                <a:latin typeface="Arial"/>
                <a:cs typeface="Arial"/>
              </a:rPr>
              <a:t>L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RI</a:t>
            </a:r>
            <a:r>
              <a:rPr dirty="0" smtClean="0" sz="1000" spc="4" b="1">
                <a:latin typeface="Arial"/>
                <a:cs typeface="Arial"/>
              </a:rPr>
              <a:t>Q</a:t>
            </a:r>
            <a:r>
              <a:rPr dirty="0" smtClean="0" sz="1000" spc="0" b="1">
                <a:latin typeface="Arial"/>
                <a:cs typeface="Arial"/>
              </a:rPr>
              <a:t>U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.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552636" y="3644931"/>
            <a:ext cx="6250114" cy="57629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863917">
              <a:lnSpc>
                <a:spcPct val="95825"/>
              </a:lnSpc>
              <a:spcBef>
                <a:spcPts val="40"/>
              </a:spcBef>
            </a:pP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pé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ati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ns</a:t>
            </a:r>
            <a:r>
              <a:rPr dirty="0" smtClean="0" sz="1000" spc="-6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spécifi</a:t>
            </a:r>
            <a:r>
              <a:rPr dirty="0" smtClean="0" sz="1000" spc="4" b="1">
                <a:latin typeface="Arial"/>
                <a:cs typeface="Arial"/>
              </a:rPr>
              <a:t>q</a:t>
            </a:r>
            <a:r>
              <a:rPr dirty="0" smtClean="0" sz="1000" spc="0" b="1">
                <a:latin typeface="Arial"/>
                <a:cs typeface="Arial"/>
              </a:rPr>
              <a:t>ues</a:t>
            </a:r>
            <a:r>
              <a:rPr dirty="0" smtClean="0" sz="1000" spc="0" b="1">
                <a:latin typeface="Arial"/>
                <a:cs typeface="Arial"/>
              </a:rPr>
              <a:t>                                                 </a:t>
            </a:r>
            <a:r>
              <a:rPr dirty="0" smtClean="0" sz="1000" spc="20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P</a:t>
            </a:r>
            <a:r>
              <a:rPr dirty="0" smtClean="0" sz="1000" spc="4" b="1">
                <a:latin typeface="Arial"/>
                <a:cs typeface="Arial"/>
              </a:rPr>
              <a:t>:</a:t>
            </a:r>
            <a:r>
              <a:rPr dirty="0" smtClean="0" sz="1000" spc="-4" b="1">
                <a:latin typeface="Arial"/>
                <a:cs typeface="Arial"/>
              </a:rPr>
              <a:t>P</a:t>
            </a:r>
            <a:r>
              <a:rPr dirty="0" smtClean="0" sz="1000" spc="0" b="1">
                <a:latin typeface="Arial"/>
                <a:cs typeface="Arial"/>
              </a:rPr>
              <a:t>H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-4" b="1">
                <a:latin typeface="Arial"/>
                <a:cs typeface="Arial"/>
              </a:rPr>
              <a:t>V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L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Q</a:t>
            </a:r>
            <a:r>
              <a:rPr dirty="0" smtClean="0" sz="1000" spc="0" b="1">
                <a:latin typeface="Arial"/>
                <a:cs typeface="Arial"/>
              </a:rPr>
              <a:t>UE</a:t>
            </a:r>
            <a:endParaRPr sz="1000">
              <a:latin typeface="Arial"/>
              <a:cs typeface="Arial"/>
            </a:endParaRPr>
          </a:p>
          <a:p>
            <a:pPr marL="3381026" marR="253392" algn="ctr">
              <a:lnSpc>
                <a:spcPct val="95825"/>
              </a:lnSpc>
              <a:spcBef>
                <a:spcPts val="50"/>
              </a:spcBef>
            </a:pPr>
            <a:r>
              <a:rPr dirty="0" smtClean="0" sz="1000" spc="0" b="1">
                <a:latin typeface="Arial"/>
                <a:cs typeface="Arial"/>
              </a:rPr>
              <a:t>E</a:t>
            </a:r>
            <a:r>
              <a:rPr dirty="0" smtClean="0" sz="1000" spc="-1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r>
              <a:rPr dirty="0" smtClean="0" sz="1000" spc="1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I,</a:t>
            </a:r>
            <a:r>
              <a:rPr dirty="0" smtClean="0" sz="1000" spc="12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V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0" b="1">
                <a:latin typeface="Arial"/>
                <a:cs typeface="Arial"/>
              </a:rPr>
              <a:t>RIFIC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N,</a:t>
            </a:r>
            <a:r>
              <a:rPr dirty="0" smtClean="0" sz="1000" spc="-38" b="1">
                <a:latin typeface="Arial"/>
                <a:cs typeface="Arial"/>
              </a:rPr>
              <a:t> </a:t>
            </a:r>
            <a:r>
              <a:rPr dirty="0" smtClean="0" sz="1000" spc="19" b="1">
                <a:latin typeface="Arial"/>
                <a:cs typeface="Arial"/>
              </a:rPr>
              <a:t>M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UR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4" b="1">
                <a:latin typeface="Arial"/>
                <a:cs typeface="Arial"/>
              </a:rPr>
              <a:t>G</a:t>
            </a:r>
            <a:r>
              <a:rPr dirty="0" smtClean="0" sz="1000" spc="0" b="1">
                <a:latin typeface="Arial"/>
                <a:cs typeface="Arial"/>
              </a:rPr>
              <a:t>E</a:t>
            </a:r>
            <a:r>
              <a:rPr dirty="0" smtClean="0" sz="1000" spc="-27" b="1">
                <a:latin typeface="Arial"/>
                <a:cs typeface="Arial"/>
              </a:rPr>
              <a:t> 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U</a:t>
            </a:r>
            <a:endParaRPr sz="1000">
              <a:latin typeface="Arial"/>
              <a:cs typeface="Arial"/>
            </a:endParaRPr>
          </a:p>
          <a:p>
            <a:pPr marR="1136625" algn="r">
              <a:lnSpc>
                <a:spcPct val="95825"/>
              </a:lnSpc>
              <a:spcBef>
                <a:spcPts val="50"/>
              </a:spcBef>
            </a:pPr>
            <a:r>
              <a:rPr dirty="0" smtClean="0" sz="1000" spc="19" b="1">
                <a:latin typeface="Arial"/>
                <a:cs typeface="Arial"/>
              </a:rPr>
              <a:t>M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NŒUVR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S</a:t>
            </a:r>
            <a:endParaRPr sz="10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52636" y="4221226"/>
            <a:ext cx="6250114" cy="12191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13016">
              <a:lnSpc>
                <a:spcPct val="95825"/>
              </a:lnSpc>
              <a:spcBef>
                <a:spcPts val="40"/>
              </a:spcBef>
            </a:pP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m</a:t>
            </a:r>
            <a:r>
              <a:rPr dirty="0" smtClean="0" sz="1000" spc="4" b="1">
                <a:latin typeface="Arial"/>
                <a:cs typeface="Arial"/>
              </a:rPr>
              <a:t>p</a:t>
            </a:r>
            <a:r>
              <a:rPr dirty="0" smtClean="0" sz="1000" spc="0" b="1">
                <a:latin typeface="Arial"/>
                <a:cs typeface="Arial"/>
              </a:rPr>
              <a:t>lète</a:t>
            </a:r>
            <a:r>
              <a:rPr dirty="0" smtClean="0" sz="1000" spc="-45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si</a:t>
            </a:r>
            <a:r>
              <a:rPr dirty="0" smtClean="0" sz="1000" spc="-13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néce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s</a:t>
            </a:r>
            <a:r>
              <a:rPr dirty="0" smtClean="0" sz="1000" spc="-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e</a:t>
            </a:r>
            <a:r>
              <a:rPr dirty="0" smtClean="0" sz="1000" spc="-66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les</a:t>
            </a:r>
            <a:r>
              <a:rPr dirty="0" smtClean="0" sz="1000" spc="-28" b="1">
                <a:latin typeface="Arial"/>
                <a:cs typeface="Arial"/>
              </a:rPr>
              <a:t> </a:t>
            </a:r>
            <a:r>
              <a:rPr dirty="0" smtClean="0" sz="1000" spc="4" b="1">
                <a:latin typeface="Arial"/>
                <a:cs typeface="Arial"/>
              </a:rPr>
              <a:t>t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a</a:t>
            </a:r>
            <a:r>
              <a:rPr dirty="0" smtClean="0" sz="1000" spc="4" b="1">
                <a:latin typeface="Arial"/>
                <a:cs typeface="Arial"/>
              </a:rPr>
              <a:t>v</a:t>
            </a:r>
            <a:r>
              <a:rPr dirty="0" smtClean="0" sz="1000" spc="0" b="1">
                <a:latin typeface="Arial"/>
                <a:cs typeface="Arial"/>
              </a:rPr>
              <a:t>aux</a:t>
            </a:r>
            <a:r>
              <a:rPr dirty="0" smtClean="0" sz="1000" spc="0" b="1">
                <a:latin typeface="Arial"/>
                <a:cs typeface="Arial"/>
              </a:rPr>
              <a:t>                         </a:t>
            </a:r>
            <a:r>
              <a:rPr dirty="0" smtClean="0" sz="1000" spc="106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V</a:t>
            </a:r>
            <a:r>
              <a:rPr dirty="0" smtClean="0" sz="1000" spc="-1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r>
              <a:rPr dirty="0" smtClean="0" sz="1000" spc="1" b="1">
                <a:latin typeface="Arial"/>
                <a:cs typeface="Arial"/>
              </a:rPr>
              <a:t> 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4" b="1">
                <a:latin typeface="Arial"/>
                <a:cs typeface="Arial"/>
              </a:rPr>
              <a:t>V</a:t>
            </a:r>
            <a:r>
              <a:rPr dirty="0" smtClean="0" sz="1000" spc="-25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UX</a:t>
            </a:r>
            <a:r>
              <a:rPr dirty="0" smtClean="0" sz="1000" spc="6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é</a:t>
            </a:r>
            <a:r>
              <a:rPr dirty="0" smtClean="0" sz="1000" spc="-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li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és</a:t>
            </a:r>
            <a:r>
              <a:rPr dirty="0" smtClean="0" sz="1000" spc="-52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dans</a:t>
            </a:r>
            <a:r>
              <a:rPr dirty="0" smtClean="0" sz="1000" spc="-23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la</a:t>
            </a:r>
            <a:r>
              <a:rPr dirty="0" smtClean="0" sz="1000" spc="-13" b="1">
                <a:latin typeface="Arial"/>
                <a:cs typeface="Arial"/>
              </a:rPr>
              <a:t> </a:t>
            </a:r>
            <a:r>
              <a:rPr dirty="0" smtClean="0" sz="1000" spc="4" b="1">
                <a:latin typeface="Arial"/>
                <a:cs typeface="Arial"/>
              </a:rPr>
              <a:t>z</a:t>
            </a:r>
            <a:r>
              <a:rPr dirty="0" smtClean="0" sz="1000" spc="0" b="1">
                <a:latin typeface="Arial"/>
                <a:cs typeface="Arial"/>
              </a:rPr>
              <a:t>one</a:t>
            </a:r>
            <a:r>
              <a:rPr dirty="0" smtClean="0" sz="1000" spc="-3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445289" marR="317852" algn="ctr">
              <a:lnSpc>
                <a:spcPct val="95825"/>
              </a:lnSpc>
              <a:spcBef>
                <a:spcPts val="50"/>
              </a:spcBef>
            </a:pPr>
            <a:r>
              <a:rPr dirty="0" smtClean="0" sz="1000" spc="-4" b="1">
                <a:latin typeface="Arial"/>
                <a:cs typeface="Arial"/>
              </a:rPr>
              <a:t>V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IN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4" b="1">
                <a:latin typeface="Arial"/>
                <a:cs typeface="Arial"/>
              </a:rPr>
              <a:t>G</a:t>
            </a:r>
            <a:r>
              <a:rPr dirty="0" smtClean="0" sz="1000" spc="0" b="1">
                <a:latin typeface="Arial"/>
                <a:cs typeface="Arial"/>
              </a:rPr>
              <a:t>E</a:t>
            </a:r>
            <a:r>
              <a:rPr dirty="0" smtClean="0" sz="1000" spc="-25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4" b="1">
                <a:latin typeface="Arial"/>
                <a:cs typeface="Arial"/>
              </a:rPr>
              <a:t>F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RCÉ</a:t>
            </a:r>
            <a:r>
              <a:rPr dirty="0" smtClean="0" sz="1000" spc="0" b="1">
                <a:latin typeface="Arial"/>
                <a:cs typeface="Arial"/>
              </a:rPr>
              <a:t> </a:t>
            </a:r>
            <a:r>
              <a:rPr dirty="0" smtClean="0" sz="1000" spc="240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HT</a:t>
            </a:r>
            <a:r>
              <a:rPr dirty="0" smtClean="0" sz="1000" spc="-3" b="1">
                <a:latin typeface="Arial"/>
                <a:cs typeface="Arial"/>
              </a:rPr>
              <a:t> </a:t>
            </a:r>
            <a:r>
              <a:rPr dirty="0" smtClean="0" sz="1000" spc="4" b="1">
                <a:latin typeface="Arial"/>
                <a:cs typeface="Arial"/>
              </a:rPr>
              <a:t>(</a:t>
            </a:r>
            <a:r>
              <a:rPr dirty="0" smtClean="0" sz="1000" spc="4" b="1">
                <a:latin typeface="Arial"/>
                <a:cs typeface="Arial"/>
              </a:rPr>
              <a:t>z</a:t>
            </a:r>
            <a:r>
              <a:rPr dirty="0" smtClean="0" sz="1000" spc="0" b="1">
                <a:latin typeface="Arial"/>
                <a:cs typeface="Arial"/>
              </a:rPr>
              <a:t>one</a:t>
            </a:r>
            <a:r>
              <a:rPr dirty="0" smtClean="0" sz="1000" spc="-26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2</a:t>
            </a:r>
            <a:r>
              <a:rPr dirty="0" smtClean="0" sz="1000" spc="0" b="1">
                <a:latin typeface="Arial"/>
                <a:cs typeface="Arial"/>
              </a:rPr>
              <a:t>)</a:t>
            </a:r>
            <a:r>
              <a:rPr dirty="0" smtClean="0" sz="1000" spc="0" b="1">
                <a:latin typeface="Arial"/>
                <a:cs typeface="Arial"/>
              </a:rPr>
              <a:t> </a:t>
            </a:r>
            <a:r>
              <a:rPr dirty="0" smtClean="0" sz="1000" spc="4" b="1">
                <a:latin typeface="Arial"/>
                <a:cs typeface="Arial"/>
              </a:rPr>
              <a:t>ou</a:t>
            </a:r>
            <a:endParaRPr sz="1000">
              <a:latin typeface="Arial"/>
              <a:cs typeface="Arial"/>
            </a:endParaRPr>
          </a:p>
          <a:p>
            <a:pPr marL="3245644" marR="119923" indent="0" algn="ctr">
              <a:lnSpc>
                <a:spcPct val="100041"/>
              </a:lnSpc>
              <a:spcBef>
                <a:spcPts val="1250"/>
              </a:spcBef>
            </a:pPr>
            <a:r>
              <a:rPr dirty="0" smtClean="0" sz="1000" spc="0" b="1">
                <a:latin typeface="Arial"/>
                <a:cs typeface="Arial"/>
              </a:rPr>
              <a:t>dans</a:t>
            </a:r>
            <a:r>
              <a:rPr dirty="0" smtClean="0" sz="1000" spc="-23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la</a:t>
            </a:r>
            <a:r>
              <a:rPr dirty="0" smtClean="0" sz="1000" spc="-23" b="1">
                <a:latin typeface="Arial"/>
                <a:cs typeface="Arial"/>
              </a:rPr>
              <a:t> </a:t>
            </a:r>
            <a:r>
              <a:rPr dirty="0" smtClean="0" sz="1000" spc="4" b="1">
                <a:latin typeface="Arial"/>
                <a:cs typeface="Arial"/>
              </a:rPr>
              <a:t>z</a:t>
            </a:r>
            <a:r>
              <a:rPr dirty="0" smtClean="0" sz="1000" spc="0" b="1">
                <a:latin typeface="Arial"/>
                <a:cs typeface="Arial"/>
              </a:rPr>
              <a:t>one</a:t>
            </a:r>
            <a:r>
              <a:rPr dirty="0" smtClean="0" sz="1000" spc="-22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S</a:t>
            </a:r>
            <a:r>
              <a:rPr dirty="0" smtClean="0" sz="1000" spc="-15" b="1">
                <a:latin typeface="Arial"/>
                <a:cs typeface="Arial"/>
              </a:rPr>
              <a:t> 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-4" b="1">
                <a:latin typeface="Arial"/>
                <a:cs typeface="Arial"/>
              </a:rPr>
              <a:t>P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NS</a:t>
            </a:r>
            <a:r>
              <a:rPr dirty="0" smtClean="0" sz="1000" spc="-36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0" b="1">
                <a:latin typeface="Arial"/>
                <a:cs typeface="Arial"/>
              </a:rPr>
              <a:t>L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RI</a:t>
            </a:r>
            <a:r>
              <a:rPr dirty="0" smtClean="0" sz="1000" spc="4" b="1">
                <a:latin typeface="Arial"/>
                <a:cs typeface="Arial"/>
              </a:rPr>
              <a:t>Q</a:t>
            </a:r>
            <a:r>
              <a:rPr dirty="0" smtClean="0" sz="1000" spc="0" b="1">
                <a:latin typeface="Arial"/>
                <a:cs typeface="Arial"/>
              </a:rPr>
              <a:t>U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BT</a:t>
            </a:r>
            <a:r>
              <a:rPr dirty="0" smtClean="0" sz="1000" spc="-13" b="1">
                <a:latin typeface="Arial"/>
                <a:cs typeface="Arial"/>
              </a:rPr>
              <a:t> </a:t>
            </a:r>
            <a:r>
              <a:rPr dirty="0" smtClean="0" sz="1000" spc="4" b="1">
                <a:latin typeface="Arial"/>
                <a:cs typeface="Arial"/>
              </a:rPr>
              <a:t>(</a:t>
            </a:r>
            <a:r>
              <a:rPr dirty="0" smtClean="0" sz="1000" spc="0" b="1">
                <a:latin typeface="Arial"/>
                <a:cs typeface="Arial"/>
              </a:rPr>
              <a:t>Z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NE</a:t>
            </a:r>
            <a:r>
              <a:rPr dirty="0" smtClean="0" sz="1000" spc="-26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4)</a:t>
            </a:r>
            <a:r>
              <a:rPr dirty="0" smtClean="0" sz="1000" spc="0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endParaRPr sz="1000">
              <a:latin typeface="Arial"/>
              <a:cs typeface="Arial"/>
            </a:endParaRPr>
          </a:p>
          <a:p>
            <a:pPr marL="3768064" marR="641544" algn="ctr">
              <a:lnSpc>
                <a:spcPct val="95825"/>
              </a:lnSpc>
            </a:pPr>
            <a:r>
              <a:rPr dirty="0" smtClean="0" sz="1000" spc="0" b="1">
                <a:latin typeface="Arial"/>
                <a:cs typeface="Arial"/>
              </a:rPr>
              <a:t>T</a:t>
            </a:r>
            <a:r>
              <a:rPr dirty="0" smtClean="0" sz="1000" spc="-6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r>
              <a:rPr dirty="0" smtClean="0" sz="1000" spc="1" b="1">
                <a:latin typeface="Arial"/>
                <a:cs typeface="Arial"/>
              </a:rPr>
              <a:t> 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4" b="1">
                <a:latin typeface="Arial"/>
                <a:cs typeface="Arial"/>
              </a:rPr>
              <a:t>V</a:t>
            </a:r>
            <a:r>
              <a:rPr dirty="0" smtClean="0" sz="1000" spc="-25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UX</a:t>
            </a:r>
            <a:r>
              <a:rPr dirty="0" smtClean="0" sz="1000" spc="6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US</a:t>
            </a:r>
            <a:r>
              <a:rPr dirty="0" smtClean="0" sz="1000" spc="-33" b="1">
                <a:latin typeface="Arial"/>
                <a:cs typeface="Arial"/>
              </a:rPr>
              <a:t> 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endParaRPr sz="1000">
              <a:latin typeface="Arial"/>
              <a:cs typeface="Arial"/>
            </a:endParaRPr>
          </a:p>
          <a:p>
            <a:pPr marL="3684810" marR="558612" algn="ctr">
              <a:lnSpc>
                <a:spcPct val="100041"/>
              </a:lnSpc>
              <a:spcBef>
                <a:spcPts val="50"/>
              </a:spcBef>
            </a:pP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r>
              <a:rPr dirty="0" smtClean="0" sz="1000" spc="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4" b="1">
                <a:latin typeface="Arial"/>
                <a:cs typeface="Arial"/>
              </a:rPr>
              <a:t>Y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4" b="1">
                <a:latin typeface="Arial"/>
                <a:cs typeface="Arial"/>
              </a:rPr>
              <a:t>G</a:t>
            </a:r>
            <a:r>
              <a:rPr dirty="0" smtClean="0" sz="1000" spc="0" b="1">
                <a:latin typeface="Arial"/>
                <a:cs typeface="Arial"/>
              </a:rPr>
              <a:t>E</a:t>
            </a:r>
            <a:r>
              <a:rPr dirty="0" smtClean="0" sz="1000" spc="-57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US</a:t>
            </a:r>
            <a:r>
              <a:rPr dirty="0" smtClean="0" sz="1000" spc="-33" b="1">
                <a:latin typeface="Arial"/>
                <a:cs typeface="Arial"/>
              </a:rPr>
              <a:t> 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0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X</a:t>
            </a:r>
            <a:r>
              <a:rPr dirty="0" smtClean="0" sz="1000" spc="-1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:</a:t>
            </a:r>
            <a:r>
              <a:rPr dirty="0" smtClean="0" sz="1000" spc="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o</a:t>
            </a:r>
            <a:r>
              <a:rPr dirty="0" smtClean="0" sz="1000" spc="4" b="1">
                <a:latin typeface="Arial"/>
                <a:cs typeface="Arial"/>
              </a:rPr>
              <a:t>p</a:t>
            </a:r>
            <a:r>
              <a:rPr dirty="0" smtClean="0" sz="1000" spc="0" b="1">
                <a:latin typeface="Arial"/>
                <a:cs typeface="Arial"/>
              </a:rPr>
              <a:t>é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ati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45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-4" b="1">
                <a:latin typeface="Arial"/>
                <a:cs typeface="Arial"/>
              </a:rPr>
              <a:t>P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0" b="1">
                <a:latin typeface="Arial"/>
                <a:cs typeface="Arial"/>
              </a:rPr>
              <a:t>CI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LE</a:t>
            </a:r>
            <a:endParaRPr sz="1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552636" y="5440394"/>
            <a:ext cx="6250114" cy="5730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9532">
              <a:lnSpc>
                <a:spcPct val="95825"/>
              </a:lnSpc>
              <a:spcBef>
                <a:spcPts val="40"/>
              </a:spcBef>
            </a:pP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m</a:t>
            </a:r>
            <a:r>
              <a:rPr dirty="0" smtClean="0" sz="1000" spc="4" b="1">
                <a:latin typeface="Arial"/>
                <a:cs typeface="Arial"/>
              </a:rPr>
              <a:t>p</a:t>
            </a:r>
            <a:r>
              <a:rPr dirty="0" smtClean="0" sz="1000" spc="0" b="1">
                <a:latin typeface="Arial"/>
                <a:cs typeface="Arial"/>
              </a:rPr>
              <a:t>lète</a:t>
            </a:r>
            <a:r>
              <a:rPr dirty="0" smtClean="0" sz="1000" spc="-45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si</a:t>
            </a:r>
            <a:r>
              <a:rPr dirty="0" smtClean="0" sz="1000" spc="-13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néce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s</a:t>
            </a:r>
            <a:r>
              <a:rPr dirty="0" smtClean="0" sz="1000" spc="-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i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e</a:t>
            </a:r>
            <a:r>
              <a:rPr dirty="0" smtClean="0" sz="1000" spc="-66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les</a:t>
            </a:r>
            <a:r>
              <a:rPr dirty="0" smtClean="0" sz="1000" spc="-28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-4" b="1">
                <a:latin typeface="Arial"/>
                <a:cs typeface="Arial"/>
              </a:rPr>
              <a:t>a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a</a:t>
            </a:r>
            <a:r>
              <a:rPr dirty="0" smtClean="0" sz="1000" spc="-4" b="1">
                <a:latin typeface="Arial"/>
                <a:cs typeface="Arial"/>
              </a:rPr>
              <a:t>c</a:t>
            </a:r>
            <a:r>
              <a:rPr dirty="0" smtClean="0" sz="1000" spc="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è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es</a:t>
            </a:r>
            <a:r>
              <a:rPr dirty="0" smtClean="0" sz="1000" spc="-54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pré</a:t>
            </a:r>
            <a:r>
              <a:rPr dirty="0" smtClean="0" sz="1000" spc="-4" b="1">
                <a:latin typeface="Arial"/>
                <a:cs typeface="Arial"/>
              </a:rPr>
              <a:t>c</a:t>
            </a:r>
            <a:r>
              <a:rPr dirty="0" smtClean="0" sz="1000" spc="0" b="1">
                <a:latin typeface="Arial"/>
                <a:cs typeface="Arial"/>
              </a:rPr>
              <a:t>éden</a:t>
            </a:r>
            <a:r>
              <a:rPr dirty="0" smtClean="0" sz="1000" spc="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           </a:t>
            </a:r>
            <a:r>
              <a:rPr dirty="0" smtClean="0" sz="1000" spc="88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itu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e</a:t>
            </a:r>
            <a:r>
              <a:rPr dirty="0" smtClean="0" sz="1000" spc="-37" b="1">
                <a:latin typeface="Arial"/>
                <a:cs typeface="Arial"/>
              </a:rPr>
              <a:t> 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0" b="1">
                <a:latin typeface="Arial"/>
                <a:cs typeface="Arial"/>
              </a:rPr>
              <a:t>n</a:t>
            </a:r>
            <a:r>
              <a:rPr dirty="0" smtClean="0" sz="1000" spc="-11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c</a:t>
            </a:r>
            <a:r>
              <a:rPr dirty="0" smtClean="0" sz="1000" spc="-4" b="1">
                <a:latin typeface="Arial"/>
                <a:cs typeface="Arial"/>
              </a:rPr>
              <a:t>l</a:t>
            </a:r>
            <a:r>
              <a:rPr dirty="0" smtClean="0" sz="1000" spc="0" b="1">
                <a:latin typeface="Arial"/>
                <a:cs typeface="Arial"/>
              </a:rPr>
              <a:t>air</a:t>
            </a:r>
            <a:r>
              <a:rPr dirty="0" smtClean="0" sz="1000" spc="-25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du</a:t>
            </a:r>
            <a:r>
              <a:rPr dirty="0" smtClean="0" sz="1000" spc="-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t</a:t>
            </a:r>
            <a:r>
              <a:rPr dirty="0" smtClean="0" sz="1000" spc="-14" b="1">
                <a:latin typeface="Arial"/>
                <a:cs typeface="Arial"/>
              </a:rPr>
              <a:t>y</a:t>
            </a:r>
            <a:r>
              <a:rPr dirty="0" smtClean="0" sz="1000" spc="0" b="1">
                <a:latin typeface="Arial"/>
                <a:cs typeface="Arial"/>
              </a:rPr>
              <a:t>pe</a:t>
            </a:r>
            <a:r>
              <a:rPr dirty="0" smtClean="0" sz="1000" spc="-10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d’o</a:t>
            </a:r>
            <a:r>
              <a:rPr dirty="0" smtClean="0" sz="1000" spc="4" b="1">
                <a:latin typeface="Arial"/>
                <a:cs typeface="Arial"/>
              </a:rPr>
              <a:t>p</a:t>
            </a:r>
            <a:r>
              <a:rPr dirty="0" smtClean="0" sz="1000" spc="0" b="1">
                <a:latin typeface="Arial"/>
                <a:cs typeface="Arial"/>
              </a:rPr>
              <a:t>é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ati</a:t>
            </a:r>
            <a:r>
              <a:rPr dirty="0" smtClean="0" sz="1000" spc="4" b="1">
                <a:latin typeface="Arial"/>
                <a:cs typeface="Arial"/>
              </a:rPr>
              <a:t>o</a:t>
            </a:r>
            <a:r>
              <a:rPr dirty="0" smtClean="0" sz="1000" spc="0" b="1">
                <a:latin typeface="Arial"/>
                <a:cs typeface="Arial"/>
              </a:rPr>
              <a:t>n,</a:t>
            </a:r>
            <a:r>
              <a:rPr dirty="0" smtClean="0" sz="1000" spc="-5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257328" marR="129830" algn="ctr">
              <a:lnSpc>
                <a:spcPct val="95825"/>
              </a:lnSpc>
              <a:spcBef>
                <a:spcPts val="50"/>
              </a:spcBef>
            </a:pPr>
            <a:r>
              <a:rPr dirty="0" smtClean="0" sz="1000" spc="-4" b="1">
                <a:latin typeface="Arial"/>
                <a:cs typeface="Arial"/>
              </a:rPr>
              <a:t>V</a:t>
            </a:r>
            <a:r>
              <a:rPr dirty="0" smtClean="0" sz="1000" spc="-4" b="1">
                <a:latin typeface="Arial"/>
                <a:cs typeface="Arial"/>
              </a:rPr>
              <a:t>É</a:t>
            </a:r>
            <a:r>
              <a:rPr dirty="0" smtClean="0" sz="1000" spc="0" b="1">
                <a:latin typeface="Arial"/>
                <a:cs typeface="Arial"/>
              </a:rPr>
              <a:t>RIFIC</a:t>
            </a:r>
            <a:r>
              <a:rPr dirty="0" smtClean="0" sz="1000" spc="-39" b="1">
                <a:latin typeface="Arial"/>
                <a:cs typeface="Arial"/>
              </a:rPr>
              <a:t>A</a:t>
            </a:r>
            <a:r>
              <a:rPr dirty="0" smtClean="0" sz="1000" spc="14" b="1">
                <a:latin typeface="Arial"/>
                <a:cs typeface="Arial"/>
              </a:rPr>
              <a:t>T</a:t>
            </a:r>
            <a:r>
              <a:rPr dirty="0" smtClean="0" sz="1000" spc="0" b="1">
                <a:latin typeface="Arial"/>
                <a:cs typeface="Arial"/>
              </a:rPr>
              <a:t>ION,</a:t>
            </a:r>
            <a:r>
              <a:rPr dirty="0" smtClean="0" sz="1000" spc="-32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d’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I,</a:t>
            </a:r>
            <a:r>
              <a:rPr dirty="0" smtClean="0" sz="1000" spc="24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de</a:t>
            </a:r>
            <a:r>
              <a:rPr dirty="0" smtClean="0" sz="1000" spc="-11" b="1">
                <a:latin typeface="Arial"/>
                <a:cs typeface="Arial"/>
              </a:rPr>
              <a:t> </a:t>
            </a:r>
            <a:r>
              <a:rPr dirty="0" smtClean="0" sz="1000" spc="14" b="1">
                <a:latin typeface="Arial"/>
                <a:cs typeface="Arial"/>
              </a:rPr>
              <a:t>M</a:t>
            </a:r>
            <a:r>
              <a:rPr dirty="0" smtClean="0" sz="1000" spc="-4" b="1">
                <a:latin typeface="Arial"/>
                <a:cs typeface="Arial"/>
              </a:rPr>
              <a:t>E</a:t>
            </a:r>
            <a:r>
              <a:rPr dirty="0" smtClean="0" sz="1000" spc="-4" b="1">
                <a:latin typeface="Arial"/>
                <a:cs typeface="Arial"/>
              </a:rPr>
              <a:t>S</a:t>
            </a:r>
            <a:r>
              <a:rPr dirty="0" smtClean="0" sz="1000" spc="0" b="1">
                <a:latin typeface="Arial"/>
                <a:cs typeface="Arial"/>
              </a:rPr>
              <a:t>UR</a:t>
            </a:r>
            <a:r>
              <a:rPr dirty="0" smtClean="0" sz="1000" spc="-39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GE</a:t>
            </a:r>
            <a:r>
              <a:rPr dirty="0" smtClean="0" sz="1000" spc="-27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ou</a:t>
            </a:r>
            <a:r>
              <a:rPr dirty="0" smtClean="0" sz="1000" spc="4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de</a:t>
            </a:r>
            <a:endParaRPr sz="1000">
              <a:latin typeface="Arial"/>
              <a:cs typeface="Arial"/>
            </a:endParaRPr>
          </a:p>
          <a:p>
            <a:pPr marL="3821404" marR="692885" algn="ctr">
              <a:lnSpc>
                <a:spcPct val="95825"/>
              </a:lnSpc>
              <a:spcBef>
                <a:spcPts val="50"/>
              </a:spcBef>
            </a:pPr>
            <a:r>
              <a:rPr dirty="0" smtClean="0" sz="1000" spc="19" b="1">
                <a:latin typeface="Arial"/>
                <a:cs typeface="Arial"/>
              </a:rPr>
              <a:t>M</a:t>
            </a:r>
            <a:r>
              <a:rPr dirty="0" smtClean="0" sz="1000" spc="-34" b="1">
                <a:latin typeface="Arial"/>
                <a:cs typeface="Arial"/>
              </a:rPr>
              <a:t>A</a:t>
            </a:r>
            <a:r>
              <a:rPr dirty="0" smtClean="0" sz="1000" spc="0" b="1">
                <a:latin typeface="Arial"/>
                <a:cs typeface="Arial"/>
              </a:rPr>
              <a:t>NŒU</a:t>
            </a:r>
            <a:r>
              <a:rPr dirty="0" smtClean="0" sz="1000" spc="-4" b="1">
                <a:latin typeface="Arial"/>
                <a:cs typeface="Arial"/>
              </a:rPr>
              <a:t>V</a:t>
            </a:r>
            <a:r>
              <a:rPr dirty="0" smtClean="0" sz="1000" spc="0" b="1">
                <a:latin typeface="Arial"/>
                <a:cs typeface="Arial"/>
              </a:rPr>
              <a:t>RE</a:t>
            </a:r>
            <a:r>
              <a:rPr dirty="0" smtClean="0" sz="1000" spc="-15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d’un</a:t>
            </a:r>
            <a:r>
              <a:rPr dirty="0" smtClean="0" sz="1000" spc="-16" b="1">
                <a:latin typeface="Arial"/>
                <a:cs typeface="Arial"/>
              </a:rPr>
              <a:t> </a:t>
            </a:r>
            <a:r>
              <a:rPr dirty="0" smtClean="0" sz="1000" spc="0" b="1">
                <a:latin typeface="Arial"/>
                <a:cs typeface="Arial"/>
              </a:rPr>
              <a:t>o</a:t>
            </a:r>
            <a:r>
              <a:rPr dirty="0" smtClean="0" sz="1000" spc="4" b="1">
                <a:latin typeface="Arial"/>
                <a:cs typeface="Arial"/>
              </a:rPr>
              <a:t>p</a:t>
            </a:r>
            <a:r>
              <a:rPr dirty="0" smtClean="0" sz="1000" spc="0" b="1">
                <a:latin typeface="Arial"/>
                <a:cs typeface="Arial"/>
              </a:rPr>
              <a:t>é</a:t>
            </a:r>
            <a:r>
              <a:rPr dirty="0" smtClean="0" sz="1000" spc="-4" b="1">
                <a:latin typeface="Arial"/>
                <a:cs typeface="Arial"/>
              </a:rPr>
              <a:t>r</a:t>
            </a:r>
            <a:r>
              <a:rPr dirty="0" smtClean="0" sz="1000" spc="0" b="1">
                <a:latin typeface="Arial"/>
                <a:cs typeface="Arial"/>
              </a:rPr>
              <a:t>ate</a:t>
            </a:r>
            <a:r>
              <a:rPr dirty="0" smtClean="0" sz="1000" spc="4" b="1">
                <a:latin typeface="Arial"/>
                <a:cs typeface="Arial"/>
              </a:rPr>
              <a:t>u</a:t>
            </a:r>
            <a:r>
              <a:rPr dirty="0" smtClean="0" sz="1000" spc="0" b="1">
                <a:latin typeface="Arial"/>
                <a:cs typeface="Arial"/>
              </a:rPr>
              <a:t>r</a:t>
            </a:r>
            <a:endParaRPr sz="1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258887" y="6013450"/>
            <a:ext cx="7543863" cy="1952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65517">
              <a:lnSpc>
                <a:spcPts val="1195"/>
              </a:lnSpc>
              <a:spcBef>
                <a:spcPts val="59"/>
              </a:spcBef>
            </a:pP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2742" sz="1500" spc="6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–</a:t>
            </a:r>
            <a:r>
              <a:rPr dirty="0" smtClean="0" baseline="-2742" sz="1500" spc="-6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Ce</a:t>
            </a:r>
            <a:r>
              <a:rPr dirty="0" smtClean="0" baseline="-2742" sz="1500" spc="1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dirty="0" smtClean="0" baseline="-2742" sz="1500" spc="14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au</a:t>
            </a:r>
            <a:r>
              <a:rPr dirty="0" smtClean="0" baseline="-2742" sz="1500" spc="-32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ne</a:t>
            </a:r>
            <a:r>
              <a:rPr dirty="0" smtClean="0" baseline="-2742" sz="1500" spc="7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met</a:t>
            </a:r>
            <a:r>
              <a:rPr dirty="0" smtClean="0" baseline="-2742" sz="1500" spc="-1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p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as</a:t>
            </a:r>
            <a:r>
              <a:rPr dirty="0" smtClean="0" baseline="-2742" sz="1500" spc="-12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à</a:t>
            </a:r>
            <a:r>
              <a:rPr dirty="0" smtClean="0" baseline="-2742" sz="1500" spc="-5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14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u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baseline="-2742" sz="1500" spc="-26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baseline="-2742" sz="1500" spc="-9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u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2742" sz="1500" spc="2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d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é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m</a:t>
            </a:r>
            <a:r>
              <a:rPr dirty="0" smtClean="0" baseline="-2742" sz="1500" spc="14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n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baseline="-2742" sz="1500" spc="-25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14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baseline="-2742" sz="1500" spc="-8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H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A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B</a:t>
            </a:r>
            <a:r>
              <a:rPr dirty="0" smtClean="0" baseline="-2742" sz="1500" spc="-9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L</a:t>
            </a:r>
            <a:r>
              <a:rPr dirty="0" smtClean="0" baseline="-2742" sz="1500" spc="-14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TA</a:t>
            </a:r>
            <a:r>
              <a:rPr dirty="0" smtClean="0" baseline="-2742" sz="1500" spc="9">
                <a:solidFill>
                  <a:srgbClr val="333399"/>
                </a:solidFill>
                <a:latin typeface="Verdana"/>
                <a:cs typeface="Verdana"/>
              </a:rPr>
              <a:t>T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baseline="-2742" sz="1500" spc="9">
                <a:solidFill>
                  <a:srgbClr val="333399"/>
                </a:solidFill>
                <a:latin typeface="Verdana"/>
                <a:cs typeface="Verdana"/>
              </a:rPr>
              <a:t>O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NS</a:t>
            </a:r>
            <a:r>
              <a:rPr dirty="0" smtClean="0" baseline="-2742" sz="1500" spc="-20">
                <a:solidFill>
                  <a:srgbClr val="333399"/>
                </a:solidFill>
                <a:latin typeface="Verdana"/>
                <a:cs typeface="Verdana"/>
              </a:rPr>
              <a:t> 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r</a:t>
            </a:r>
            <a:r>
              <a:rPr dirty="0" smtClean="0" baseline="-2742" sz="1500" spc="-4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q</a:t>
            </a:r>
            <a:r>
              <a:rPr dirty="0" smtClean="0" baseline="-2742" sz="1500" spc="4">
                <a:solidFill>
                  <a:srgbClr val="333399"/>
                </a:solidFill>
                <a:latin typeface="Verdana"/>
                <a:cs typeface="Verdana"/>
              </a:rPr>
              <a:t>u</a:t>
            </a:r>
            <a:r>
              <a:rPr dirty="0" smtClean="0" baseline="-2742" sz="1500" spc="14">
                <a:solidFill>
                  <a:srgbClr val="333399"/>
                </a:solidFill>
                <a:latin typeface="Verdana"/>
                <a:cs typeface="Verdana"/>
              </a:rPr>
              <a:t>i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s</a:t>
            </a:r>
            <a:r>
              <a:rPr dirty="0" smtClean="0" baseline="-2742" sz="1500" spc="-9">
                <a:solidFill>
                  <a:srgbClr val="333399"/>
                </a:solidFill>
                <a:latin typeface="Verdana"/>
                <a:cs typeface="Verdana"/>
              </a:rPr>
              <a:t>e</a:t>
            </a:r>
            <a:r>
              <a:rPr dirty="0" smtClean="0" baseline="-2742" sz="1500" spc="0">
                <a:solidFill>
                  <a:srgbClr val="333399"/>
                </a:solidFill>
                <a:latin typeface="Verdana"/>
                <a:cs typeface="Verdana"/>
              </a:rPr>
              <a:t>s,</a:t>
            </a:r>
            <a:endParaRPr sz="1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692275" y="1366900"/>
            <a:ext cx="6192774" cy="54910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2019427" y="94367"/>
            <a:ext cx="192144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VEA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987969" y="94367"/>
            <a:ext cx="4370612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841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HA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ITAT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NS</a:t>
            </a:r>
            <a:r>
              <a:rPr dirty="0" smtClean="0" sz="2800" spc="-6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endParaRPr sz="2800">
              <a:latin typeface="Verdana"/>
              <a:cs typeface="Verdana"/>
            </a:endParaRPr>
          </a:p>
          <a:p>
            <a:pPr marL="2161116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MBO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61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/>
          <p:nvPr/>
        </p:nvSpPr>
        <p:spPr>
          <a:xfrm>
            <a:off x="1403350" y="2716212"/>
            <a:ext cx="6294374" cy="41592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" name="object 7"/>
          <p:cNvSpPr txBox="1"/>
          <p:nvPr/>
        </p:nvSpPr>
        <p:spPr>
          <a:xfrm>
            <a:off x="4070096" y="112018"/>
            <a:ext cx="4956040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4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5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dirty="0" smtClean="0" sz="2800" spc="-4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94917" y="1450052"/>
            <a:ext cx="732393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Z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nes</a:t>
            </a:r>
            <a:r>
              <a:rPr dirty="0" smtClean="0" sz="1600" spc="-37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au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dirty="0" smtClean="0" sz="1600" spc="-24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d’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dirty="0" smtClean="0" sz="1600" spc="-13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co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d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cte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u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r</a:t>
            </a:r>
            <a:r>
              <a:rPr dirty="0" smtClean="0" sz="1600" spc="-47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nu</a:t>
            </a:r>
            <a:r>
              <a:rPr dirty="0" smtClean="0" sz="1600" spc="-14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en</a:t>
            </a:r>
            <a:r>
              <a:rPr dirty="0" smtClean="0" sz="1600" spc="-18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cha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m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p</a:t>
            </a:r>
            <a:r>
              <a:rPr dirty="0" smtClean="0" sz="1600" spc="-31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libre</a:t>
            </a:r>
            <a:r>
              <a:rPr dirty="0" smtClean="0" sz="1600" spc="-8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en</a:t>
            </a:r>
            <a:r>
              <a:rPr dirty="0" smtClean="0" sz="1600" spc="-18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h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au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e</a:t>
            </a:r>
            <a:r>
              <a:rPr dirty="0" smtClean="0" sz="1600" spc="-17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et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basse</a:t>
            </a:r>
            <a:r>
              <a:rPr dirty="0" smtClean="0" sz="1600" spc="-35" b="1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te</a:t>
            </a:r>
            <a:r>
              <a:rPr dirty="0" smtClean="0" sz="1600" spc="-4" b="1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dirty="0" smtClean="0" sz="1600" spc="0" b="1">
                <a:solidFill>
                  <a:srgbClr val="FF0000"/>
                </a:solidFill>
                <a:latin typeface="Arial"/>
                <a:cs typeface="Arial"/>
              </a:rPr>
              <a:t>sion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257171" y="1808827"/>
            <a:ext cx="709520" cy="1203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37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b="1">
                <a:latin typeface="Arial"/>
                <a:cs typeface="Arial"/>
              </a:rPr>
              <a:t>Z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ne</a:t>
            </a:r>
            <a:r>
              <a:rPr dirty="0" smtClean="0" sz="1600" spc="-2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0</a:t>
            </a:r>
            <a:endParaRPr sz="1600">
              <a:latin typeface="Arial"/>
              <a:cs typeface="Arial"/>
            </a:endParaRPr>
          </a:p>
          <a:p>
            <a:pPr marL="12700" marR="237">
              <a:lnSpc>
                <a:spcPct val="95825"/>
              </a:lnSpc>
            </a:pPr>
            <a:r>
              <a:rPr dirty="0" smtClean="0" sz="1600" spc="0" b="1">
                <a:latin typeface="Arial"/>
                <a:cs typeface="Arial"/>
              </a:rPr>
              <a:t>Z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ne</a:t>
            </a:r>
            <a:r>
              <a:rPr dirty="0" smtClean="0" sz="1600" spc="-2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  <a:p>
            <a:pPr marL="12700" marR="21">
              <a:lnSpc>
                <a:spcPct val="95825"/>
              </a:lnSpc>
              <a:spcBef>
                <a:spcPts val="80"/>
              </a:spcBef>
            </a:pPr>
            <a:r>
              <a:rPr dirty="0" smtClean="0" sz="1600" spc="0" b="1">
                <a:latin typeface="Arial"/>
                <a:cs typeface="Arial"/>
              </a:rPr>
              <a:t>Z</a:t>
            </a:r>
            <a:r>
              <a:rPr dirty="0" smtClean="0" sz="1600" spc="-9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ne</a:t>
            </a:r>
            <a:r>
              <a:rPr dirty="0" smtClean="0" sz="1600" spc="-1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2</a:t>
            </a:r>
            <a:endParaRPr sz="1600">
              <a:latin typeface="Arial"/>
              <a:cs typeface="Arial"/>
            </a:endParaRPr>
          </a:p>
          <a:p>
            <a:pPr marL="12700" marR="237">
              <a:lnSpc>
                <a:spcPct val="95825"/>
              </a:lnSpc>
              <a:spcBef>
                <a:spcPts val="80"/>
              </a:spcBef>
            </a:pPr>
            <a:r>
              <a:rPr dirty="0" smtClean="0" sz="1600" spc="0" b="1">
                <a:latin typeface="Arial"/>
                <a:cs typeface="Arial"/>
              </a:rPr>
              <a:t>Z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ne</a:t>
            </a:r>
            <a:r>
              <a:rPr dirty="0" smtClean="0" sz="1600" spc="-2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3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dirty="0" smtClean="0" sz="1600" spc="0" b="1">
                <a:latin typeface="Arial"/>
                <a:cs typeface="Arial"/>
              </a:rPr>
              <a:t>Z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ne</a:t>
            </a:r>
            <a:r>
              <a:rPr dirty="0" smtClean="0" sz="1600" spc="-2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71825" y="1808827"/>
            <a:ext cx="4549538" cy="120370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2349">
              <a:lnSpc>
                <a:spcPts val="1730"/>
              </a:lnSpc>
              <a:spcBef>
                <a:spcPts val="86"/>
              </a:spcBef>
            </a:pPr>
            <a:r>
              <a:rPr dirty="0" smtClean="0" sz="1600" spc="4" b="1">
                <a:latin typeface="Arial"/>
                <a:cs typeface="Arial"/>
              </a:rPr>
              <a:t>z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e</a:t>
            </a:r>
            <a:r>
              <a:rPr dirty="0" smtClean="0" sz="1600" spc="-2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d’i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-34" b="1">
                <a:latin typeface="Arial"/>
                <a:cs typeface="Arial"/>
              </a:rPr>
              <a:t>v</a:t>
            </a:r>
            <a:r>
              <a:rPr dirty="0" smtClean="0" sz="1600" spc="0" b="1">
                <a:latin typeface="Arial"/>
                <a:cs typeface="Arial"/>
              </a:rPr>
              <a:t>est</a:t>
            </a:r>
            <a:r>
              <a:rPr dirty="0" smtClean="0" sz="1600" spc="9" b="1">
                <a:latin typeface="Arial"/>
                <a:cs typeface="Arial"/>
              </a:rPr>
              <a:t>i</a:t>
            </a:r>
            <a:r>
              <a:rPr dirty="0" smtClean="0" sz="1600" spc="0" b="1">
                <a:latin typeface="Arial"/>
                <a:cs typeface="Arial"/>
              </a:rPr>
              <a:t>ga</a:t>
            </a:r>
            <a:r>
              <a:rPr dirty="0" smtClean="0" sz="1600" spc="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ion</a:t>
            </a:r>
            <a:endParaRPr sz="160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</a:pPr>
            <a:r>
              <a:rPr dirty="0" smtClean="0" sz="1600" spc="4" b="1">
                <a:latin typeface="Arial"/>
                <a:cs typeface="Arial"/>
              </a:rPr>
              <a:t>z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e</a:t>
            </a:r>
            <a:r>
              <a:rPr dirty="0" smtClean="0" sz="1600" spc="-2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de</a:t>
            </a:r>
            <a:r>
              <a:rPr dirty="0" smtClean="0" sz="1600" spc="-18" b="1">
                <a:latin typeface="Arial"/>
                <a:cs typeface="Arial"/>
              </a:rPr>
              <a:t> </a:t>
            </a:r>
            <a:r>
              <a:rPr dirty="0" smtClean="0" sz="1600" spc="-39" b="1">
                <a:latin typeface="Arial"/>
                <a:cs typeface="Arial"/>
              </a:rPr>
              <a:t>v</a:t>
            </a:r>
            <a:r>
              <a:rPr dirty="0" smtClean="0" sz="1600" spc="0" b="1">
                <a:latin typeface="Arial"/>
                <a:cs typeface="Arial"/>
              </a:rPr>
              <a:t>oisi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age</a:t>
            </a:r>
            <a:r>
              <a:rPr dirty="0" smtClean="0" sz="1600" spc="-1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sim</a:t>
            </a:r>
            <a:r>
              <a:rPr dirty="0" smtClean="0" sz="1600" spc="-4" b="1">
                <a:latin typeface="Arial"/>
                <a:cs typeface="Arial"/>
              </a:rPr>
              <a:t>p</a:t>
            </a:r>
            <a:r>
              <a:rPr dirty="0" smtClean="0" sz="1600" spc="0" b="1">
                <a:latin typeface="Arial"/>
                <a:cs typeface="Arial"/>
              </a:rPr>
              <a:t>le</a:t>
            </a:r>
            <a:endParaRPr sz="160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  <a:spcBef>
                <a:spcPts val="80"/>
              </a:spcBef>
            </a:pPr>
            <a:r>
              <a:rPr dirty="0" smtClean="0" sz="1600" spc="4" b="1">
                <a:latin typeface="Arial"/>
                <a:cs typeface="Arial"/>
              </a:rPr>
              <a:t>z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9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e</a:t>
            </a:r>
            <a:r>
              <a:rPr dirty="0" smtClean="0" sz="1600" spc="-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de</a:t>
            </a:r>
            <a:r>
              <a:rPr dirty="0" smtClean="0" sz="1600" spc="-18" b="1">
                <a:latin typeface="Arial"/>
                <a:cs typeface="Arial"/>
              </a:rPr>
              <a:t> </a:t>
            </a:r>
            <a:r>
              <a:rPr dirty="0" smtClean="0" sz="1600" spc="-34" b="1">
                <a:latin typeface="Arial"/>
                <a:cs typeface="Arial"/>
              </a:rPr>
              <a:t>v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i</a:t>
            </a:r>
            <a:r>
              <a:rPr dirty="0" smtClean="0" sz="1600" spc="0" b="1">
                <a:latin typeface="Arial"/>
                <a:cs typeface="Arial"/>
              </a:rPr>
              <a:t>si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a</a:t>
            </a:r>
            <a:r>
              <a:rPr dirty="0" smtClean="0" sz="1600" spc="-4" b="1">
                <a:latin typeface="Arial"/>
                <a:cs typeface="Arial"/>
              </a:rPr>
              <a:t>g</a:t>
            </a:r>
            <a:r>
              <a:rPr dirty="0" smtClean="0" sz="1600" spc="0" b="1">
                <a:latin typeface="Arial"/>
                <a:cs typeface="Arial"/>
              </a:rPr>
              <a:t>e</a:t>
            </a:r>
            <a:r>
              <a:rPr dirty="0" smtClean="0" sz="1600" spc="2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ren</a:t>
            </a:r>
            <a:r>
              <a:rPr dirty="0" smtClean="0" sz="1600" spc="-9" b="1">
                <a:latin typeface="Arial"/>
                <a:cs typeface="Arial"/>
              </a:rPr>
              <a:t>f</a:t>
            </a:r>
            <a:r>
              <a:rPr dirty="0" smtClean="0" sz="1600" spc="0" b="1">
                <a:latin typeface="Arial"/>
                <a:cs typeface="Arial"/>
              </a:rPr>
              <a:t>orcé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  <a:spcBef>
                <a:spcPts val="80"/>
              </a:spcBef>
            </a:pPr>
            <a:r>
              <a:rPr dirty="0" smtClean="0" sz="1600" spc="4" b="1">
                <a:latin typeface="Arial"/>
                <a:cs typeface="Arial"/>
              </a:rPr>
              <a:t>z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e</a:t>
            </a:r>
            <a:r>
              <a:rPr dirty="0" smtClean="0" sz="1600" spc="-2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des</a:t>
            </a:r>
            <a:r>
              <a:rPr dirty="0" smtClean="0" sz="1600" spc="-27" b="1">
                <a:latin typeface="Arial"/>
                <a:cs typeface="Arial"/>
              </a:rPr>
              <a:t> 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ra</a:t>
            </a:r>
            <a:r>
              <a:rPr dirty="0" smtClean="0" sz="1600" spc="-29" b="1">
                <a:latin typeface="Arial"/>
                <a:cs typeface="Arial"/>
              </a:rPr>
              <a:t>v</a:t>
            </a:r>
            <a:r>
              <a:rPr dirty="0" smtClean="0" sz="1600" spc="0" b="1">
                <a:latin typeface="Arial"/>
                <a:cs typeface="Arial"/>
              </a:rPr>
              <a:t>aux</a:t>
            </a:r>
            <a:r>
              <a:rPr dirty="0" smtClean="0" sz="1600" spc="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so</a:t>
            </a:r>
            <a:r>
              <a:rPr dirty="0" smtClean="0" sz="1600" spc="-4" b="1">
                <a:latin typeface="Arial"/>
                <a:cs typeface="Arial"/>
              </a:rPr>
              <a:t>u</a:t>
            </a:r>
            <a:r>
              <a:rPr dirty="0" smtClean="0" sz="1600" spc="0" b="1">
                <a:latin typeface="Arial"/>
                <a:cs typeface="Arial"/>
              </a:rPr>
              <a:t>s</a:t>
            </a:r>
            <a:r>
              <a:rPr dirty="0" smtClean="0" sz="1600" spc="-27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te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sion</a:t>
            </a:r>
            <a:r>
              <a:rPr dirty="0" smtClean="0" sz="1600" spc="-3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ha</a:t>
            </a:r>
            <a:r>
              <a:rPr dirty="0" smtClean="0" sz="1600" spc="-4" b="1">
                <a:latin typeface="Arial"/>
                <a:cs typeface="Arial"/>
              </a:rPr>
              <a:t>u</a:t>
            </a:r>
            <a:r>
              <a:rPr dirty="0" smtClean="0" sz="1600" spc="0" b="1">
                <a:latin typeface="Arial"/>
                <a:cs typeface="Arial"/>
              </a:rPr>
              <a:t>te</a:t>
            </a:r>
            <a:r>
              <a:rPr dirty="0" smtClean="0" sz="1600" spc="-22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te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sion</a:t>
            </a:r>
            <a:r>
              <a:rPr dirty="0" smtClean="0" sz="1600" spc="0" b="1">
                <a:latin typeface="Arial"/>
                <a:cs typeface="Arial"/>
              </a:rPr>
              <a:t> </a:t>
            </a:r>
            <a:r>
              <a:rPr dirty="0" smtClean="0" sz="1600" spc="4" b="1">
                <a:latin typeface="Arial"/>
                <a:cs typeface="Arial"/>
              </a:rPr>
              <a:t>z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e</a:t>
            </a:r>
            <a:r>
              <a:rPr dirty="0" smtClean="0" sz="1600" spc="-2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des</a:t>
            </a:r>
            <a:r>
              <a:rPr dirty="0" smtClean="0" sz="1600" spc="-27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9" b="1">
                <a:latin typeface="Arial"/>
                <a:cs typeface="Arial"/>
              </a:rPr>
              <a:t>p</a:t>
            </a:r>
            <a:r>
              <a:rPr dirty="0" smtClean="0" sz="1600" spc="0" b="1">
                <a:latin typeface="Arial"/>
                <a:cs typeface="Arial"/>
              </a:rPr>
              <a:t>ératio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s</a:t>
            </a:r>
            <a:r>
              <a:rPr dirty="0" smtClean="0" sz="1600" spc="-4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électriques</a:t>
            </a:r>
            <a:r>
              <a:rPr dirty="0" smtClean="0" sz="1600" spc="-5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basse</a:t>
            </a:r>
            <a:r>
              <a:rPr dirty="0" smtClean="0" sz="1600" spc="-45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te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sion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545330" y="3359909"/>
            <a:ext cx="72568" cy="1521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120"/>
              </a:lnSpc>
              <a:spcBef>
                <a:spcPts val="55"/>
              </a:spcBef>
            </a:pPr>
            <a:r>
              <a:rPr dirty="0" smtClean="0" sz="1000" spc="0">
                <a:latin typeface="Arial"/>
                <a:cs typeface="Arial"/>
              </a:rPr>
              <a:t>i</a:t>
            </a:r>
            <a:endParaRPr sz="10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62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3911600" y="208667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7818" y="1570762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80718" y="1570762"/>
            <a:ext cx="421967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ne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0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dirty="0" smtClean="0" sz="2000" spc="-9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d'in</a:t>
            </a:r>
            <a:r>
              <a:rPr dirty="0" smtClean="0" sz="2000" spc="-4" b="1" i="1">
                <a:solidFill>
                  <a:srgbClr val="A8121D"/>
                </a:solidFill>
                <a:latin typeface="Verdana"/>
                <a:cs typeface="Verdana"/>
              </a:rPr>
              <a:t>v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estig</a:t>
            </a:r>
            <a:r>
              <a:rPr dirty="0" smtClean="0" sz="2000" spc="4" b="1" i="1">
                <a:solidFill>
                  <a:srgbClr val="A8121D"/>
                </a:solidFill>
                <a:latin typeface="Verdana"/>
                <a:cs typeface="Verdana"/>
              </a:rPr>
              <a:t>a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ti</a:t>
            </a:r>
            <a:r>
              <a:rPr dirty="0" smtClean="0" sz="2000" spc="-9" b="1" i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95018" y="2119402"/>
            <a:ext cx="6964424" cy="125564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dirty="0" smtClean="0" sz="2000" spc="0">
                <a:latin typeface="Verdana"/>
                <a:cs typeface="Verdana"/>
              </a:rPr>
              <a:t>Z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ne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14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se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tre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stance</a:t>
            </a:r>
            <a:r>
              <a:rPr dirty="0" smtClean="0" sz="2000" spc="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4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te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d'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nvest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gat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(DLI)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1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st</a:t>
            </a: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nce</a:t>
            </a:r>
            <a:r>
              <a:rPr dirty="0" smtClean="0" sz="2000" spc="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te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V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nage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m</a:t>
            </a:r>
            <a:r>
              <a:rPr dirty="0" smtClean="0" sz="2000" spc="9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(D</a:t>
            </a:r>
            <a:r>
              <a:rPr dirty="0" smtClean="0" sz="2000" spc="-4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VS</a:t>
            </a:r>
            <a:r>
              <a:rPr dirty="0" smtClean="0" sz="2000" spc="-9">
                <a:latin typeface="Verdana"/>
                <a:cs typeface="Verdana"/>
              </a:rPr>
              <a:t>)</a:t>
            </a:r>
            <a:r>
              <a:rPr dirty="0" smtClean="0" sz="2000" spc="0">
                <a:latin typeface="Verdana"/>
                <a:cs typeface="Verdana"/>
              </a:rPr>
              <a:t>.</a:t>
            </a:r>
            <a:r>
              <a:rPr dirty="0" smtClean="0" sz="2000" spc="25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y</a:t>
            </a:r>
            <a:r>
              <a:rPr dirty="0" smtClean="0" sz="2000" spc="25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25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na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ysé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si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'ex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cuti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'op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nvis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g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ut</a:t>
            </a:r>
            <a:r>
              <a:rPr dirty="0" smtClean="0" sz="2000" spc="1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xp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s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op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te</a:t>
            </a:r>
            <a:r>
              <a:rPr dirty="0" smtClean="0" sz="2000" spc="-9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rs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u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sque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ctr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que.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37818" y="3643783"/>
            <a:ext cx="20228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680718" y="3643783"/>
            <a:ext cx="498005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ne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1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dirty="0" smtClean="0" sz="2000" spc="-9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4" b="1" i="1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Voisinage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Si</a:t>
            </a:r>
            <a:r>
              <a:rPr dirty="0" smtClean="0" sz="2000" spc="4" b="1" i="1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ple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5018" y="4192677"/>
            <a:ext cx="7878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Toute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05811" y="4192677"/>
            <a:ext cx="215216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z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 </a:t>
            </a:r>
            <a:r>
              <a:rPr dirty="0" smtClean="0" sz="2000" spc="15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uée</a:t>
            </a:r>
            <a:r>
              <a:rPr dirty="0" smtClean="0" sz="2000" spc="0">
                <a:latin typeface="Verdana"/>
                <a:cs typeface="Verdana"/>
              </a:rPr>
              <a:t>  </a:t>
            </a:r>
            <a:r>
              <a:rPr dirty="0" smtClean="0" sz="2000" spc="14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à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81981" y="4192677"/>
            <a:ext cx="127859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’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ntér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85026" y="4192677"/>
            <a:ext cx="61127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’</a:t>
            </a:r>
            <a:r>
              <a:rPr dirty="0" smtClean="0" sz="2000" spc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520178" y="4192677"/>
            <a:ext cx="64090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oc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384540" y="4192677"/>
            <a:ext cx="37797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95018" y="4436517"/>
            <a:ext cx="69684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ac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ment</a:t>
            </a:r>
            <a:r>
              <a:rPr dirty="0" smtClean="0" sz="2000" spc="446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</a:t>
            </a: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è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426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rvé</a:t>
            </a:r>
            <a:r>
              <a:rPr dirty="0" smtClean="0" sz="2000" spc="432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ux</a:t>
            </a:r>
            <a:r>
              <a:rPr dirty="0" smtClean="0" sz="2000" spc="437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ctr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ns,</a:t>
            </a:r>
            <a:r>
              <a:rPr dirty="0" smtClean="0" sz="2000" spc="446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95018" y="4680357"/>
            <a:ext cx="696950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4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-d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à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32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26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26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sta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ce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26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4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37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26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vo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nag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37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par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95018" y="4924326"/>
            <a:ext cx="162265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pp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rt</a:t>
            </a:r>
            <a:r>
              <a:rPr dirty="0" smtClean="0" sz="2000" spc="521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ux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508375" y="4924326"/>
            <a:ext cx="161393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è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501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-9">
                <a:latin typeface="Verdana"/>
                <a:cs typeface="Verdana"/>
              </a:rPr>
              <a:t>u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12461" y="4924326"/>
            <a:ext cx="355112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9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512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1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14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.</a:t>
            </a:r>
            <a:r>
              <a:rPr dirty="0" smtClean="0" sz="2000" spc="512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La</a:t>
            </a:r>
            <a:r>
              <a:rPr dirty="0" smtClean="0" sz="2000" spc="491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z</a:t>
            </a:r>
            <a:r>
              <a:rPr dirty="0" smtClean="0" sz="2000" spc="0">
                <a:latin typeface="Verdana"/>
                <a:cs typeface="Verdana"/>
              </a:rPr>
              <a:t>one</a:t>
            </a:r>
            <a:r>
              <a:rPr dirty="0" smtClean="0" sz="2000" spc="501">
                <a:latin typeface="Verdana"/>
                <a:cs typeface="Verdana"/>
              </a:rPr>
              <a:t> </a:t>
            </a:r>
            <a:r>
              <a:rPr dirty="0" smtClean="0" sz="2000" spc="-1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5018" y="5168418"/>
            <a:ext cx="696615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co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pr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se</a:t>
            </a:r>
            <a:r>
              <a:rPr dirty="0" smtClean="0" sz="2000" spc="16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ntre</a:t>
            </a:r>
            <a:r>
              <a:rPr dirty="0" smtClean="0" sz="2000" spc="15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15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14">
                <a:latin typeface="Verdana"/>
                <a:cs typeface="Verdana"/>
              </a:rPr>
              <a:t>V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169">
                <a:latin typeface="Verdana"/>
                <a:cs typeface="Verdana"/>
              </a:rPr>
              <a:t> </a:t>
            </a:r>
            <a:r>
              <a:rPr dirty="0" smtClean="0" sz="2000" spc="-1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17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15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14">
                <a:latin typeface="Verdana"/>
                <a:cs typeface="Verdana"/>
              </a:rPr>
              <a:t>V</a:t>
            </a:r>
            <a:r>
              <a:rPr dirty="0" smtClean="0" sz="2000" spc="0">
                <a:latin typeface="Verdana"/>
                <a:cs typeface="Verdana"/>
              </a:rPr>
              <a:t>R.</a:t>
            </a:r>
            <a:r>
              <a:rPr dirty="0" smtClean="0" sz="2000" spc="15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Po</a:t>
            </a:r>
            <a:r>
              <a:rPr dirty="0" smtClean="0" sz="2000" spc="-9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16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14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ux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95018" y="5412208"/>
            <a:ext cx="6963397" cy="5237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430"/>
              </a:lnSpc>
              <a:spcBef>
                <a:spcPts val="170"/>
              </a:spcBef>
            </a:pP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8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7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4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84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7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7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3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7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7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8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5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7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7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uiv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8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la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tens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4">
                <a:latin typeface="Verdana"/>
                <a:cs typeface="Verdana"/>
              </a:rPr>
              <a:t>n</a:t>
            </a:r>
            <a:r>
              <a:rPr dirty="0" smtClean="0" sz="2000" spc="0" b="1" i="1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63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4008247" y="124593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37818" y="1826794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680718" y="1826794"/>
            <a:ext cx="528532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ne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2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dirty="0" smtClean="0" sz="2000" spc="-9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4" b="1" i="1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Voisinage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R</a:t>
            </a:r>
            <a:r>
              <a:rPr dirty="0" smtClean="0" sz="2000" spc="4" b="1" i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r>
              <a:rPr dirty="0" smtClean="0" sz="2000" spc="4" b="1" i="1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dirty="0" smtClean="0" sz="2000" spc="-4" b="1" i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rcé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5018" y="2375434"/>
            <a:ext cx="6963690" cy="101180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dirty="0" smtClean="0" sz="2000" spc="0">
                <a:latin typeface="Verdana"/>
                <a:cs typeface="Verdana"/>
              </a:rPr>
              <a:t>Cette</a:t>
            </a:r>
            <a:r>
              <a:rPr dirty="0" smtClean="0" sz="2000" spc="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zon</a:t>
            </a:r>
            <a:r>
              <a:rPr dirty="0" smtClean="0" sz="2000" spc="-1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r>
              <a:rPr dirty="0" smtClean="0" sz="2000" spc="2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pr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ntre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D</a:t>
            </a:r>
            <a:r>
              <a:rPr dirty="0" smtClean="0" sz="2000" spc="0">
                <a:latin typeface="Verdana"/>
                <a:cs typeface="Verdana"/>
              </a:rPr>
              <a:t>MA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2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D</a:t>
            </a:r>
            <a:r>
              <a:rPr dirty="0" smtClean="0" sz="2000" spc="0">
                <a:latin typeface="Verdana"/>
                <a:cs typeface="Verdana"/>
              </a:rPr>
              <a:t>LV</a:t>
            </a:r>
            <a:r>
              <a:rPr dirty="0" smtClean="0" sz="2000" spc="-1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r>
              <a:rPr dirty="0" smtClean="0" sz="2000" spc="2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q</a:t>
            </a:r>
            <a:r>
              <a:rPr dirty="0" smtClean="0" sz="2000" spc="0">
                <a:latin typeface="Verdana"/>
                <a:cs typeface="Verdana"/>
              </a:rPr>
              <a:t>ui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n’e</a:t>
            </a:r>
            <a:r>
              <a:rPr dirty="0" smtClean="0" sz="2000" spc="-14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nie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que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pour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do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4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HT,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t,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ns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ce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do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4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ne,</a:t>
            </a:r>
            <a:r>
              <a:rPr dirty="0" smtClean="0" sz="2000" spc="25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z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ne</a:t>
            </a:r>
            <a:r>
              <a:rPr dirty="0" smtClean="0" sz="2000" spc="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v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nage</a:t>
            </a:r>
            <a:r>
              <a:rPr dirty="0" smtClean="0" sz="2000" spc="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4">
                <a:latin typeface="Verdana"/>
                <a:cs typeface="Verdana"/>
              </a:rPr>
              <a:t>f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rcé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pr</a:t>
            </a:r>
            <a:r>
              <a:rPr dirty="0" smtClean="0" sz="2000" spc="-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pr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37818" y="3716937"/>
            <a:ext cx="20249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80718" y="3716937"/>
            <a:ext cx="572800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3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dirty="0" smtClean="0" sz="2000" spc="-14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des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Travaux</a:t>
            </a:r>
            <a:r>
              <a:rPr dirty="0" smtClean="0" sz="2000" spc="-19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s</a:t>
            </a:r>
            <a:r>
              <a:rPr dirty="0" smtClean="0" sz="2000" spc="-9" b="1" i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us</a:t>
            </a:r>
            <a:r>
              <a:rPr dirty="0" smtClean="0" sz="2000" spc="14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tens</a:t>
            </a:r>
            <a:r>
              <a:rPr dirty="0" smtClean="0" sz="2000" spc="-9" b="1" i="1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dirty="0" smtClean="0" sz="2000" spc="-4" b="1" i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795018" y="4265829"/>
            <a:ext cx="6964130" cy="7675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430"/>
              </a:lnSpc>
              <a:spcBef>
                <a:spcPts val="170"/>
              </a:spcBef>
            </a:pPr>
            <a:r>
              <a:rPr dirty="0" smtClean="0" sz="2000" spc="0">
                <a:latin typeface="Verdana"/>
                <a:cs typeface="Verdana"/>
              </a:rPr>
              <a:t>Z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ne</a:t>
            </a:r>
            <a:r>
              <a:rPr dirty="0" smtClean="0" sz="2000" spc="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qui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-9">
                <a:latin typeface="Verdana"/>
                <a:cs typeface="Verdana"/>
              </a:rPr>
              <a:t>’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st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nie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que</a:t>
            </a:r>
            <a:r>
              <a:rPr dirty="0" smtClean="0" sz="2000" spc="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ur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do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ne</a:t>
            </a:r>
            <a:r>
              <a:rPr dirty="0" smtClean="0" sz="2000" spc="19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H</a:t>
            </a:r>
            <a:r>
              <a:rPr dirty="0" smtClean="0" sz="2000" spc="0">
                <a:latin typeface="Verdana"/>
                <a:cs typeface="Verdana"/>
              </a:rPr>
              <a:t>T,</a:t>
            </a:r>
            <a:r>
              <a:rPr dirty="0" smtClean="0" sz="2000" spc="24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4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r>
              <a:rPr dirty="0" smtClean="0" sz="2000" spc="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par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1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ppo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2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aux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è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2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u</a:t>
            </a:r>
            <a:r>
              <a:rPr dirty="0" smtClean="0" sz="2000" spc="-1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2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4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endParaRPr sz="2000">
              <a:latin typeface="Verdana"/>
              <a:cs typeface="Verdana"/>
            </a:endParaRPr>
          </a:p>
          <a:p>
            <a:pPr marL="12700" algn="just">
              <a:lnSpc>
                <a:spcPts val="2430"/>
              </a:lnSpc>
            </a:pPr>
            <a:r>
              <a:rPr dirty="0" smtClean="0" sz="2000" spc="0">
                <a:latin typeface="Verdana"/>
                <a:cs typeface="Verdana"/>
              </a:rPr>
              <a:t>te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on,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64">
                <a:latin typeface="Verdana"/>
                <a:cs typeface="Verdana"/>
              </a:rPr>
              <a:t> </a:t>
            </a:r>
            <a:r>
              <a:rPr dirty="0" smtClean="0" sz="2000" spc="-14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tre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5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5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è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5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6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5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st</a:t>
            </a: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nce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5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ni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4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95018" y="4997478"/>
            <a:ext cx="148777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d’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pp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19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he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98291" y="4997478"/>
            <a:ext cx="8791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(</a:t>
            </a:r>
            <a:r>
              <a:rPr dirty="0" smtClean="0" sz="2000" spc="-9">
                <a:latin typeface="Verdana"/>
                <a:cs typeface="Verdana"/>
              </a:rPr>
              <a:t>D</a:t>
            </a:r>
            <a:r>
              <a:rPr dirty="0" smtClean="0" sz="2000" spc="0">
                <a:latin typeface="Verdana"/>
                <a:cs typeface="Verdana"/>
              </a:rPr>
              <a:t>MA)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793361" y="4997478"/>
            <a:ext cx="37803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88305" y="4997478"/>
            <a:ext cx="28410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090666" y="4997478"/>
            <a:ext cx="115745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st</a:t>
            </a: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ce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562850" y="4997478"/>
            <a:ext cx="119669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95018" y="5241570"/>
            <a:ext cx="687217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d'App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oche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Cor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g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(D</a:t>
            </a:r>
            <a:r>
              <a:rPr dirty="0" smtClean="0" sz="2000" spc="4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AC)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squ'e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st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sp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64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403350" y="5732462"/>
            <a:ext cx="6551676" cy="955675"/>
          </a:xfrm>
          <a:custGeom>
            <a:avLst/>
            <a:gdLst/>
            <a:ahLst/>
            <a:cxnLst/>
            <a:rect l="l" t="t" r="r" b="b"/>
            <a:pathLst>
              <a:path w="6551676" h="955675">
                <a:moveTo>
                  <a:pt x="0" y="955675"/>
                </a:moveTo>
                <a:lnTo>
                  <a:pt x="6551676" y="955675"/>
                </a:lnTo>
                <a:lnTo>
                  <a:pt x="6551676" y="0"/>
                </a:lnTo>
                <a:lnTo>
                  <a:pt x="0" y="0"/>
                </a:lnTo>
                <a:lnTo>
                  <a:pt x="0" y="955675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4014597" y="92841"/>
            <a:ext cx="495606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25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5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dirty="0" smtClean="0" sz="2800" spc="-4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956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MENT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337818" y="1497610"/>
            <a:ext cx="20228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680718" y="1497610"/>
            <a:ext cx="563714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Z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ne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4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r>
              <a:rPr dirty="0" smtClean="0" sz="2000" spc="-9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4" b="1" i="1">
                <a:solidFill>
                  <a:srgbClr val="A8121D"/>
                </a:solidFill>
                <a:latin typeface="Verdana"/>
                <a:cs typeface="Verdana"/>
              </a:rPr>
              <a:t>d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v</a:t>
            </a:r>
            <a:r>
              <a:rPr dirty="0" smtClean="0" sz="2000" spc="-9" b="1" i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isina</a:t>
            </a:r>
            <a:r>
              <a:rPr dirty="0" smtClean="0" sz="2000" spc="4" b="1" i="1">
                <a:solidFill>
                  <a:srgbClr val="A8121D"/>
                </a:solidFill>
                <a:latin typeface="Verdana"/>
                <a:cs typeface="Verdana"/>
              </a:rPr>
              <a:t>g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ren</a:t>
            </a:r>
            <a:r>
              <a:rPr dirty="0" smtClean="0" sz="2000" spc="4" b="1" i="1">
                <a:solidFill>
                  <a:srgbClr val="A8121D"/>
                </a:solidFill>
                <a:latin typeface="Verdana"/>
                <a:cs typeface="Verdana"/>
              </a:rPr>
              <a:t>f</a:t>
            </a:r>
            <a:r>
              <a:rPr dirty="0" smtClean="0" sz="2000" spc="-4" b="1" i="1">
                <a:solidFill>
                  <a:srgbClr val="A8121D"/>
                </a:solidFill>
                <a:latin typeface="Verdana"/>
                <a:cs typeface="Verdana"/>
              </a:rPr>
              <a:t>o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rcé</a:t>
            </a:r>
            <a:r>
              <a:rPr dirty="0" smtClean="0" sz="2000" spc="0" b="1" i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-4" b="1" i="1">
                <a:solidFill>
                  <a:srgbClr val="A8121D"/>
                </a:solidFill>
                <a:latin typeface="Verdana"/>
                <a:cs typeface="Verdana"/>
              </a:rPr>
              <a:t>BT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795018" y="2038951"/>
            <a:ext cx="6953161" cy="6184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dirty="0" smtClean="0" sz="1600" spc="0">
                <a:latin typeface="Verdana"/>
                <a:cs typeface="Verdana"/>
              </a:rPr>
              <a:t>Ce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zone</a:t>
            </a:r>
            <a:r>
              <a:rPr dirty="0" smtClean="0" sz="1600" spc="2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n’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st</a:t>
            </a:r>
            <a:r>
              <a:rPr dirty="0" smtClean="0" sz="1600" spc="2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dé</a:t>
            </a:r>
            <a:r>
              <a:rPr dirty="0" smtClean="0" sz="1600" spc="9">
                <a:latin typeface="Verdana"/>
                <a:cs typeface="Verdana"/>
              </a:rPr>
              <a:t>f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nie</a:t>
            </a:r>
            <a:r>
              <a:rPr dirty="0" smtClean="0" sz="1600" spc="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que</a:t>
            </a:r>
            <a:r>
              <a:rPr dirty="0" smtClean="0" sz="1600" spc="8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2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pour</a:t>
            </a:r>
            <a:r>
              <a:rPr dirty="0" smtClean="0" sz="1600" spc="33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d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B</a:t>
            </a:r>
            <a:r>
              <a:rPr dirty="0" smtClean="0" sz="1600" spc="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r>
              <a:rPr dirty="0" smtClean="0" sz="1600" spc="7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23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st</a:t>
            </a:r>
            <a:r>
              <a:rPr dirty="0" smtClean="0" sz="1600" spc="38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re</a:t>
            </a:r>
            <a:r>
              <a:rPr dirty="0" smtClean="0" sz="1600" spc="31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69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ce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L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m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24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49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oi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age</a:t>
            </a:r>
            <a:r>
              <a:rPr dirty="0" smtClean="0" sz="1600" spc="11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f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rcé</a:t>
            </a:r>
            <a:r>
              <a:rPr dirty="0" smtClean="0" sz="1600" spc="13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(</a:t>
            </a:r>
            <a:r>
              <a:rPr dirty="0" smtClean="0" sz="1600" spc="-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V</a:t>
            </a:r>
            <a:r>
              <a:rPr dirty="0" smtClean="0" sz="1600" spc="-4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)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2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9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nfon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ue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avec</a:t>
            </a:r>
            <a:r>
              <a:rPr dirty="0" smtClean="0" sz="1600" spc="158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18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ce</a:t>
            </a:r>
            <a:r>
              <a:rPr dirty="0" smtClean="0" sz="1600" spc="128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M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ni</a:t>
            </a:r>
            <a:r>
              <a:rPr dirty="0" smtClean="0" sz="1600" spc="9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ale</a:t>
            </a:r>
            <a:r>
              <a:rPr dirty="0" smtClean="0" sz="1600" spc="13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d'A</a:t>
            </a:r>
            <a:r>
              <a:rPr dirty="0" smtClean="0" sz="1600" spc="4">
                <a:latin typeface="Verdana"/>
                <a:cs typeface="Verdana"/>
              </a:rPr>
              <a:t>p</a:t>
            </a:r>
            <a:r>
              <a:rPr dirty="0" smtClean="0" sz="1600" spc="1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h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105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(</a:t>
            </a:r>
            <a:r>
              <a:rPr dirty="0" smtClean="0" sz="1600" spc="4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A)</a:t>
            </a:r>
            <a:r>
              <a:rPr dirty="0" smtClean="0" sz="1600" spc="148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174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180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p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9">
                <a:latin typeface="Verdana"/>
                <a:cs typeface="Verdana"/>
              </a:rPr>
              <a:t>è</a:t>
            </a:r>
            <a:r>
              <a:rPr dirty="0" smtClean="0" sz="1600" spc="0">
                <a:latin typeface="Verdana"/>
                <a:cs typeface="Verdana"/>
              </a:rPr>
              <a:t>ce</a:t>
            </a:r>
            <a:r>
              <a:rPr dirty="0" smtClean="0" sz="1600" spc="16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nue</a:t>
            </a:r>
            <a:r>
              <a:rPr dirty="0" smtClean="0" sz="1600" spc="160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95018" y="2624420"/>
            <a:ext cx="631256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19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sa</a:t>
            </a:r>
            <a:r>
              <a:rPr dirty="0" smtClean="0" sz="1600" spc="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19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cont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16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L'ac</a:t>
            </a:r>
            <a:r>
              <a:rPr dirty="0" smtClean="0" sz="1600" spc="9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ès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17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à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22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19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z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182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st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200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4">
                <a:latin typeface="Verdana"/>
                <a:cs typeface="Verdana"/>
              </a:rPr>
              <a:t>m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224520" y="2624420"/>
            <a:ext cx="523048" cy="4231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0320" indent="-7620">
              <a:lnSpc>
                <a:spcPts val="1944"/>
              </a:lnSpc>
              <a:spcBef>
                <a:spcPts val="150"/>
              </a:spcBef>
              <a:tabLst>
                <a:tab pos="304800" algn="l"/>
              </a:tabLst>
            </a:pPr>
            <a:r>
              <a:rPr dirty="0" smtClean="0" sz="1600" spc="0">
                <a:latin typeface="Verdana"/>
                <a:cs typeface="Verdana"/>
              </a:rPr>
              <a:t>à</a:t>
            </a:r>
            <a:r>
              <a:rPr dirty="0" smtClean="0" sz="1600" spc="0">
                <a:latin typeface="Verdana"/>
                <a:cs typeface="Verdana"/>
              </a:rPr>
              <a:t>	</a:t>
            </a:r>
            <a:r>
              <a:rPr dirty="0" smtClean="0" sz="1600" spc="4">
                <a:latin typeface="Verdana"/>
                <a:cs typeface="Verdana"/>
              </a:rPr>
              <a:t>la</a:t>
            </a:r>
            <a:r>
              <a:rPr dirty="0" smtClean="0" sz="1600" spc="4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20320">
              <a:lnSpc>
                <a:spcPts val="1944"/>
              </a:lnSpc>
              <a:tabLst>
                <a:tab pos="304800" algn="l"/>
              </a:tabLst>
            </a:pPr>
            <a:r>
              <a:rPr dirty="0" smtClean="0" sz="1600" spc="1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our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5018" y="2819492"/>
            <a:ext cx="4366849" cy="42316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dirty="0" smtClean="0" sz="1600" spc="0">
                <a:latin typeface="Verdana"/>
                <a:cs typeface="Verdana"/>
              </a:rPr>
              <a:t>dé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v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ce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d'</a:t>
            </a:r>
            <a:r>
              <a:rPr dirty="0" smtClean="0" sz="1600" spc="1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ne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3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sati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54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5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va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effec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-4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265926" y="2819492"/>
            <a:ext cx="186852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5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d'in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52218" y="3258405"/>
            <a:ext cx="166482" cy="9598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  <a:spcBef>
                <a:spcPts val="7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</a:pPr>
            <a:r>
              <a:rPr dirty="0" smtClean="0" baseline="-1714" sz="24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  <a:p>
            <a:pPr marL="12700" marR="211">
              <a:lnSpc>
                <a:spcPts val="1920"/>
              </a:lnSpc>
            </a:pPr>
            <a:r>
              <a:rPr dirty="0" smtClean="0" baseline="-1714" sz="24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552827" y="3258405"/>
            <a:ext cx="331018" cy="9598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6373" algn="just">
              <a:lnSpc>
                <a:spcPts val="1760"/>
              </a:lnSpc>
              <a:spcBef>
                <a:spcPts val="88"/>
              </a:spcBef>
            </a:pP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20"/>
              </a:lnSpc>
              <a:spcBef>
                <a:spcPts val="52"/>
              </a:spcBef>
            </a:pP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906395" y="3258405"/>
            <a:ext cx="2467703" cy="9598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opéra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ons</a:t>
            </a:r>
            <a:r>
              <a:rPr dirty="0" smtClean="0" sz="1600" spc="-1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nappag</a:t>
            </a:r>
            <a:r>
              <a:rPr dirty="0" smtClean="0" sz="1600" spc="-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  <a:p>
            <a:pPr marL="12700" marR="77785">
              <a:lnSpc>
                <a:spcPts val="1920"/>
              </a:lnSpc>
              <a:spcBef>
                <a:spcPts val="52"/>
              </a:spcBef>
            </a:pP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ra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aux,</a:t>
            </a:r>
            <a:r>
              <a:rPr dirty="0" smtClean="0" sz="1600" spc="-72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erven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ons,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érat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ons</a:t>
            </a:r>
            <a:r>
              <a:rPr dirty="0" smtClean="0" sz="1600" spc="-4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sp</a:t>
            </a:r>
            <a:r>
              <a:rPr dirty="0" smtClean="0" sz="1600" spc="-4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fiqu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7818" y="4485414"/>
            <a:ext cx="202494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solidFill>
                  <a:srgbClr val="A8121D"/>
                </a:solidFill>
                <a:latin typeface="Verdana"/>
                <a:cs typeface="Verdana"/>
              </a:rPr>
              <a:t>•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80718" y="4485414"/>
            <a:ext cx="76560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Zone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69007" y="4485414"/>
            <a:ext cx="185041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d'évolut</a:t>
            </a:r>
            <a:r>
              <a:rPr dirty="0" smtClean="0" sz="2000" spc="-4" b="1">
                <a:solidFill>
                  <a:srgbClr val="A8121D"/>
                </a:solidFill>
                <a:latin typeface="Verdana"/>
                <a:cs typeface="Verdana"/>
              </a:rPr>
              <a:t>i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on</a:t>
            </a:r>
            <a:r>
              <a:rPr dirty="0" smtClean="0" sz="2000" spc="-19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95018" y="5026879"/>
            <a:ext cx="43089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Vo</a:t>
            </a:r>
            <a:r>
              <a:rPr dirty="0" smtClean="0" sz="1600" spc="9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52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52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du</a:t>
            </a:r>
            <a:r>
              <a:rPr dirty="0" smtClean="0" sz="1600" spc="55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532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557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ra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l</a:t>
            </a:r>
            <a:r>
              <a:rPr dirty="0" smtClean="0" sz="1600" spc="52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194298" y="5026879"/>
            <a:ext cx="192986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haque</a:t>
            </a:r>
            <a:r>
              <a:rPr dirty="0" smtClean="0" sz="1600" spc="518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pér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13852" y="5026879"/>
            <a:ext cx="53922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da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5018" y="5221951"/>
            <a:ext cx="6951705" cy="4231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44"/>
              </a:lnSpc>
              <a:spcBef>
                <a:spcPts val="150"/>
              </a:spcBef>
            </a:pP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equ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26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-</a:t>
            </a:r>
            <a:r>
              <a:rPr dirty="0" smtClean="0" sz="1600" spc="9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244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es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29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u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pt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14">
                <a:latin typeface="Verdana"/>
                <a:cs typeface="Verdana"/>
              </a:rPr>
              <a:t>b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22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d'év</a:t>
            </a:r>
            <a:r>
              <a:rPr dirty="0" smtClean="0" sz="1600" spc="9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er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24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av</a:t>
            </a:r>
            <a:r>
              <a:rPr dirty="0" smtClean="0" sz="1600" spc="1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26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29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out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équ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pe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5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-1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4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ri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 b="1" i="1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65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5732462"/>
            <a:ext cx="6551676" cy="95567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52738" marR="2555663" algn="ctr">
              <a:lnSpc>
                <a:spcPct val="101277"/>
              </a:lnSpc>
              <a:spcBef>
                <a:spcPts val="345"/>
              </a:spcBef>
            </a:pPr>
            <a:r>
              <a:rPr dirty="0" smtClean="0" sz="1600" spc="0" b="1">
                <a:solidFill>
                  <a:srgbClr val="FFFFFF"/>
                </a:solidFill>
                <a:latin typeface="Verdana"/>
                <a:cs typeface="Verdana"/>
              </a:rPr>
              <a:t>IMPORTANT</a:t>
            </a:r>
            <a:endParaRPr sz="1600">
              <a:latin typeface="Verdana"/>
              <a:cs typeface="Verdana"/>
            </a:endParaRPr>
          </a:p>
          <a:p>
            <a:pPr marL="91693">
              <a:lnSpc>
                <a:spcPct val="101277"/>
              </a:lnSpc>
              <a:spcBef>
                <a:spcPts val="935"/>
              </a:spcBef>
            </a:pPr>
            <a:r>
              <a:rPr dirty="0" smtClean="0" sz="1600" spc="-4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ans</a:t>
            </a:r>
            <a:r>
              <a:rPr dirty="0" smtClean="0" sz="1600" spc="-2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-4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-9">
                <a:solidFill>
                  <a:srgbClr val="FFFFFF"/>
                </a:solidFill>
                <a:latin typeface="Verdana"/>
                <a:cs typeface="Verdana"/>
              </a:rPr>
              <a:t>z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one</a:t>
            </a:r>
            <a:r>
              <a:rPr dirty="0" smtClean="0" sz="1600" spc="-27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4">
                <a:solidFill>
                  <a:srgbClr val="FFFFFF"/>
                </a:solidFill>
                <a:latin typeface="Verdana"/>
                <a:cs typeface="Verdana"/>
              </a:rPr>
              <a:t>4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r>
              <a:rPr dirty="0" smtClean="0" sz="1600" spc="-15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dirty="0" smtClean="0" sz="1600" spc="-18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1600" spc="-25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sz="1600" spc="-9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dirty="0" smtClean="0" sz="1600" spc="-34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ail</a:t>
            </a:r>
            <a:r>
              <a:rPr dirty="0" smtClean="0" sz="1600" spc="-35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sa</a:t>
            </a:r>
            <a:r>
              <a:rPr dirty="0" smtClean="0" sz="1600" spc="-4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1600" spc="-16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gants</a:t>
            </a:r>
            <a:r>
              <a:rPr dirty="0" smtClean="0" sz="1600" spc="-29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et</a:t>
            </a:r>
            <a:r>
              <a:rPr dirty="0" smtClean="0" sz="1600" spc="-2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sans</a:t>
            </a:r>
            <a:r>
              <a:rPr dirty="0" smtClean="0" sz="1600" spc="-16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sz="1600" spc="-4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dirty="0" smtClean="0" sz="1600" spc="-19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an</a:t>
            </a:r>
            <a:r>
              <a:rPr dirty="0" smtClean="0" sz="1600" spc="-34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fac</a:t>
            </a:r>
            <a:r>
              <a:rPr dirty="0" smtClean="0" sz="1600" spc="-4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al</a:t>
            </a:r>
            <a:r>
              <a:rPr dirty="0" smtClean="0" sz="1600" spc="-2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1600" spc="-4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1600" spc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  <a:p>
            <a:pPr marL="91693">
              <a:lnSpc>
                <a:spcPts val="1920"/>
              </a:lnSpc>
              <a:spcBef>
                <a:spcPts val="96"/>
              </a:spcBef>
            </a:pPr>
            <a:r>
              <a:rPr dirty="0" smtClean="0" baseline="-1714" sz="2400" spc="-4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714" sz="2400" spc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714" sz="2400" spc="-9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baseline="-1714" sz="2400" spc="0">
                <a:solidFill>
                  <a:srgbClr val="FFFFFF"/>
                </a:solidFill>
                <a:latin typeface="Verdana"/>
                <a:cs typeface="Verdana"/>
              </a:rPr>
              <a:t>erd</a:t>
            </a:r>
            <a:r>
              <a:rPr dirty="0" smtClean="0" baseline="-1714" sz="2400" spc="-9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714" sz="2400" spc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1343025" y="2041453"/>
            <a:ext cx="7526603" cy="234186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4082923" y="112018"/>
            <a:ext cx="4956040" cy="807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4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15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dirty="0" smtClean="0" sz="2800" spc="-47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ZON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10970" y="1696051"/>
            <a:ext cx="695320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b="1">
                <a:latin typeface="Arial"/>
                <a:cs typeface="Arial"/>
              </a:rPr>
              <a:t>Z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nes</a:t>
            </a:r>
            <a:r>
              <a:rPr dirty="0" smtClean="0" sz="1600" spc="-37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au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u</a:t>
            </a:r>
            <a:r>
              <a:rPr dirty="0" smtClean="0" sz="1600" spc="0" b="1">
                <a:latin typeface="Arial"/>
                <a:cs typeface="Arial"/>
              </a:rPr>
              <a:t>r</a:t>
            </a:r>
            <a:r>
              <a:rPr dirty="0" smtClean="0" sz="1600" spc="-2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d’</a:t>
            </a:r>
            <a:r>
              <a:rPr dirty="0" smtClean="0" sz="1600" spc="-4" b="1">
                <a:latin typeface="Arial"/>
                <a:cs typeface="Arial"/>
              </a:rPr>
              <a:t>u</a:t>
            </a:r>
            <a:r>
              <a:rPr dirty="0" smtClean="0" sz="1600" spc="0" b="1">
                <a:latin typeface="Arial"/>
                <a:cs typeface="Arial"/>
              </a:rPr>
              <a:t>n</a:t>
            </a:r>
            <a:r>
              <a:rPr dirty="0" smtClean="0" sz="1600" spc="-1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co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d</a:t>
            </a:r>
            <a:r>
              <a:rPr dirty="0" smtClean="0" sz="1600" spc="-4" b="1">
                <a:latin typeface="Arial"/>
                <a:cs typeface="Arial"/>
              </a:rPr>
              <a:t>u</a:t>
            </a:r>
            <a:r>
              <a:rPr dirty="0" smtClean="0" sz="1600" spc="0" b="1">
                <a:latin typeface="Arial"/>
                <a:cs typeface="Arial"/>
              </a:rPr>
              <a:t>cte</a:t>
            </a:r>
            <a:r>
              <a:rPr dirty="0" smtClean="0" sz="1600" spc="-4" b="1">
                <a:latin typeface="Arial"/>
                <a:cs typeface="Arial"/>
              </a:rPr>
              <a:t>u</a:t>
            </a:r>
            <a:r>
              <a:rPr dirty="0" smtClean="0" sz="1600" spc="0" b="1">
                <a:latin typeface="Arial"/>
                <a:cs typeface="Arial"/>
              </a:rPr>
              <a:t>r</a:t>
            </a:r>
            <a:r>
              <a:rPr dirty="0" smtClean="0" sz="1600" spc="-47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nu</a:t>
            </a:r>
            <a:r>
              <a:rPr dirty="0" smtClean="0" sz="1600" spc="-1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en</a:t>
            </a:r>
            <a:r>
              <a:rPr dirty="0" smtClean="0" sz="1600" spc="-1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cha</a:t>
            </a:r>
            <a:r>
              <a:rPr dirty="0" smtClean="0" sz="1600" spc="-4" b="1">
                <a:latin typeface="Arial"/>
                <a:cs typeface="Arial"/>
              </a:rPr>
              <a:t>m</a:t>
            </a:r>
            <a:r>
              <a:rPr dirty="0" smtClean="0" sz="1600" spc="0" b="1">
                <a:latin typeface="Arial"/>
                <a:cs typeface="Arial"/>
              </a:rPr>
              <a:t>p</a:t>
            </a:r>
            <a:r>
              <a:rPr dirty="0" smtClean="0" sz="1600" spc="-31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libre</a:t>
            </a:r>
            <a:r>
              <a:rPr dirty="0" smtClean="0" sz="1600" spc="-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en</a:t>
            </a:r>
            <a:r>
              <a:rPr dirty="0" smtClean="0" sz="1600" spc="-18" b="1">
                <a:latin typeface="Arial"/>
                <a:cs typeface="Arial"/>
              </a:rPr>
              <a:t> </a:t>
            </a:r>
            <a:r>
              <a:rPr dirty="0" smtClean="0" sz="1600" spc="-4" b="1">
                <a:latin typeface="Arial"/>
                <a:cs typeface="Arial"/>
              </a:rPr>
              <a:t>b</a:t>
            </a:r>
            <a:r>
              <a:rPr dirty="0" smtClean="0" sz="1600" spc="0" b="1">
                <a:latin typeface="Arial"/>
                <a:cs typeface="Arial"/>
              </a:rPr>
              <a:t>asse</a:t>
            </a:r>
            <a:r>
              <a:rPr dirty="0" smtClean="0" sz="1600" spc="-10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te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sion</a:t>
            </a:r>
            <a:r>
              <a:rPr dirty="0" smtClean="0" sz="1600" spc="-3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(B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)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42897" y="5029382"/>
            <a:ext cx="796391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">
              <a:lnSpc>
                <a:spcPts val="1939"/>
              </a:lnSpc>
              <a:spcBef>
                <a:spcPts val="97"/>
              </a:spcBef>
            </a:pPr>
            <a:r>
              <a:rPr dirty="0" smtClean="0" sz="1800" spc="0" b="1">
                <a:latin typeface="Arial"/>
                <a:cs typeface="Arial"/>
              </a:rPr>
              <a:t>Z</a:t>
            </a:r>
            <a:r>
              <a:rPr dirty="0" smtClean="0" sz="1800" spc="4" b="1">
                <a:latin typeface="Arial"/>
                <a:cs typeface="Arial"/>
              </a:rPr>
              <a:t>o</a:t>
            </a:r>
            <a:r>
              <a:rPr dirty="0" smtClean="0" sz="1800" spc="0" b="1">
                <a:latin typeface="Arial"/>
                <a:cs typeface="Arial"/>
              </a:rPr>
              <a:t>ne</a:t>
            </a:r>
            <a:r>
              <a:rPr dirty="0" smtClean="0" sz="1800" spc="-4" b="1">
                <a:latin typeface="Arial"/>
                <a:cs typeface="Arial"/>
              </a:rPr>
              <a:t> </a:t>
            </a:r>
            <a:r>
              <a:rPr dirty="0" smtClean="0" sz="1800" spc="0" b="1">
                <a:latin typeface="Arial"/>
                <a:cs typeface="Arial"/>
              </a:rPr>
              <a:t>0</a:t>
            </a:r>
            <a:endParaRPr sz="1800">
              <a:latin typeface="Arial"/>
              <a:cs typeface="Arial"/>
            </a:endParaRPr>
          </a:p>
          <a:p>
            <a:pPr marL="12700" marR="152">
              <a:lnSpc>
                <a:spcPct val="95825"/>
              </a:lnSpc>
            </a:pPr>
            <a:r>
              <a:rPr dirty="0" smtClean="0" sz="1800" spc="0" b="1">
                <a:latin typeface="Arial"/>
                <a:cs typeface="Arial"/>
              </a:rPr>
              <a:t>Z</a:t>
            </a:r>
            <a:r>
              <a:rPr dirty="0" smtClean="0" sz="1800" spc="4" b="1">
                <a:latin typeface="Arial"/>
                <a:cs typeface="Arial"/>
              </a:rPr>
              <a:t>o</a:t>
            </a:r>
            <a:r>
              <a:rPr dirty="0" smtClean="0" sz="1800" spc="0" b="1">
                <a:latin typeface="Arial"/>
                <a:cs typeface="Arial"/>
              </a:rPr>
              <a:t>ne</a:t>
            </a:r>
            <a:r>
              <a:rPr dirty="0" smtClean="0" sz="1800" spc="-4" b="1">
                <a:latin typeface="Arial"/>
                <a:cs typeface="Arial"/>
              </a:rPr>
              <a:t> </a:t>
            </a:r>
            <a:r>
              <a:rPr dirty="0" smtClean="0" sz="1800" spc="0" b="1">
                <a:latin typeface="Arial"/>
                <a:cs typeface="Arial"/>
              </a:rPr>
              <a:t>1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dirty="0" smtClean="0" sz="1800" spc="0" b="1">
                <a:latin typeface="Arial"/>
                <a:cs typeface="Arial"/>
              </a:rPr>
              <a:t>Z</a:t>
            </a:r>
            <a:r>
              <a:rPr dirty="0" smtClean="0" sz="1800" spc="4" b="1">
                <a:latin typeface="Arial"/>
                <a:cs typeface="Arial"/>
              </a:rPr>
              <a:t>o</a:t>
            </a:r>
            <a:r>
              <a:rPr dirty="0" smtClean="0" sz="1800" spc="0" b="1">
                <a:latin typeface="Arial"/>
                <a:cs typeface="Arial"/>
              </a:rPr>
              <a:t>ne</a:t>
            </a:r>
            <a:r>
              <a:rPr dirty="0" smtClean="0" sz="1800" spc="-4" b="1">
                <a:latin typeface="Arial"/>
                <a:cs typeface="Arial"/>
              </a:rPr>
              <a:t> </a:t>
            </a:r>
            <a:r>
              <a:rPr dirty="0" smtClean="0" sz="1800" spc="0" b="1">
                <a:latin typeface="Arial"/>
                <a:cs typeface="Arial"/>
              </a:rPr>
              <a:t>4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57297" y="5029382"/>
            <a:ext cx="5126837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 b="1">
                <a:latin typeface="Arial"/>
                <a:cs typeface="Arial"/>
              </a:rPr>
              <a:t>zo</a:t>
            </a:r>
            <a:r>
              <a:rPr dirty="0" smtClean="0" sz="1800" spc="4" b="1">
                <a:latin typeface="Arial"/>
                <a:cs typeface="Arial"/>
              </a:rPr>
              <a:t>n</a:t>
            </a:r>
            <a:r>
              <a:rPr dirty="0" smtClean="0" sz="1800" spc="0" b="1">
                <a:latin typeface="Arial"/>
                <a:cs typeface="Arial"/>
              </a:rPr>
              <a:t>e</a:t>
            </a:r>
            <a:r>
              <a:rPr dirty="0" smtClean="0" sz="1800" spc="-9" b="1">
                <a:latin typeface="Arial"/>
                <a:cs typeface="Arial"/>
              </a:rPr>
              <a:t> </a:t>
            </a:r>
            <a:r>
              <a:rPr dirty="0" smtClean="0" sz="1800" spc="0" b="1">
                <a:latin typeface="Arial"/>
                <a:cs typeface="Arial"/>
              </a:rPr>
              <a:t>d</a:t>
            </a:r>
            <a:r>
              <a:rPr dirty="0" smtClean="0" sz="1800" spc="4" b="1">
                <a:latin typeface="Arial"/>
                <a:cs typeface="Arial"/>
              </a:rPr>
              <a:t>’</a:t>
            </a:r>
            <a:r>
              <a:rPr dirty="0" smtClean="0" sz="1800" spc="0" b="1">
                <a:latin typeface="Arial"/>
                <a:cs typeface="Arial"/>
              </a:rPr>
              <a:t>i</a:t>
            </a:r>
            <a:r>
              <a:rPr dirty="0" smtClean="0" sz="1800" spc="4" b="1">
                <a:latin typeface="Arial"/>
                <a:cs typeface="Arial"/>
              </a:rPr>
              <a:t>n</a:t>
            </a:r>
            <a:r>
              <a:rPr dirty="0" smtClean="0" sz="1800" spc="-39" b="1">
                <a:latin typeface="Arial"/>
                <a:cs typeface="Arial"/>
              </a:rPr>
              <a:t>v</a:t>
            </a:r>
            <a:r>
              <a:rPr dirty="0" smtClean="0" sz="1800" spc="0" b="1">
                <a:latin typeface="Arial"/>
                <a:cs typeface="Arial"/>
              </a:rPr>
              <a:t>e</a:t>
            </a:r>
            <a:r>
              <a:rPr dirty="0" smtClean="0" sz="1800" spc="-9" b="1">
                <a:latin typeface="Arial"/>
                <a:cs typeface="Arial"/>
              </a:rPr>
              <a:t>s</a:t>
            </a:r>
            <a:r>
              <a:rPr dirty="0" smtClean="0" sz="1800" spc="0" b="1">
                <a:latin typeface="Arial"/>
                <a:cs typeface="Arial"/>
              </a:rPr>
              <a:t>ti</a:t>
            </a:r>
            <a:r>
              <a:rPr dirty="0" smtClean="0" sz="1800" spc="4" b="1">
                <a:latin typeface="Arial"/>
                <a:cs typeface="Arial"/>
              </a:rPr>
              <a:t>g</a:t>
            </a:r>
            <a:r>
              <a:rPr dirty="0" smtClean="0" sz="1800" spc="0" b="1">
                <a:latin typeface="Arial"/>
                <a:cs typeface="Arial"/>
              </a:rPr>
              <a:t>ation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</a:pPr>
            <a:r>
              <a:rPr dirty="0" smtClean="0" sz="1800" spc="0" b="1">
                <a:latin typeface="Arial"/>
                <a:cs typeface="Arial"/>
              </a:rPr>
              <a:t>zo</a:t>
            </a:r>
            <a:r>
              <a:rPr dirty="0" smtClean="0" sz="1800" spc="4" b="1">
                <a:latin typeface="Arial"/>
                <a:cs typeface="Arial"/>
              </a:rPr>
              <a:t>n</a:t>
            </a:r>
            <a:r>
              <a:rPr dirty="0" smtClean="0" sz="1800" spc="0" b="1">
                <a:latin typeface="Arial"/>
                <a:cs typeface="Arial"/>
              </a:rPr>
              <a:t>e</a:t>
            </a:r>
            <a:r>
              <a:rPr dirty="0" smtClean="0" sz="1800" spc="-9" b="1">
                <a:latin typeface="Arial"/>
                <a:cs typeface="Arial"/>
              </a:rPr>
              <a:t> </a:t>
            </a:r>
            <a:r>
              <a:rPr dirty="0" smtClean="0" sz="1800" spc="0" b="1">
                <a:latin typeface="Arial"/>
                <a:cs typeface="Arial"/>
              </a:rPr>
              <a:t>de</a:t>
            </a:r>
            <a:r>
              <a:rPr dirty="0" smtClean="0" sz="1800" spc="0" b="1">
                <a:latin typeface="Arial"/>
                <a:cs typeface="Arial"/>
              </a:rPr>
              <a:t> </a:t>
            </a:r>
            <a:r>
              <a:rPr dirty="0" smtClean="0" sz="1800" spc="-39" b="1">
                <a:latin typeface="Arial"/>
                <a:cs typeface="Arial"/>
              </a:rPr>
              <a:t>v</a:t>
            </a:r>
            <a:r>
              <a:rPr dirty="0" smtClean="0" sz="1800" spc="0" b="1">
                <a:latin typeface="Arial"/>
                <a:cs typeface="Arial"/>
              </a:rPr>
              <a:t>o</a:t>
            </a:r>
            <a:r>
              <a:rPr dirty="0" smtClean="0" sz="1800" spc="4" b="1">
                <a:latin typeface="Arial"/>
                <a:cs typeface="Arial"/>
              </a:rPr>
              <a:t>i</a:t>
            </a:r>
            <a:r>
              <a:rPr dirty="0" smtClean="0" sz="1800" spc="0" b="1">
                <a:latin typeface="Arial"/>
                <a:cs typeface="Arial"/>
              </a:rPr>
              <a:t>sinage</a:t>
            </a:r>
            <a:r>
              <a:rPr dirty="0" smtClean="0" sz="1800" spc="24" b="1">
                <a:latin typeface="Arial"/>
                <a:cs typeface="Arial"/>
              </a:rPr>
              <a:t> </a:t>
            </a:r>
            <a:r>
              <a:rPr dirty="0" smtClean="0" sz="1800" spc="0" b="1">
                <a:latin typeface="Arial"/>
                <a:cs typeface="Arial"/>
              </a:rPr>
              <a:t>si</a:t>
            </a:r>
            <a:r>
              <a:rPr dirty="0" smtClean="0" sz="1800" spc="-4" b="1">
                <a:latin typeface="Arial"/>
                <a:cs typeface="Arial"/>
              </a:rPr>
              <a:t>m</a:t>
            </a:r>
            <a:r>
              <a:rPr dirty="0" smtClean="0" sz="1800" spc="0" b="1">
                <a:latin typeface="Arial"/>
                <a:cs typeface="Arial"/>
              </a:rPr>
              <a:t>p</a:t>
            </a:r>
            <a:r>
              <a:rPr dirty="0" smtClean="0" sz="1800" spc="4" b="1">
                <a:latin typeface="Arial"/>
                <a:cs typeface="Arial"/>
              </a:rPr>
              <a:t>l</a:t>
            </a:r>
            <a:r>
              <a:rPr dirty="0" smtClean="0" sz="1800" spc="0" b="1">
                <a:latin typeface="Arial"/>
                <a:cs typeface="Arial"/>
              </a:rPr>
              <a:t>e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90"/>
              </a:spcBef>
            </a:pPr>
            <a:r>
              <a:rPr dirty="0" smtClean="0" sz="1800" spc="0" b="1">
                <a:latin typeface="Arial"/>
                <a:cs typeface="Arial"/>
              </a:rPr>
              <a:t>zo</a:t>
            </a:r>
            <a:r>
              <a:rPr dirty="0" smtClean="0" sz="1800" spc="4" b="1">
                <a:latin typeface="Arial"/>
                <a:cs typeface="Arial"/>
              </a:rPr>
              <a:t>n</a:t>
            </a:r>
            <a:r>
              <a:rPr dirty="0" smtClean="0" sz="1800" spc="0" b="1">
                <a:latin typeface="Arial"/>
                <a:cs typeface="Arial"/>
              </a:rPr>
              <a:t>e</a:t>
            </a:r>
            <a:r>
              <a:rPr dirty="0" smtClean="0" sz="1800" spc="-9" b="1">
                <a:latin typeface="Arial"/>
                <a:cs typeface="Arial"/>
              </a:rPr>
              <a:t> </a:t>
            </a:r>
            <a:r>
              <a:rPr dirty="0" smtClean="0" sz="1800" spc="0" b="1">
                <a:latin typeface="Arial"/>
                <a:cs typeface="Arial"/>
              </a:rPr>
              <a:t>des</a:t>
            </a:r>
            <a:r>
              <a:rPr dirty="0" smtClean="0" sz="1800" spc="0" b="1">
                <a:latin typeface="Arial"/>
                <a:cs typeface="Arial"/>
              </a:rPr>
              <a:t> </a:t>
            </a:r>
            <a:r>
              <a:rPr dirty="0" smtClean="0" sz="1800" spc="4" b="1">
                <a:latin typeface="Arial"/>
                <a:cs typeface="Arial"/>
              </a:rPr>
              <a:t>o</a:t>
            </a:r>
            <a:r>
              <a:rPr dirty="0" smtClean="0" sz="1800" spc="0" b="1">
                <a:latin typeface="Arial"/>
                <a:cs typeface="Arial"/>
              </a:rPr>
              <a:t>pér</a:t>
            </a:r>
            <a:r>
              <a:rPr dirty="0" smtClean="0" sz="1800" spc="-9" b="1">
                <a:latin typeface="Arial"/>
                <a:cs typeface="Arial"/>
              </a:rPr>
              <a:t>a</a:t>
            </a:r>
            <a:r>
              <a:rPr dirty="0" smtClean="0" sz="1800" spc="0" b="1">
                <a:latin typeface="Arial"/>
                <a:cs typeface="Arial"/>
              </a:rPr>
              <a:t>ti</a:t>
            </a:r>
            <a:r>
              <a:rPr dirty="0" smtClean="0" sz="1800" spc="4" b="1">
                <a:latin typeface="Arial"/>
                <a:cs typeface="Arial"/>
              </a:rPr>
              <a:t>o</a:t>
            </a:r>
            <a:r>
              <a:rPr dirty="0" smtClean="0" sz="1800" spc="0" b="1">
                <a:latin typeface="Arial"/>
                <a:cs typeface="Arial"/>
              </a:rPr>
              <a:t>ns</a:t>
            </a:r>
            <a:r>
              <a:rPr dirty="0" smtClean="0" sz="1800" spc="0" b="1">
                <a:latin typeface="Arial"/>
                <a:cs typeface="Arial"/>
              </a:rPr>
              <a:t> </a:t>
            </a:r>
            <a:r>
              <a:rPr dirty="0" smtClean="0" sz="1800" spc="0" b="1">
                <a:latin typeface="Arial"/>
                <a:cs typeface="Arial"/>
              </a:rPr>
              <a:t>éle</a:t>
            </a:r>
            <a:r>
              <a:rPr dirty="0" smtClean="0" sz="1800" spc="-4" b="1">
                <a:latin typeface="Arial"/>
                <a:cs typeface="Arial"/>
              </a:rPr>
              <a:t>c</a:t>
            </a:r>
            <a:r>
              <a:rPr dirty="0" smtClean="0" sz="1800" spc="0" b="1">
                <a:latin typeface="Arial"/>
                <a:cs typeface="Arial"/>
              </a:rPr>
              <a:t>triq</a:t>
            </a:r>
            <a:r>
              <a:rPr dirty="0" smtClean="0" sz="1800" spc="4" b="1">
                <a:latin typeface="Arial"/>
                <a:cs typeface="Arial"/>
              </a:rPr>
              <a:t>u</a:t>
            </a:r>
            <a:r>
              <a:rPr dirty="0" smtClean="0" sz="1800" spc="0" b="1">
                <a:latin typeface="Arial"/>
                <a:cs typeface="Arial"/>
              </a:rPr>
              <a:t>es</a:t>
            </a:r>
            <a:r>
              <a:rPr dirty="0" smtClean="0" sz="1800" spc="-4" b="1">
                <a:latin typeface="Arial"/>
                <a:cs typeface="Arial"/>
              </a:rPr>
              <a:t> </a:t>
            </a:r>
            <a:r>
              <a:rPr dirty="0" smtClean="0" sz="1800" spc="4" b="1">
                <a:latin typeface="Arial"/>
                <a:cs typeface="Arial"/>
              </a:rPr>
              <a:t>b</a:t>
            </a:r>
            <a:r>
              <a:rPr dirty="0" smtClean="0" sz="1800" spc="0" b="1">
                <a:latin typeface="Arial"/>
                <a:cs typeface="Arial"/>
              </a:rPr>
              <a:t>a</a:t>
            </a:r>
            <a:r>
              <a:rPr dirty="0" smtClean="0" sz="1800" spc="-9" b="1">
                <a:latin typeface="Arial"/>
                <a:cs typeface="Arial"/>
              </a:rPr>
              <a:t>s</a:t>
            </a:r>
            <a:r>
              <a:rPr dirty="0" smtClean="0" sz="1800" spc="0" b="1">
                <a:latin typeface="Arial"/>
                <a:cs typeface="Arial"/>
              </a:rPr>
              <a:t>se</a:t>
            </a:r>
            <a:r>
              <a:rPr dirty="0" smtClean="0" sz="1800" spc="4" b="1">
                <a:latin typeface="Arial"/>
                <a:cs typeface="Arial"/>
              </a:rPr>
              <a:t> </a:t>
            </a:r>
            <a:r>
              <a:rPr dirty="0" smtClean="0" sz="1800" spc="0" b="1">
                <a:latin typeface="Arial"/>
                <a:cs typeface="Arial"/>
              </a:rPr>
              <a:t>tension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66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4051173" y="54741"/>
            <a:ext cx="4959590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27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DÉFINITION</a:t>
            </a:r>
            <a:r>
              <a:rPr dirty="0" smtClean="0" sz="2800" spc="-14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r>
              <a:rPr dirty="0" smtClean="0" sz="28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ZONES</a:t>
            </a:r>
            <a:endParaRPr sz="2800">
              <a:latin typeface="Verdana"/>
              <a:cs typeface="Verdana"/>
            </a:endParaRPr>
          </a:p>
          <a:p>
            <a:pPr marL="925576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ENVI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ONN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02766" y="1702832"/>
            <a:ext cx="5735541" cy="5850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Di</a:t>
            </a:r>
            <a:r>
              <a:rPr dirty="0" smtClean="0" sz="2000" spc="9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tanc</a:t>
            </a:r>
            <a:r>
              <a:rPr dirty="0" smtClean="0" sz="2000" spc="4">
                <a:latin typeface="Arial"/>
                <a:cs typeface="Arial"/>
              </a:rPr>
              <a:t>e</a:t>
            </a:r>
            <a:r>
              <a:rPr dirty="0" smtClean="0" sz="2000" spc="0">
                <a:latin typeface="Arial"/>
                <a:cs typeface="Arial"/>
              </a:rPr>
              <a:t>s</a:t>
            </a:r>
            <a:r>
              <a:rPr dirty="0" smtClean="0" sz="2000" spc="-3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limi</a:t>
            </a:r>
            <a:r>
              <a:rPr dirty="0" smtClean="0" sz="2000" spc="-9">
                <a:latin typeface="Arial"/>
                <a:cs typeface="Arial"/>
              </a:rPr>
              <a:t>t</a:t>
            </a:r>
            <a:r>
              <a:rPr dirty="0" smtClean="0" sz="2000" spc="0">
                <a:latin typeface="Arial"/>
                <a:cs typeface="Arial"/>
              </a:rPr>
              <a:t>es</a:t>
            </a:r>
            <a:r>
              <a:rPr dirty="0" smtClean="0" sz="2000" spc="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et</a:t>
            </a:r>
            <a:r>
              <a:rPr dirty="0" smtClean="0" sz="2000" spc="-25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z</a:t>
            </a:r>
            <a:r>
              <a:rPr dirty="0" smtClean="0" sz="2000" spc="4">
                <a:latin typeface="Arial"/>
                <a:cs typeface="Arial"/>
              </a:rPr>
              <a:t>o</a:t>
            </a:r>
            <a:r>
              <a:rPr dirty="0" smtClean="0" sz="2000" spc="0">
                <a:latin typeface="Arial"/>
                <a:cs typeface="Arial"/>
              </a:rPr>
              <a:t>nes</a:t>
            </a:r>
            <a:r>
              <a:rPr dirty="0" smtClean="0" sz="2000" spc="-1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à</a:t>
            </a:r>
            <a:r>
              <a:rPr dirty="0" smtClean="0" sz="2000" spc="-1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l’intérieur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d’un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lo</a:t>
            </a:r>
            <a:r>
              <a:rPr dirty="0" smtClean="0" sz="2000" spc="4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al</a:t>
            </a:r>
            <a:r>
              <a:rPr dirty="0" smtClean="0" sz="2000" spc="-1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et</a:t>
            </a:r>
            <a:endParaRPr sz="2000">
              <a:latin typeface="Arial"/>
              <a:cs typeface="Arial"/>
            </a:endParaRPr>
          </a:p>
          <a:p>
            <a:pPr marL="12700" marR="38176">
              <a:lnSpc>
                <a:spcPct val="95825"/>
              </a:lnSpc>
            </a:pPr>
            <a:r>
              <a:rPr dirty="0" smtClean="0" sz="2000" spc="0">
                <a:latin typeface="Arial"/>
                <a:cs typeface="Arial"/>
              </a:rPr>
              <a:t>emplacement</a:t>
            </a:r>
            <a:r>
              <a:rPr dirty="0" smtClean="0" sz="2000" spc="-4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d’ac</a:t>
            </a:r>
            <a:r>
              <a:rPr dirty="0" smtClean="0" sz="2000" spc="9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ès</a:t>
            </a:r>
            <a:r>
              <a:rPr dirty="0" smtClean="0" sz="2000" spc="-2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ré</a:t>
            </a:r>
            <a:r>
              <a:rPr dirty="0" smtClean="0" sz="2000" spc="9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ervé</a:t>
            </a:r>
            <a:r>
              <a:rPr dirty="0" smtClean="0" sz="2000" spc="-3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aux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é</a:t>
            </a:r>
            <a:r>
              <a:rPr dirty="0" smtClean="0" sz="2000" spc="-4">
                <a:latin typeface="Arial"/>
                <a:cs typeface="Arial"/>
              </a:rPr>
              <a:t>l</a:t>
            </a:r>
            <a:r>
              <a:rPr dirty="0" smtClean="0" sz="2000" spc="0">
                <a:latin typeface="Arial"/>
                <a:cs typeface="Arial"/>
              </a:rPr>
              <a:t>ectri</a:t>
            </a:r>
            <a:r>
              <a:rPr dirty="0" smtClean="0" sz="2000" spc="4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iens</a:t>
            </a:r>
            <a:endParaRPr sz="20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82344" y="2758279"/>
            <a:ext cx="6812851" cy="19356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2349">
              <a:lnSpc>
                <a:spcPts val="1730"/>
              </a:lnSpc>
              <a:spcBef>
                <a:spcPts val="86"/>
              </a:spcBef>
            </a:pPr>
            <a:r>
              <a:rPr dirty="0" smtClean="0" sz="1600" spc="0">
                <a:latin typeface="Arial"/>
                <a:cs typeface="Arial"/>
              </a:rPr>
              <a:t>D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0">
                <a:latin typeface="Arial"/>
                <a:cs typeface="Arial"/>
              </a:rPr>
              <a:t>tan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es</a:t>
            </a:r>
            <a:r>
              <a:rPr dirty="0" smtClean="0" sz="1600" spc="367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m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tes</a:t>
            </a:r>
            <a:r>
              <a:rPr dirty="0" smtClean="0" sz="1600" spc="392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et</a:t>
            </a:r>
            <a:r>
              <a:rPr dirty="0" smtClean="0" sz="1600" spc="0">
                <a:latin typeface="Arial"/>
                <a:cs typeface="Arial"/>
              </a:rPr>
              <a:t> </a:t>
            </a:r>
            <a:r>
              <a:rPr dirty="0" smtClean="0" sz="1600" spc="11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z</a:t>
            </a:r>
            <a:r>
              <a:rPr dirty="0" smtClean="0" sz="1600" spc="0">
                <a:latin typeface="Arial"/>
                <a:cs typeface="Arial"/>
              </a:rPr>
              <a:t>ones</a:t>
            </a:r>
            <a:r>
              <a:rPr dirty="0" smtClean="0" sz="1600" spc="405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déf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n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es</a:t>
            </a:r>
            <a:r>
              <a:rPr dirty="0" smtClean="0" sz="1600" spc="383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dans</a:t>
            </a:r>
            <a:r>
              <a:rPr dirty="0" smtClean="0" sz="1600" spc="428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es</a:t>
            </a:r>
            <a:r>
              <a:rPr dirty="0" smtClean="0" sz="1600" spc="427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o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aux</a:t>
            </a:r>
            <a:r>
              <a:rPr dirty="0" smtClean="0" sz="1600" spc="396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et</a:t>
            </a:r>
            <a:r>
              <a:rPr dirty="0" smtClean="0" sz="1600" spc="0">
                <a:latin typeface="Arial"/>
                <a:cs typeface="Arial"/>
              </a:rPr>
              <a:t> </a:t>
            </a:r>
            <a:r>
              <a:rPr dirty="0" smtClean="0" sz="1600" spc="6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emp</a:t>
            </a:r>
            <a:r>
              <a:rPr dirty="0" smtClean="0" sz="1600" spc="9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a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ements</a:t>
            </a:r>
            <a:endParaRPr sz="1600">
              <a:latin typeface="Arial"/>
              <a:cs typeface="Arial"/>
            </a:endParaRPr>
          </a:p>
          <a:p>
            <a:pPr marL="12700" marR="22349">
              <a:lnSpc>
                <a:spcPct val="95825"/>
              </a:lnSpc>
            </a:pPr>
            <a:r>
              <a:rPr dirty="0" smtClean="0" sz="1600" spc="0">
                <a:latin typeface="Arial"/>
                <a:cs typeface="Arial"/>
              </a:rPr>
              <a:t>d</a:t>
            </a:r>
            <a:r>
              <a:rPr dirty="0" smtClean="0" sz="1600" spc="4">
                <a:latin typeface="Arial"/>
                <a:cs typeface="Arial"/>
              </a:rPr>
              <a:t>’</a:t>
            </a:r>
            <a:r>
              <a:rPr dirty="0" smtClean="0" sz="1600" spc="0">
                <a:latin typeface="Arial"/>
                <a:cs typeface="Arial"/>
              </a:rPr>
              <a:t>a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ès</a:t>
            </a:r>
            <a:r>
              <a:rPr dirty="0" smtClean="0" sz="1600" spc="-59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réser</a:t>
            </a:r>
            <a:r>
              <a:rPr dirty="0" smtClean="0" sz="1600" spc="4">
                <a:latin typeface="Arial"/>
                <a:cs typeface="Arial"/>
              </a:rPr>
              <a:t>v</a:t>
            </a:r>
            <a:r>
              <a:rPr dirty="0" smtClean="0" sz="1600" spc="0">
                <a:latin typeface="Arial"/>
                <a:cs typeface="Arial"/>
              </a:rPr>
              <a:t>és</a:t>
            </a:r>
            <a:r>
              <a:rPr dirty="0" smtClean="0" sz="1600" spc="-46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aux</a:t>
            </a:r>
            <a:r>
              <a:rPr dirty="0" smtClean="0" sz="1600" spc="-2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é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tri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ens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100041"/>
              </a:lnSpc>
              <a:spcBef>
                <a:spcPts val="80"/>
              </a:spcBef>
            </a:pPr>
            <a:r>
              <a:rPr dirty="0" smtClean="0" sz="1600" spc="0">
                <a:latin typeface="Arial"/>
                <a:cs typeface="Arial"/>
              </a:rPr>
              <a:t>Les</a:t>
            </a:r>
            <a:r>
              <a:rPr dirty="0" smtClean="0" sz="1600" spc="-20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z</a:t>
            </a:r>
            <a:r>
              <a:rPr dirty="0" smtClean="0" sz="1600" spc="0">
                <a:latin typeface="Arial"/>
                <a:cs typeface="Arial"/>
              </a:rPr>
              <a:t>ones</a:t>
            </a:r>
            <a:r>
              <a:rPr dirty="0" smtClean="0" sz="1600" spc="-3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déf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n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es</a:t>
            </a:r>
            <a:r>
              <a:rPr dirty="0" smtClean="0" sz="1600" spc="-6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dans</a:t>
            </a:r>
            <a:r>
              <a:rPr dirty="0" smtClean="0" sz="1600" spc="-29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es</a:t>
            </a:r>
            <a:r>
              <a:rPr dirty="0" smtClean="0" sz="1600" spc="-25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L</a:t>
            </a:r>
            <a:r>
              <a:rPr dirty="0" smtClean="0" sz="1600" spc="-4">
                <a:latin typeface="Arial"/>
                <a:cs typeface="Arial"/>
              </a:rPr>
              <a:t>O</a:t>
            </a:r>
            <a:r>
              <a:rPr dirty="0" smtClean="0" sz="1600" spc="0">
                <a:latin typeface="Arial"/>
                <a:cs typeface="Arial"/>
              </a:rPr>
              <a:t>CAUX</a:t>
            </a:r>
            <a:r>
              <a:rPr dirty="0" smtClean="0" sz="1600" spc="-6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ET</a:t>
            </a:r>
            <a:r>
              <a:rPr dirty="0" smtClean="0" sz="1600" spc="412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4">
                <a:latin typeface="Arial"/>
                <a:cs typeface="Arial"/>
              </a:rPr>
              <a:t>M</a:t>
            </a:r>
            <a:r>
              <a:rPr dirty="0" smtClean="0" sz="1600" spc="0">
                <a:latin typeface="Arial"/>
                <a:cs typeface="Arial"/>
              </a:rPr>
              <a:t>PL</a:t>
            </a:r>
            <a:r>
              <a:rPr dirty="0" smtClean="0" sz="1600" spc="4">
                <a:latin typeface="Arial"/>
                <a:cs typeface="Arial"/>
              </a:rPr>
              <a:t>A</a:t>
            </a:r>
            <a:r>
              <a:rPr dirty="0" smtClean="0" sz="1600" spc="0">
                <a:latin typeface="Arial"/>
                <a:cs typeface="Arial"/>
              </a:rPr>
              <a:t>CE</a:t>
            </a:r>
            <a:r>
              <a:rPr dirty="0" smtClean="0" sz="1600" spc="4">
                <a:latin typeface="Arial"/>
                <a:cs typeface="Arial"/>
              </a:rPr>
              <a:t>M</a:t>
            </a:r>
            <a:r>
              <a:rPr dirty="0" smtClean="0" sz="1600" spc="0">
                <a:latin typeface="Arial"/>
                <a:cs typeface="Arial"/>
              </a:rPr>
              <a:t>ENTS</a:t>
            </a:r>
            <a:r>
              <a:rPr dirty="0" smtClean="0" sz="1600" spc="-152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</a:t>
            </a:r>
            <a:r>
              <a:rPr dirty="0" smtClean="0" sz="1600" spc="4">
                <a:latin typeface="Arial"/>
                <a:cs typeface="Arial"/>
              </a:rPr>
              <a:t>’</a:t>
            </a:r>
            <a:r>
              <a:rPr dirty="0" smtClean="0" sz="1600" spc="0">
                <a:latin typeface="Arial"/>
                <a:cs typeface="Arial"/>
              </a:rPr>
              <a:t>ACC</a:t>
            </a:r>
            <a:r>
              <a:rPr dirty="0" smtClean="0" sz="1600" spc="4">
                <a:latin typeface="Arial"/>
                <a:cs typeface="Arial"/>
              </a:rPr>
              <a:t>E</a:t>
            </a:r>
            <a:r>
              <a:rPr dirty="0" smtClean="0" sz="1600" spc="0">
                <a:latin typeface="Arial"/>
                <a:cs typeface="Arial"/>
              </a:rPr>
              <a:t>S</a:t>
            </a:r>
            <a:r>
              <a:rPr dirty="0" smtClean="0" sz="1600" spc="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RE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-19">
                <a:latin typeface="Arial"/>
                <a:cs typeface="Arial"/>
              </a:rPr>
              <a:t>R</a:t>
            </a:r>
            <a:r>
              <a:rPr dirty="0" smtClean="0" sz="1600" spc="0">
                <a:latin typeface="Arial"/>
                <a:cs typeface="Arial"/>
              </a:rPr>
              <a:t>V</a:t>
            </a:r>
            <a:r>
              <a:rPr dirty="0" smtClean="0" sz="1600" spc="4">
                <a:latin typeface="Arial"/>
                <a:cs typeface="Arial"/>
              </a:rPr>
              <a:t>E</a:t>
            </a:r>
            <a:r>
              <a:rPr dirty="0" smtClean="0" sz="1600" spc="0">
                <a:latin typeface="Arial"/>
                <a:cs typeface="Arial"/>
              </a:rPr>
              <a:t>S</a:t>
            </a:r>
            <a:r>
              <a:rPr dirty="0" smtClean="0" sz="1600" spc="-176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AUX</a:t>
            </a:r>
            <a:r>
              <a:rPr dirty="0" smtClean="0" sz="1600" spc="39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EL</a:t>
            </a:r>
            <a:r>
              <a:rPr dirty="0" smtClean="0" sz="1600" spc="4">
                <a:latin typeface="Arial"/>
                <a:cs typeface="Arial"/>
              </a:rPr>
              <a:t>E</a:t>
            </a:r>
            <a:r>
              <a:rPr dirty="0" smtClean="0" sz="1600" spc="0">
                <a:latin typeface="Arial"/>
                <a:cs typeface="Arial"/>
              </a:rPr>
              <a:t>CTRICIENS</a:t>
            </a:r>
            <a:r>
              <a:rPr dirty="0" smtClean="0" sz="1600" spc="-121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0">
                <a:latin typeface="Arial"/>
                <a:cs typeface="Arial"/>
              </a:rPr>
              <a:t>ont</a:t>
            </a:r>
            <a:r>
              <a:rPr dirty="0" smtClean="0" sz="1600" spc="-30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es</a:t>
            </a:r>
            <a:r>
              <a:rPr dirty="0" smtClean="0" sz="1600" spc="-15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mê</a:t>
            </a:r>
            <a:r>
              <a:rPr dirty="0" smtClean="0" sz="1600" spc="4">
                <a:latin typeface="Arial"/>
                <a:cs typeface="Arial"/>
              </a:rPr>
              <a:t>m</a:t>
            </a:r>
            <a:r>
              <a:rPr dirty="0" smtClean="0" sz="1600" spc="0">
                <a:latin typeface="Arial"/>
                <a:cs typeface="Arial"/>
              </a:rPr>
              <a:t>es</a:t>
            </a:r>
            <a:r>
              <a:rPr dirty="0" smtClean="0" sz="1600" spc="-3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que</a:t>
            </a:r>
            <a:r>
              <a:rPr dirty="0" smtClean="0" sz="1600" spc="-26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es</a:t>
            </a:r>
            <a:r>
              <a:rPr dirty="0" smtClean="0" sz="1600" spc="-6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du</a:t>
            </a:r>
            <a:r>
              <a:rPr dirty="0" smtClean="0" sz="1600" spc="-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pour</a:t>
            </a:r>
            <a:r>
              <a:rPr dirty="0" smtClean="0" sz="1600" spc="-21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es</a:t>
            </a:r>
            <a:r>
              <a:rPr dirty="0" smtClean="0" sz="1600" spc="0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z</a:t>
            </a:r>
            <a:r>
              <a:rPr dirty="0" smtClean="0" sz="1600" spc="0">
                <a:latin typeface="Arial"/>
                <a:cs typeface="Arial"/>
              </a:rPr>
              <a:t>ones</a:t>
            </a:r>
            <a:r>
              <a:rPr dirty="0" smtClean="0" sz="1600" spc="-3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en</a:t>
            </a:r>
            <a:r>
              <a:rPr dirty="0" smtClean="0" sz="1600" spc="-1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pré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0">
                <a:latin typeface="Arial"/>
                <a:cs typeface="Arial"/>
              </a:rPr>
              <a:t>en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-55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de</a:t>
            </a:r>
            <a:r>
              <a:rPr dirty="0" smtClean="0" sz="1600" spc="-1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p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è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es</a:t>
            </a:r>
            <a:r>
              <a:rPr dirty="0" smtClean="0" sz="1600" spc="-51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nues</a:t>
            </a:r>
            <a:r>
              <a:rPr dirty="0" smtClean="0" sz="1600" spc="-29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0">
                <a:latin typeface="Arial"/>
                <a:cs typeface="Arial"/>
              </a:rPr>
              <a:t>ous</a:t>
            </a:r>
            <a:r>
              <a:rPr dirty="0" smtClean="0" sz="1600" spc="-28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ten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on</a:t>
            </a:r>
            <a:r>
              <a:rPr dirty="0" smtClean="0" sz="1600" spc="-61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en</a:t>
            </a:r>
            <a:r>
              <a:rPr dirty="0" smtClean="0" sz="1600" spc="-7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hamp</a:t>
            </a:r>
            <a:r>
              <a:rPr dirty="0" smtClean="0" sz="1600" spc="-47">
                <a:latin typeface="Arial"/>
                <a:cs typeface="Arial"/>
              </a:rPr>
              <a:t> </a:t>
            </a:r>
            <a:r>
              <a:rPr dirty="0" smtClean="0" sz="1600" spc="9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bre</a:t>
            </a:r>
            <a:r>
              <a:rPr dirty="0" smtClean="0" sz="1600" spc="-3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av</a:t>
            </a:r>
            <a:r>
              <a:rPr dirty="0" smtClean="0" sz="1600" spc="4">
                <a:latin typeface="Arial"/>
                <a:cs typeface="Arial"/>
              </a:rPr>
              <a:t>e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,</a:t>
            </a:r>
            <a:r>
              <a:rPr dirty="0" smtClean="0" sz="1600" spc="0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om</a:t>
            </a:r>
            <a:r>
              <a:rPr dirty="0" smtClean="0" sz="1600" spc="4">
                <a:latin typeface="Arial"/>
                <a:cs typeface="Arial"/>
              </a:rPr>
              <a:t>m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-42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m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te,</a:t>
            </a:r>
            <a:r>
              <a:rPr dirty="0" smtClean="0" sz="1600" spc="-51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a</a:t>
            </a:r>
            <a:r>
              <a:rPr dirty="0" smtClean="0" sz="1600" spc="-12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fa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-20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nterne</a:t>
            </a:r>
            <a:r>
              <a:rPr dirty="0" smtClean="0" sz="1600" spc="-48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de</a:t>
            </a:r>
            <a:r>
              <a:rPr dirty="0" smtClean="0" sz="1600" spc="-7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a</a:t>
            </a:r>
            <a:r>
              <a:rPr dirty="0" smtClean="0" sz="1600" spc="-22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ôture</a:t>
            </a:r>
            <a:r>
              <a:rPr dirty="0" smtClean="0" sz="1600" spc="-3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du</a:t>
            </a:r>
            <a:r>
              <a:rPr dirty="0" smtClean="0" sz="1600" spc="-17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o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al</a:t>
            </a:r>
            <a:r>
              <a:rPr dirty="0" smtClean="0" sz="1600" spc="-3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en</a:t>
            </a:r>
            <a:r>
              <a:rPr dirty="0" smtClean="0" sz="1600" spc="-17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eu</a:t>
            </a:r>
            <a:r>
              <a:rPr dirty="0" smtClean="0" sz="1600" spc="-34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et</a:t>
            </a:r>
            <a:r>
              <a:rPr dirty="0" smtClean="0" sz="1600" spc="-3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p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a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-48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de</a:t>
            </a:r>
            <a:r>
              <a:rPr dirty="0" smtClean="0" sz="1600" spc="-7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a</a:t>
            </a:r>
            <a:r>
              <a:rPr dirty="0" smtClean="0" sz="1600" spc="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DIS</a:t>
            </a:r>
            <a:r>
              <a:rPr dirty="0" smtClean="0" sz="1600" spc="-119">
                <a:latin typeface="Arial"/>
                <a:cs typeface="Arial"/>
              </a:rPr>
              <a:t>T</a:t>
            </a:r>
            <a:r>
              <a:rPr dirty="0" smtClean="0" sz="1600" spc="0">
                <a:latin typeface="Arial"/>
                <a:cs typeface="Arial"/>
              </a:rPr>
              <a:t>ANCE</a:t>
            </a:r>
            <a:r>
              <a:rPr dirty="0" smtClean="0" sz="1600" spc="-85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LIMITE</a:t>
            </a:r>
            <a:r>
              <a:rPr dirty="0" smtClean="0" sz="1600" spc="-21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DE</a:t>
            </a:r>
            <a:r>
              <a:rPr dirty="0" smtClean="0" sz="1600" spc="-22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V</a:t>
            </a:r>
            <a:r>
              <a:rPr dirty="0" smtClean="0" sz="1600" spc="-4">
                <a:latin typeface="Arial"/>
                <a:cs typeface="Arial"/>
              </a:rPr>
              <a:t>O</a:t>
            </a:r>
            <a:r>
              <a:rPr dirty="0" smtClean="0" sz="1600" spc="0">
                <a:latin typeface="Arial"/>
                <a:cs typeface="Arial"/>
              </a:rPr>
              <a:t>ISIN</a:t>
            </a:r>
            <a:r>
              <a:rPr dirty="0" smtClean="0" sz="1600" spc="4">
                <a:latin typeface="Arial"/>
                <a:cs typeface="Arial"/>
              </a:rPr>
              <a:t>A</a:t>
            </a:r>
            <a:r>
              <a:rPr dirty="0" smtClean="0" sz="1600" spc="-4">
                <a:latin typeface="Arial"/>
                <a:cs typeface="Arial"/>
              </a:rPr>
              <a:t>G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-62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SI</a:t>
            </a:r>
            <a:r>
              <a:rPr dirty="0" smtClean="0" sz="1600" spc="4">
                <a:latin typeface="Arial"/>
                <a:cs typeface="Arial"/>
              </a:rPr>
              <a:t>M</a:t>
            </a:r>
            <a:r>
              <a:rPr dirty="0" smtClean="0" sz="1600" spc="0">
                <a:latin typeface="Arial"/>
                <a:cs typeface="Arial"/>
              </a:rPr>
              <a:t>PLE</a:t>
            </a:r>
            <a:r>
              <a:rPr dirty="0" smtClean="0" sz="1600" spc="389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(D</a:t>
            </a:r>
            <a:r>
              <a:rPr dirty="0" smtClean="0" sz="1600" spc="-125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V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0">
                <a:latin typeface="Arial"/>
                <a:cs typeface="Arial"/>
              </a:rPr>
              <a:t>).</a:t>
            </a:r>
            <a:r>
              <a:rPr dirty="0" smtClean="0" sz="1600" spc="-116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A</a:t>
            </a:r>
            <a:r>
              <a:rPr dirty="0" smtClean="0" sz="1600" spc="25">
                <a:latin typeface="Arial"/>
                <a:cs typeface="Arial"/>
              </a:rPr>
              <a:t>u</a:t>
            </a:r>
            <a:r>
              <a:rPr dirty="0" smtClean="0" sz="1600" spc="-4">
                <a:latin typeface="Arial"/>
                <a:cs typeface="Arial"/>
              </a:rPr>
              <a:t>-</a:t>
            </a:r>
            <a:r>
              <a:rPr dirty="0" smtClean="0" sz="1600" spc="0">
                <a:latin typeface="Arial"/>
                <a:cs typeface="Arial"/>
              </a:rPr>
              <a:t>de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à</a:t>
            </a:r>
            <a:r>
              <a:rPr dirty="0" smtClean="0" sz="1600" spc="-65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de</a:t>
            </a:r>
            <a:r>
              <a:rPr dirty="0" smtClean="0" sz="1600" spc="-7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a</a:t>
            </a:r>
            <a:r>
              <a:rPr dirty="0" smtClean="0" sz="1600" spc="-22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ôture</a:t>
            </a:r>
            <a:r>
              <a:rPr dirty="0" smtClean="0" sz="1600" spc="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du</a:t>
            </a:r>
            <a:r>
              <a:rPr dirty="0" smtClean="0" sz="1600" spc="-17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o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a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,</a:t>
            </a:r>
            <a:r>
              <a:rPr dirty="0" smtClean="0" sz="1600" spc="-42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l</a:t>
            </a:r>
            <a:r>
              <a:rPr dirty="0" smtClean="0" sz="1600" spc="-12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n</a:t>
            </a:r>
            <a:r>
              <a:rPr dirty="0" smtClean="0" sz="1600" spc="4">
                <a:latin typeface="Arial"/>
                <a:cs typeface="Arial"/>
              </a:rPr>
              <a:t>’</a:t>
            </a:r>
            <a:r>
              <a:rPr dirty="0" smtClean="0" sz="1600" spc="0">
                <a:latin typeface="Arial"/>
                <a:cs typeface="Arial"/>
              </a:rPr>
              <a:t>y</a:t>
            </a:r>
            <a:r>
              <a:rPr dirty="0" smtClean="0" sz="1600" spc="-25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a</a:t>
            </a:r>
            <a:r>
              <a:rPr dirty="0" smtClean="0" sz="1600" spc="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pas</a:t>
            </a:r>
            <a:r>
              <a:rPr dirty="0" smtClean="0" sz="1600" spc="-2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de</a:t>
            </a:r>
            <a:r>
              <a:rPr dirty="0" smtClean="0" sz="1600" spc="-1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pre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ript</a:t>
            </a:r>
            <a:r>
              <a:rPr dirty="0" smtClean="0" sz="1600" spc="9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ons</a:t>
            </a:r>
            <a:r>
              <a:rPr dirty="0" smtClean="0" sz="1600" spc="-85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v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25">
                <a:latin typeface="Arial"/>
                <a:cs typeface="Arial"/>
              </a:rPr>
              <a:t>s</a:t>
            </a:r>
            <a:r>
              <a:rPr dirty="0" smtClean="0" sz="1600" spc="-4">
                <a:latin typeface="Arial"/>
                <a:cs typeface="Arial"/>
              </a:rPr>
              <a:t>-</a:t>
            </a:r>
            <a:r>
              <a:rPr dirty="0" smtClean="0" sz="1600" spc="0">
                <a:latin typeface="Arial"/>
                <a:cs typeface="Arial"/>
              </a:rPr>
              <a:t>à</a:t>
            </a:r>
            <a:r>
              <a:rPr dirty="0" smtClean="0" sz="1600" spc="-4">
                <a:latin typeface="Arial"/>
                <a:cs typeface="Arial"/>
              </a:rPr>
              <a:t>-</a:t>
            </a:r>
            <a:r>
              <a:rPr dirty="0" smtClean="0" sz="1600" spc="4">
                <a:latin typeface="Arial"/>
                <a:cs typeface="Arial"/>
              </a:rPr>
              <a:t>v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s</a:t>
            </a:r>
            <a:r>
              <a:rPr dirty="0" smtClean="0" sz="1600" spc="-63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de</a:t>
            </a:r>
            <a:r>
              <a:rPr dirty="0" smtClean="0" sz="1600" spc="-7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’</a:t>
            </a:r>
            <a:r>
              <a:rPr dirty="0" smtClean="0" sz="1600" spc="-4">
                <a:latin typeface="Arial"/>
                <a:cs typeface="Arial"/>
              </a:rPr>
              <a:t>O</a:t>
            </a:r>
            <a:r>
              <a:rPr dirty="0" smtClean="0" sz="1600" spc="0">
                <a:latin typeface="Arial"/>
                <a:cs typeface="Arial"/>
              </a:rPr>
              <a:t>UVR</a:t>
            </a:r>
            <a:r>
              <a:rPr dirty="0" smtClean="0" sz="1600" spc="4">
                <a:latin typeface="Arial"/>
                <a:cs typeface="Arial"/>
              </a:rPr>
              <a:t>A</a:t>
            </a:r>
            <a:r>
              <a:rPr dirty="0" smtClean="0" sz="1600" spc="-4">
                <a:latin typeface="Arial"/>
                <a:cs typeface="Arial"/>
              </a:rPr>
              <a:t>G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-91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ou</a:t>
            </a:r>
            <a:r>
              <a:rPr dirty="0" smtClean="0" sz="1600" spc="-1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de</a:t>
            </a:r>
            <a:endParaRPr sz="1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82344" y="4709634"/>
            <a:ext cx="1558359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’</a:t>
            </a:r>
            <a:r>
              <a:rPr dirty="0" smtClean="0" sz="1600" spc="0">
                <a:latin typeface="Arial"/>
                <a:cs typeface="Arial"/>
              </a:rPr>
              <a:t>INS</a:t>
            </a:r>
            <a:r>
              <a:rPr dirty="0" smtClean="0" sz="1600" spc="-119">
                <a:latin typeface="Arial"/>
                <a:cs typeface="Arial"/>
              </a:rPr>
              <a:t>T</a:t>
            </a:r>
            <a:r>
              <a:rPr dirty="0" smtClean="0" sz="1600" spc="0">
                <a:latin typeface="Arial"/>
                <a:cs typeface="Arial"/>
              </a:rPr>
              <a:t>ALL</a:t>
            </a:r>
            <a:r>
              <a:rPr dirty="0" smtClean="0" sz="1600" spc="-109">
                <a:latin typeface="Arial"/>
                <a:cs typeface="Arial"/>
              </a:rPr>
              <a:t>A</a:t>
            </a:r>
            <a:r>
              <a:rPr dirty="0" smtClean="0" sz="1600" spc="0">
                <a:latin typeface="Arial"/>
                <a:cs typeface="Arial"/>
              </a:rPr>
              <a:t>TI</a:t>
            </a:r>
            <a:r>
              <a:rPr dirty="0" smtClean="0" sz="1600" spc="-9">
                <a:latin typeface="Arial"/>
                <a:cs typeface="Arial"/>
              </a:rPr>
              <a:t>O</a:t>
            </a:r>
            <a:r>
              <a:rPr dirty="0" smtClean="0" sz="1600" spc="0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55363" y="4709634"/>
            <a:ext cx="3947692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tué</a:t>
            </a:r>
            <a:r>
              <a:rPr dirty="0" smtClean="0" sz="1600" spc="-33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à</a:t>
            </a:r>
            <a:r>
              <a:rPr dirty="0" smtClean="0" sz="1600" spc="-8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4">
                <a:latin typeface="Arial"/>
                <a:cs typeface="Arial"/>
              </a:rPr>
              <a:t>’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ntérie</a:t>
            </a:r>
            <a:r>
              <a:rPr dirty="0" smtClean="0" sz="1600" spc="4">
                <a:latin typeface="Arial"/>
                <a:cs typeface="Arial"/>
              </a:rPr>
              <a:t>u</a:t>
            </a:r>
            <a:r>
              <a:rPr dirty="0" smtClean="0" sz="1600" spc="0">
                <a:latin typeface="Arial"/>
                <a:cs typeface="Arial"/>
              </a:rPr>
              <a:t>r</a:t>
            </a:r>
            <a:r>
              <a:rPr dirty="0" smtClean="0" sz="1600" spc="-79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(il</a:t>
            </a:r>
            <a:r>
              <a:rPr dirty="0" smtClean="0" sz="1600" spc="-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n</a:t>
            </a:r>
            <a:r>
              <a:rPr dirty="0" smtClean="0" sz="1600" spc="4">
                <a:latin typeface="Arial"/>
                <a:cs typeface="Arial"/>
              </a:rPr>
              <a:t>’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-4">
                <a:latin typeface="Arial"/>
                <a:cs typeface="Arial"/>
              </a:rPr>
              <a:t>x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4">
                <a:latin typeface="Arial"/>
                <a:cs typeface="Arial"/>
              </a:rPr>
              <a:t>s</a:t>
            </a:r>
            <a:r>
              <a:rPr dirty="0" smtClean="0" sz="1600" spc="0">
                <a:latin typeface="Arial"/>
                <a:cs typeface="Arial"/>
              </a:rPr>
              <a:t>te</a:t>
            </a:r>
            <a:r>
              <a:rPr dirty="0" smtClean="0" sz="1600" spc="-64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pas</a:t>
            </a:r>
            <a:r>
              <a:rPr dirty="0" smtClean="0" sz="1600" spc="-2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de</a:t>
            </a:r>
            <a:r>
              <a:rPr dirty="0" smtClean="0" sz="1600" spc="-2">
                <a:latin typeface="Arial"/>
                <a:cs typeface="Arial"/>
              </a:rPr>
              <a:t> </a:t>
            </a:r>
            <a:r>
              <a:rPr dirty="0" smtClean="0" sz="1600" spc="4">
                <a:latin typeface="Arial"/>
                <a:cs typeface="Arial"/>
              </a:rPr>
              <a:t>z</a:t>
            </a:r>
            <a:r>
              <a:rPr dirty="0" smtClean="0" sz="1600" spc="0">
                <a:latin typeface="Arial"/>
                <a:cs typeface="Arial"/>
              </a:rPr>
              <a:t>one</a:t>
            </a:r>
            <a:r>
              <a:rPr dirty="0" smtClean="0" sz="1600" spc="-34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0).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1269" y="5225889"/>
            <a:ext cx="709499" cy="959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16">
              <a:lnSpc>
                <a:spcPts val="1730"/>
              </a:lnSpc>
              <a:spcBef>
                <a:spcPts val="86"/>
              </a:spcBef>
            </a:pPr>
            <a:r>
              <a:rPr dirty="0" smtClean="0" sz="1600" spc="0" b="1">
                <a:latin typeface="Arial"/>
                <a:cs typeface="Arial"/>
              </a:rPr>
              <a:t>Z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ne</a:t>
            </a:r>
            <a:r>
              <a:rPr dirty="0" smtClean="0" sz="1600" spc="-2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1</a:t>
            </a:r>
            <a:endParaRPr sz="1600">
              <a:latin typeface="Arial"/>
              <a:cs typeface="Arial"/>
            </a:endParaRPr>
          </a:p>
          <a:p>
            <a:pPr marL="12700" marR="216">
              <a:lnSpc>
                <a:spcPct val="95825"/>
              </a:lnSpc>
            </a:pPr>
            <a:r>
              <a:rPr dirty="0" smtClean="0" sz="1600" spc="0" b="1">
                <a:latin typeface="Arial"/>
                <a:cs typeface="Arial"/>
              </a:rPr>
              <a:t>Z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ne</a:t>
            </a:r>
            <a:r>
              <a:rPr dirty="0" smtClean="0" sz="1600" spc="-2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2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dirty="0" smtClean="0" sz="1600" spc="0" b="1">
                <a:latin typeface="Arial"/>
                <a:cs typeface="Arial"/>
              </a:rPr>
              <a:t>Z</a:t>
            </a:r>
            <a:r>
              <a:rPr dirty="0" smtClean="0" sz="1600" spc="-9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ne</a:t>
            </a:r>
            <a:r>
              <a:rPr dirty="0" smtClean="0" sz="1600" spc="-1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3</a:t>
            </a:r>
            <a:endParaRPr sz="1600">
              <a:latin typeface="Arial"/>
              <a:cs typeface="Arial"/>
            </a:endParaRPr>
          </a:p>
          <a:p>
            <a:pPr marL="12700" marR="216">
              <a:lnSpc>
                <a:spcPct val="95825"/>
              </a:lnSpc>
              <a:spcBef>
                <a:spcPts val="80"/>
              </a:spcBef>
            </a:pPr>
            <a:r>
              <a:rPr dirty="0" smtClean="0" sz="1600" spc="0" b="1">
                <a:latin typeface="Arial"/>
                <a:cs typeface="Arial"/>
              </a:rPr>
              <a:t>Z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ne</a:t>
            </a:r>
            <a:r>
              <a:rPr dirty="0" smtClean="0" sz="1600" spc="-28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4</a:t>
            </a:r>
            <a:endParaRPr sz="16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86050" y="5225889"/>
            <a:ext cx="4557593" cy="959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0403">
              <a:lnSpc>
                <a:spcPts val="1730"/>
              </a:lnSpc>
              <a:spcBef>
                <a:spcPts val="86"/>
              </a:spcBef>
            </a:pPr>
            <a:r>
              <a:rPr dirty="0" smtClean="0" sz="1600" spc="4" b="1">
                <a:latin typeface="Arial"/>
                <a:cs typeface="Arial"/>
              </a:rPr>
              <a:t>z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e</a:t>
            </a:r>
            <a:r>
              <a:rPr dirty="0" smtClean="0" sz="1600" spc="-2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de</a:t>
            </a:r>
            <a:r>
              <a:rPr dirty="0" smtClean="0" sz="1600" spc="-18" b="1">
                <a:latin typeface="Arial"/>
                <a:cs typeface="Arial"/>
              </a:rPr>
              <a:t> </a:t>
            </a:r>
            <a:r>
              <a:rPr dirty="0" smtClean="0" sz="1600" spc="-39" b="1">
                <a:latin typeface="Arial"/>
                <a:cs typeface="Arial"/>
              </a:rPr>
              <a:t>v</a:t>
            </a:r>
            <a:r>
              <a:rPr dirty="0" smtClean="0" sz="1600" spc="0" b="1">
                <a:latin typeface="Arial"/>
                <a:cs typeface="Arial"/>
              </a:rPr>
              <a:t>oisi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age</a:t>
            </a:r>
            <a:r>
              <a:rPr dirty="0" smtClean="0" sz="1600" spc="-1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sim</a:t>
            </a:r>
            <a:r>
              <a:rPr dirty="0" smtClean="0" sz="1600" spc="-4" b="1">
                <a:latin typeface="Arial"/>
                <a:cs typeface="Arial"/>
              </a:rPr>
              <a:t>p</a:t>
            </a:r>
            <a:r>
              <a:rPr dirty="0" smtClean="0" sz="1600" spc="0" b="1">
                <a:latin typeface="Arial"/>
                <a:cs typeface="Arial"/>
              </a:rPr>
              <a:t>le</a:t>
            </a:r>
            <a:endParaRPr sz="1600">
              <a:latin typeface="Arial"/>
              <a:cs typeface="Arial"/>
            </a:endParaRPr>
          </a:p>
          <a:p>
            <a:pPr marL="12700" marR="30403">
              <a:lnSpc>
                <a:spcPct val="95825"/>
              </a:lnSpc>
            </a:pPr>
            <a:r>
              <a:rPr dirty="0" smtClean="0" sz="1600" spc="4" b="1">
                <a:latin typeface="Arial"/>
                <a:cs typeface="Arial"/>
              </a:rPr>
              <a:t>z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e</a:t>
            </a:r>
            <a:r>
              <a:rPr dirty="0" smtClean="0" sz="1600" spc="-2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de</a:t>
            </a:r>
            <a:r>
              <a:rPr dirty="0" smtClean="0" sz="1600" spc="-18" b="1">
                <a:latin typeface="Arial"/>
                <a:cs typeface="Arial"/>
              </a:rPr>
              <a:t> </a:t>
            </a:r>
            <a:r>
              <a:rPr dirty="0" smtClean="0" sz="1600" spc="-39" b="1">
                <a:latin typeface="Arial"/>
                <a:cs typeface="Arial"/>
              </a:rPr>
              <a:t>v</a:t>
            </a:r>
            <a:r>
              <a:rPr dirty="0" smtClean="0" sz="1600" spc="0" b="1">
                <a:latin typeface="Arial"/>
                <a:cs typeface="Arial"/>
              </a:rPr>
              <a:t>oisi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age</a:t>
            </a:r>
            <a:r>
              <a:rPr dirty="0" smtClean="0" sz="1600" spc="-1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renf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rcé</a:t>
            </a:r>
            <a:endParaRPr sz="1600">
              <a:latin typeface="Arial"/>
              <a:cs typeface="Arial"/>
            </a:endParaRPr>
          </a:p>
          <a:p>
            <a:pPr marL="12700" marR="30403">
              <a:lnSpc>
                <a:spcPct val="95825"/>
              </a:lnSpc>
              <a:spcBef>
                <a:spcPts val="80"/>
              </a:spcBef>
            </a:pPr>
            <a:r>
              <a:rPr dirty="0" smtClean="0" sz="1600" spc="4" b="1">
                <a:latin typeface="Arial"/>
                <a:cs typeface="Arial"/>
              </a:rPr>
              <a:t>z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9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e</a:t>
            </a:r>
            <a:r>
              <a:rPr dirty="0" smtClean="0" sz="1600" spc="-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</a:t>
            </a:r>
            <a:r>
              <a:rPr dirty="0" smtClean="0" sz="1600" spc="-4" b="1">
                <a:latin typeface="Arial"/>
                <a:cs typeface="Arial"/>
              </a:rPr>
              <a:t>e</a:t>
            </a:r>
            <a:r>
              <a:rPr dirty="0" smtClean="0" sz="1600" spc="0" b="1">
                <a:latin typeface="Arial"/>
                <a:cs typeface="Arial"/>
              </a:rPr>
              <a:t>s</a:t>
            </a:r>
            <a:r>
              <a:rPr dirty="0" smtClean="0" sz="1600" spc="-27" b="1">
                <a:latin typeface="Arial"/>
                <a:cs typeface="Arial"/>
              </a:rPr>
              <a:t> </a:t>
            </a:r>
            <a:r>
              <a:rPr dirty="0" smtClean="0" sz="1600" spc="-4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ra</a:t>
            </a:r>
            <a:r>
              <a:rPr dirty="0" smtClean="0" sz="1600" spc="-34" b="1">
                <a:latin typeface="Arial"/>
                <a:cs typeface="Arial"/>
              </a:rPr>
              <a:t>v</a:t>
            </a:r>
            <a:r>
              <a:rPr dirty="0" smtClean="0" sz="1600" spc="0" b="1">
                <a:latin typeface="Arial"/>
                <a:cs typeface="Arial"/>
              </a:rPr>
              <a:t>a</a:t>
            </a:r>
            <a:r>
              <a:rPr dirty="0" smtClean="0" sz="1600" spc="-4" b="1">
                <a:latin typeface="Arial"/>
                <a:cs typeface="Arial"/>
              </a:rPr>
              <a:t>u</a:t>
            </a:r>
            <a:r>
              <a:rPr dirty="0" smtClean="0" sz="1600" spc="0" b="1">
                <a:latin typeface="Arial"/>
                <a:cs typeface="Arial"/>
              </a:rPr>
              <a:t>x</a:t>
            </a:r>
            <a:r>
              <a:rPr dirty="0" smtClean="0" sz="1600" spc="3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s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us</a:t>
            </a:r>
            <a:r>
              <a:rPr dirty="0" smtClean="0" sz="1600" spc="-32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t</a:t>
            </a:r>
            <a:r>
              <a:rPr dirty="0" smtClean="0" sz="1600" spc="-4" b="1">
                <a:latin typeface="Arial"/>
                <a:cs typeface="Arial"/>
              </a:rPr>
              <a:t>e</a:t>
            </a:r>
            <a:r>
              <a:rPr dirty="0" smtClean="0" sz="1600" spc="0" b="1">
                <a:latin typeface="Arial"/>
                <a:cs typeface="Arial"/>
              </a:rPr>
              <a:t>n</a:t>
            </a:r>
            <a:r>
              <a:rPr dirty="0" smtClean="0" sz="1600" spc="-4" b="1">
                <a:latin typeface="Arial"/>
                <a:cs typeface="Arial"/>
              </a:rPr>
              <a:t>s</a:t>
            </a:r>
            <a:r>
              <a:rPr dirty="0" smtClean="0" sz="1600" spc="0" b="1">
                <a:latin typeface="Arial"/>
                <a:cs typeface="Arial"/>
              </a:rPr>
              <a:t>i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</a:t>
            </a:r>
            <a:r>
              <a:rPr dirty="0" smtClean="0" sz="1600" spc="-12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h</a:t>
            </a:r>
            <a:r>
              <a:rPr dirty="0" smtClean="0" sz="1600" spc="-4" b="1">
                <a:latin typeface="Arial"/>
                <a:cs typeface="Arial"/>
              </a:rPr>
              <a:t>a</a:t>
            </a:r>
            <a:r>
              <a:rPr dirty="0" smtClean="0" sz="1600" spc="0" b="1">
                <a:latin typeface="Arial"/>
                <a:cs typeface="Arial"/>
              </a:rPr>
              <a:t>u</a:t>
            </a:r>
            <a:r>
              <a:rPr dirty="0" smtClean="0" sz="1600" spc="-9" b="1">
                <a:latin typeface="Arial"/>
                <a:cs typeface="Arial"/>
              </a:rPr>
              <a:t>t</a:t>
            </a:r>
            <a:r>
              <a:rPr dirty="0" smtClean="0" sz="1600" spc="0" b="1">
                <a:latin typeface="Arial"/>
                <a:cs typeface="Arial"/>
              </a:rPr>
              <a:t>e</a:t>
            </a:r>
            <a:r>
              <a:rPr dirty="0" smtClean="0" sz="1600" spc="-7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t</a:t>
            </a:r>
            <a:r>
              <a:rPr dirty="0" smtClean="0" sz="1600" spc="-4" b="1">
                <a:latin typeface="Arial"/>
                <a:cs typeface="Arial"/>
              </a:rPr>
              <a:t>e</a:t>
            </a:r>
            <a:r>
              <a:rPr dirty="0" smtClean="0" sz="1600" spc="0" b="1">
                <a:latin typeface="Arial"/>
                <a:cs typeface="Arial"/>
              </a:rPr>
              <a:t>n</a:t>
            </a:r>
            <a:r>
              <a:rPr dirty="0" smtClean="0" sz="1600" spc="-4" b="1">
                <a:latin typeface="Arial"/>
                <a:cs typeface="Arial"/>
              </a:rPr>
              <a:t>s</a:t>
            </a:r>
            <a:r>
              <a:rPr dirty="0" smtClean="0" sz="1600" spc="0" b="1">
                <a:latin typeface="Arial"/>
                <a:cs typeface="Arial"/>
              </a:rPr>
              <a:t>i</a:t>
            </a:r>
            <a:r>
              <a:rPr dirty="0" smtClean="0" sz="1600" spc="-4" b="1">
                <a:latin typeface="Arial"/>
                <a:cs typeface="Arial"/>
              </a:rPr>
              <a:t>o</a:t>
            </a:r>
            <a:r>
              <a:rPr dirty="0" smtClean="0" sz="1600" spc="0" b="1">
                <a:latin typeface="Arial"/>
                <a:cs typeface="Arial"/>
              </a:rPr>
              <a:t>n</a:t>
            </a:r>
            <a:endParaRPr sz="16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  <a:spcBef>
                <a:spcPts val="80"/>
              </a:spcBef>
            </a:pPr>
            <a:r>
              <a:rPr dirty="0" smtClean="0" sz="1600" spc="4" b="1">
                <a:latin typeface="Arial"/>
                <a:cs typeface="Arial"/>
              </a:rPr>
              <a:t>z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e</a:t>
            </a:r>
            <a:r>
              <a:rPr dirty="0" smtClean="0" sz="1600" spc="-2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des</a:t>
            </a:r>
            <a:r>
              <a:rPr dirty="0" smtClean="0" sz="1600" spc="-27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o</a:t>
            </a:r>
            <a:r>
              <a:rPr dirty="0" smtClean="0" sz="1600" spc="-9" b="1">
                <a:latin typeface="Arial"/>
                <a:cs typeface="Arial"/>
              </a:rPr>
              <a:t>p</a:t>
            </a:r>
            <a:r>
              <a:rPr dirty="0" smtClean="0" sz="1600" spc="0" b="1">
                <a:latin typeface="Arial"/>
                <a:cs typeface="Arial"/>
              </a:rPr>
              <a:t>ératio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s</a:t>
            </a:r>
            <a:r>
              <a:rPr dirty="0" smtClean="0" sz="1600" spc="-46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électriques</a:t>
            </a:r>
            <a:r>
              <a:rPr dirty="0" smtClean="0" sz="1600" spc="-54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basse</a:t>
            </a:r>
            <a:r>
              <a:rPr dirty="0" smtClean="0" sz="1600" spc="-45" b="1">
                <a:latin typeface="Arial"/>
                <a:cs typeface="Arial"/>
              </a:rPr>
              <a:t> </a:t>
            </a:r>
            <a:r>
              <a:rPr dirty="0" smtClean="0" sz="1600" spc="0" b="1">
                <a:latin typeface="Arial"/>
                <a:cs typeface="Arial"/>
              </a:rPr>
              <a:t>te</a:t>
            </a:r>
            <a:r>
              <a:rPr dirty="0" smtClean="0" sz="1600" spc="-4" b="1">
                <a:latin typeface="Arial"/>
                <a:cs typeface="Arial"/>
              </a:rPr>
              <a:t>n</a:t>
            </a:r>
            <a:r>
              <a:rPr dirty="0" smtClean="0" sz="1600" spc="0" b="1">
                <a:latin typeface="Arial"/>
                <a:cs typeface="Arial"/>
              </a:rPr>
              <a:t>sion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67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1463675" y="2309874"/>
            <a:ext cx="6610350" cy="4522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/>
          <p:nvPr/>
        </p:nvSpPr>
        <p:spPr>
          <a:xfrm>
            <a:off x="1763776" y="1549400"/>
            <a:ext cx="7480300" cy="8413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031996" y="208667"/>
            <a:ext cx="4956040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800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</a:t>
            </a:r>
            <a:r>
              <a:rPr dirty="0" smtClean="0" sz="2800" spc="-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2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ZO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ES</a:t>
            </a:r>
            <a:endParaRPr sz="2800">
              <a:latin typeface="Verdana"/>
              <a:cs typeface="Verdana"/>
            </a:endParaRPr>
          </a:p>
          <a:p>
            <a:pPr marL="925829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ENV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RON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EM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68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0" y="1484401"/>
            <a:ext cx="1383038" cy="15843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/>
          <p:nvPr/>
        </p:nvSpPr>
        <p:spPr>
          <a:xfrm>
            <a:off x="179387" y="2781640"/>
            <a:ext cx="863997" cy="162851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/>
          <p:nvPr/>
        </p:nvSpPr>
        <p:spPr>
          <a:xfrm>
            <a:off x="179387" y="4437175"/>
            <a:ext cx="992044" cy="156205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2546096" y="124593"/>
            <a:ext cx="602087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51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1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1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dirty="0" smtClean="0" baseline="-1959" sz="4200" spc="-5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1769107"/>
            <a:ext cx="7426572" cy="116006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dirty="0" smtClean="0" baseline="-1523" sz="2700" spc="4" b="1">
                <a:latin typeface="Verdana"/>
                <a:cs typeface="Verdana"/>
              </a:rPr>
              <a:t>Le</a:t>
            </a:r>
            <a:r>
              <a:rPr dirty="0" smtClean="0" baseline="-1523" sz="2700" spc="0" b="1">
                <a:latin typeface="Verdana"/>
                <a:cs typeface="Verdana"/>
              </a:rPr>
              <a:t>s</a:t>
            </a:r>
            <a:r>
              <a:rPr dirty="0" smtClean="0" baseline="-1523" sz="2700" spc="333" b="1">
                <a:latin typeface="Verdana"/>
                <a:cs typeface="Verdana"/>
              </a:rPr>
              <a:t> </a:t>
            </a:r>
            <a:r>
              <a:rPr dirty="0" smtClean="0" baseline="-1523" sz="2700" spc="-4" b="1">
                <a:latin typeface="Verdana"/>
                <a:cs typeface="Verdana"/>
              </a:rPr>
              <a:t>t</a:t>
            </a:r>
            <a:r>
              <a:rPr dirty="0" smtClean="0" baseline="-1523" sz="2700" spc="0" b="1">
                <a:latin typeface="Verdana"/>
                <a:cs typeface="Verdana"/>
              </a:rPr>
              <a:t>ra</a:t>
            </a:r>
            <a:r>
              <a:rPr dirty="0" smtClean="0" baseline="-1523" sz="2700" spc="-4" b="1">
                <a:latin typeface="Verdana"/>
                <a:cs typeface="Verdana"/>
              </a:rPr>
              <a:t>v</a:t>
            </a:r>
            <a:r>
              <a:rPr dirty="0" smtClean="0" baseline="-1523" sz="2700" spc="0" b="1">
                <a:latin typeface="Verdana"/>
                <a:cs typeface="Verdana"/>
              </a:rPr>
              <a:t>aux</a:t>
            </a:r>
            <a:r>
              <a:rPr dirty="0" smtClean="0" baseline="-1523" sz="2700" spc="338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d'ord</a:t>
            </a:r>
            <a:r>
              <a:rPr dirty="0" smtClean="0" baseline="-1523" sz="2700" spc="4" b="1">
                <a:latin typeface="Verdana"/>
                <a:cs typeface="Verdana"/>
              </a:rPr>
              <a:t>r</a:t>
            </a:r>
            <a:r>
              <a:rPr dirty="0" smtClean="0" baseline="-1523" sz="2700" spc="0" b="1">
                <a:latin typeface="Verdana"/>
                <a:cs typeface="Verdana"/>
              </a:rPr>
              <a:t>e</a:t>
            </a:r>
            <a:r>
              <a:rPr dirty="0" smtClean="0" baseline="-1523" sz="2700" spc="338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n</a:t>
            </a:r>
            <a:r>
              <a:rPr dirty="0" smtClean="0" baseline="-1523" sz="2700" spc="9" b="1">
                <a:latin typeface="Verdana"/>
                <a:cs typeface="Verdana"/>
              </a:rPr>
              <a:t>o</a:t>
            </a:r>
            <a:r>
              <a:rPr dirty="0" smtClean="0" baseline="-1523" sz="2700" spc="0" b="1">
                <a:latin typeface="Verdana"/>
                <a:cs typeface="Verdana"/>
              </a:rPr>
              <a:t>n</a:t>
            </a:r>
            <a:r>
              <a:rPr dirty="0" smtClean="0" baseline="-1523" sz="2700" spc="338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éle</a:t>
            </a:r>
            <a:r>
              <a:rPr dirty="0" smtClean="0" baseline="-1523" sz="2700" spc="9" b="1">
                <a:latin typeface="Verdana"/>
                <a:cs typeface="Verdana"/>
              </a:rPr>
              <a:t>c</a:t>
            </a:r>
            <a:r>
              <a:rPr dirty="0" smtClean="0" baseline="-1523" sz="2700" spc="-4" b="1">
                <a:latin typeface="Verdana"/>
                <a:cs typeface="Verdana"/>
              </a:rPr>
              <a:t>t</a:t>
            </a:r>
            <a:r>
              <a:rPr dirty="0" smtClean="0" baseline="-1523" sz="2700" spc="0" b="1">
                <a:latin typeface="Verdana"/>
                <a:cs typeface="Verdana"/>
              </a:rPr>
              <a:t>riq</a:t>
            </a:r>
            <a:r>
              <a:rPr dirty="0" smtClean="0" baseline="-1523" sz="2700" spc="9" b="1">
                <a:latin typeface="Verdana"/>
                <a:cs typeface="Verdana"/>
              </a:rPr>
              <a:t>u</a:t>
            </a:r>
            <a:r>
              <a:rPr dirty="0" smtClean="0" baseline="-1523" sz="2700" spc="0" b="1">
                <a:latin typeface="Verdana"/>
                <a:cs typeface="Verdana"/>
              </a:rPr>
              <a:t>e,</a:t>
            </a:r>
            <a:r>
              <a:rPr dirty="0" smtClean="0" baseline="-1523" sz="2700" spc="338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dirigés</a:t>
            </a:r>
            <a:r>
              <a:rPr dirty="0" smtClean="0" baseline="-1523" sz="2700" spc="333" b="1">
                <a:latin typeface="Verdana"/>
                <a:cs typeface="Verdana"/>
              </a:rPr>
              <a:t> </a:t>
            </a:r>
            <a:r>
              <a:rPr dirty="0" smtClean="0" baseline="-1523" sz="2700" spc="9" b="1">
                <a:latin typeface="Verdana"/>
                <a:cs typeface="Verdana"/>
              </a:rPr>
              <a:t>p</a:t>
            </a:r>
            <a:r>
              <a:rPr dirty="0" smtClean="0" baseline="-1523" sz="2700" spc="0" b="1">
                <a:latin typeface="Verdana"/>
                <a:cs typeface="Verdana"/>
              </a:rPr>
              <a:t>ar</a:t>
            </a:r>
            <a:r>
              <a:rPr dirty="0" smtClean="0" baseline="-1523" sz="2700" spc="333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un</a:t>
            </a:r>
            <a:r>
              <a:rPr dirty="0" smtClean="0" baseline="-1523" sz="2700" spc="333" b="1">
                <a:latin typeface="Verdana"/>
                <a:cs typeface="Verdana"/>
              </a:rPr>
              <a:t> </a:t>
            </a:r>
            <a:r>
              <a:rPr dirty="0" smtClean="0" baseline="-1523" sz="2700" spc="4" b="1">
                <a:latin typeface="Verdana"/>
                <a:cs typeface="Verdana"/>
              </a:rPr>
              <a:t>c</a:t>
            </a:r>
            <a:r>
              <a:rPr dirty="0" smtClean="0" baseline="-1523" sz="2700" spc="0" b="1">
                <a:latin typeface="Verdana"/>
                <a:cs typeface="Verdana"/>
              </a:rPr>
              <a:t>h</a:t>
            </a:r>
            <a:r>
              <a:rPr dirty="0" smtClean="0" baseline="-1523" sz="2700" spc="14" b="1">
                <a:latin typeface="Verdana"/>
                <a:cs typeface="Verdana"/>
              </a:rPr>
              <a:t>e</a:t>
            </a:r>
            <a:r>
              <a:rPr dirty="0" smtClean="0" baseline="-1523" sz="2700" spc="0" b="1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  <a:p>
            <a:pPr marL="12700" marR="40238">
              <a:lnSpc>
                <a:spcPts val="1795"/>
              </a:lnSpc>
            </a:pP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chant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er</a:t>
            </a:r>
            <a:r>
              <a:rPr dirty="0" smtClean="0" sz="1800" spc="3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BO/H</a:t>
            </a:r>
            <a:r>
              <a:rPr dirty="0" smtClean="0" sz="1800" spc="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/H</a:t>
            </a:r>
            <a:r>
              <a:rPr dirty="0" smtClean="0" sz="1800" spc="4" b="1">
                <a:latin typeface="Verdana"/>
                <a:cs typeface="Verdana"/>
              </a:rPr>
              <a:t>O</a:t>
            </a:r>
            <a:r>
              <a:rPr dirty="0" smtClean="0" sz="1800" spc="9" b="1">
                <a:latin typeface="Verdana"/>
                <a:cs typeface="Verdana"/>
              </a:rPr>
              <a:t>V</a:t>
            </a:r>
            <a:r>
              <a:rPr dirty="0" smtClean="0" sz="1600" spc="0" b="1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756412" marR="15895" indent="-286512">
              <a:lnSpc>
                <a:spcPts val="1944"/>
              </a:lnSpc>
              <a:spcBef>
                <a:spcPts val="215"/>
              </a:spcBef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r>
              <a:rPr dirty="0" smtClean="0" sz="1600" spc="0">
                <a:latin typeface="Times New Roman"/>
                <a:cs typeface="Times New Roman"/>
              </a:rPr>
              <a:t> </a:t>
            </a:r>
            <a:r>
              <a:rPr dirty="0" smtClean="0" sz="1600" spc="177">
                <a:latin typeface="Times New Roman"/>
                <a:cs typeface="Times New Roman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hab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23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à</a:t>
            </a:r>
            <a:r>
              <a:rPr dirty="0" smtClean="0" sz="1600" spc="28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dre</a:t>
            </a:r>
            <a:r>
              <a:rPr dirty="0" smtClean="0" sz="1600" spc="23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26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sation</a:t>
            </a:r>
            <a:r>
              <a:rPr dirty="0" smtClean="0" sz="1600" spc="19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267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ra</a:t>
            </a:r>
            <a:r>
              <a:rPr dirty="0" smtClean="0" sz="1600" spc="19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ail</a:t>
            </a:r>
            <a:r>
              <a:rPr dirty="0" smtClean="0" sz="1600" spc="236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our</a:t>
            </a:r>
            <a:r>
              <a:rPr dirty="0" smtClean="0" sz="1600" spc="26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av</a:t>
            </a:r>
            <a:r>
              <a:rPr dirty="0" smtClean="0" sz="1600" spc="1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ux</a:t>
            </a:r>
            <a:r>
              <a:rPr dirty="0" smtClean="0" sz="1600" spc="23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756412" marR="15895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v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nage</a:t>
            </a:r>
            <a:r>
              <a:rPr dirty="0" smtClean="0" sz="1600" spc="-35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-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une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al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3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con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gné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 b="1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  <a:p>
            <a:pPr marL="469900" marR="40238">
              <a:lnSpc>
                <a:spcPct val="101277"/>
              </a:lnSpc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r>
              <a:rPr dirty="0" smtClean="0" sz="1600" spc="0">
                <a:latin typeface="Times New Roman"/>
                <a:cs typeface="Times New Roman"/>
              </a:rPr>
              <a:t> </a:t>
            </a:r>
            <a:r>
              <a:rPr dirty="0" smtClean="0" sz="1600" spc="177">
                <a:latin typeface="Times New Roman"/>
                <a:cs typeface="Times New Roman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habi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3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à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prendre</a:t>
            </a:r>
            <a:r>
              <a:rPr dirty="0" smtClean="0" sz="1600" spc="-3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un</a:t>
            </a:r>
            <a:r>
              <a:rPr dirty="0" smtClean="0" sz="1600" spc="-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fi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3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-21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ers</a:t>
            </a:r>
            <a:r>
              <a:rPr dirty="0" smtClean="0" sz="1600" spc="-20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3185506"/>
            <a:ext cx="7410640" cy="8133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dirty="0" smtClean="0" sz="1600" spc="0">
                <a:latin typeface="Verdana"/>
                <a:cs typeface="Verdana"/>
              </a:rPr>
              <a:t>Ces</a:t>
            </a:r>
            <a:r>
              <a:rPr dirty="0" smtClean="0" sz="1600" spc="3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ra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ux</a:t>
            </a:r>
            <a:r>
              <a:rPr dirty="0" smtClean="0" sz="1600" spc="1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(</a:t>
            </a:r>
            <a:r>
              <a:rPr dirty="0" smtClean="0" sz="1600" spc="9">
                <a:latin typeface="Verdana"/>
                <a:cs typeface="Verdana"/>
              </a:rPr>
              <a:t>q</a:t>
            </a:r>
            <a:r>
              <a:rPr dirty="0" smtClean="0" sz="1600" spc="0">
                <a:latin typeface="Verdana"/>
                <a:cs typeface="Verdana"/>
              </a:rPr>
              <a:t>ui</a:t>
            </a:r>
            <a:r>
              <a:rPr dirty="0" smtClean="0" sz="1600" spc="3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ne</a:t>
            </a:r>
            <a:r>
              <a:rPr dirty="0" smtClean="0" sz="1600" spc="4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re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pas</a:t>
            </a:r>
            <a:r>
              <a:rPr dirty="0" smtClean="0" sz="1600" spc="41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31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5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fi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36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vaux</a:t>
            </a:r>
            <a:r>
              <a:rPr dirty="0" smtClean="0" sz="1600" spc="1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d'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re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qu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)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20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9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rn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r>
              <a:rPr dirty="0" smtClean="0" sz="1600" spc="202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279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g</a:t>
            </a:r>
            <a:r>
              <a:rPr dirty="0" smtClean="0" sz="1600" spc="0">
                <a:latin typeface="Verdana"/>
                <a:cs typeface="Verdana"/>
              </a:rPr>
              <a:t>ai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233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nvel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1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pes</a:t>
            </a:r>
            <a:r>
              <a:rPr dirty="0" smtClean="0" sz="1600" spc="211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28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pp</a:t>
            </a:r>
            <a:r>
              <a:rPr dirty="0" smtClean="0" sz="1600" spc="19">
                <a:latin typeface="Verdana"/>
                <a:cs typeface="Verdana"/>
              </a:rPr>
              <a:t>o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222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28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câ</a:t>
            </a:r>
            <a:r>
              <a:rPr dirty="0" smtClean="0" sz="1600" spc="9">
                <a:latin typeface="Verdana"/>
                <a:cs typeface="Verdana"/>
              </a:rPr>
              <a:t>b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5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d’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1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avaux</a:t>
            </a:r>
            <a:r>
              <a:rPr dirty="0" smtClean="0" sz="1600" spc="2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ne</a:t>
            </a:r>
            <a:r>
              <a:rPr dirty="0" smtClean="0" sz="1600" spc="6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é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5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5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f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12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5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éle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(</a:t>
            </a:r>
            <a:r>
              <a:rPr dirty="0" smtClean="0" sz="1600" spc="-9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açonn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ri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-4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pe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ure,</a:t>
            </a:r>
            <a:r>
              <a:rPr dirty="0" smtClean="0" sz="1600" spc="-4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soudure</a:t>
            </a:r>
            <a:r>
              <a:rPr dirty="0" smtClean="0" sz="1600" spc="-4">
                <a:latin typeface="Verdana"/>
                <a:cs typeface="Verdana"/>
              </a:rPr>
              <a:t>,</a:t>
            </a:r>
            <a:r>
              <a:rPr dirty="0" smtClean="0" sz="1600" spc="-4">
                <a:latin typeface="Verdana"/>
                <a:cs typeface="Verdana"/>
              </a:rPr>
              <a:t>.</a:t>
            </a:r>
            <a:r>
              <a:rPr dirty="0" smtClean="0" sz="1600" spc="4">
                <a:latin typeface="Verdana"/>
                <a:cs typeface="Verdana"/>
              </a:rPr>
              <a:t>.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r>
              <a:rPr dirty="0" smtClean="0" sz="1600" spc="4">
                <a:latin typeface="Verdana"/>
                <a:cs typeface="Verdana"/>
              </a:rPr>
              <a:t>)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4263006"/>
            <a:ext cx="7098104" cy="18674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343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-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in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ent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ons: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  <a:spcBef>
                <a:spcPts val="46"/>
              </a:spcBef>
            </a:pPr>
            <a:r>
              <a:rPr dirty="0" smtClean="0" sz="1600" spc="0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3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aux</a:t>
            </a:r>
            <a:r>
              <a:rPr dirty="0" smtClean="0" sz="1600" spc="-1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ai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-4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TBT</a:t>
            </a:r>
            <a:r>
              <a:rPr dirty="0" smtClean="0" sz="1600" spc="-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et</a:t>
            </a:r>
            <a:r>
              <a:rPr dirty="0" smtClean="0" sz="1600" spc="-2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BT.</a:t>
            </a:r>
            <a:r>
              <a:rPr dirty="0" smtClean="0" sz="1600" spc="-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-1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con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ern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r>
              <a:rPr dirty="0" smtClean="0" sz="1600" spc="-58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érat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ons</a:t>
            </a:r>
            <a:r>
              <a:rPr dirty="0" smtClean="0" sz="1600" spc="-3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ai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an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e,</a:t>
            </a:r>
            <a:r>
              <a:rPr dirty="0" smtClean="0" sz="1600" spc="-5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dépannage,</a:t>
            </a:r>
            <a:r>
              <a:rPr dirty="0" smtClean="0" sz="1600" spc="-5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con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ex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on,</a:t>
            </a:r>
            <a:r>
              <a:rPr dirty="0" smtClean="0" sz="1600" spc="-4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dé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onnex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on,</a:t>
            </a:r>
            <a:r>
              <a:rPr dirty="0" smtClean="0" sz="1600" spc="-6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re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pla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-1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:</a:t>
            </a:r>
            <a:r>
              <a:rPr dirty="0" smtClean="0" sz="1600" spc="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out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2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so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-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Équ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pe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5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Prote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4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Ind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vidu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12700" marR="24343">
              <a:lnSpc>
                <a:spcPts val="1575"/>
              </a:lnSpc>
            </a:pPr>
            <a:r>
              <a:rPr dirty="0" smtClean="0" sz="1600" spc="0">
                <a:latin typeface="Verdana"/>
                <a:cs typeface="Verdana"/>
              </a:rPr>
              <a:t>app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ri</a:t>
            </a:r>
            <a:r>
              <a:rPr dirty="0" smtClean="0" sz="1600" spc="-4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s.</a:t>
            </a:r>
            <a:endParaRPr sz="1600">
              <a:latin typeface="Verdana"/>
              <a:cs typeface="Verdana"/>
            </a:endParaRPr>
          </a:p>
          <a:p>
            <a:pPr marL="12700" marR="24343">
              <a:lnSpc>
                <a:spcPts val="1920"/>
              </a:lnSpc>
              <a:spcBef>
                <a:spcPts val="17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Il</a:t>
            </a:r>
            <a:r>
              <a:rPr dirty="0" smtClean="0" baseline="-1714" sz="2400" spc="-1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y</a:t>
            </a:r>
            <a:r>
              <a:rPr dirty="0" smtClean="0" baseline="-1714" sz="2400" spc="-9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a</a:t>
            </a:r>
            <a:r>
              <a:rPr dirty="0" smtClean="0" baseline="-1714" sz="2400" spc="-9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deux</a:t>
            </a:r>
            <a:r>
              <a:rPr dirty="0" smtClean="0" baseline="-1714" sz="2400" spc="-24">
                <a:latin typeface="Verdana"/>
                <a:cs typeface="Verdana"/>
              </a:rPr>
              <a:t> 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y</a:t>
            </a:r>
            <a:r>
              <a:rPr dirty="0" smtClean="0" baseline="-1714" sz="2400" spc="4">
                <a:latin typeface="Verdana"/>
                <a:cs typeface="Verdana"/>
              </a:rPr>
              <a:t>p</a:t>
            </a:r>
            <a:r>
              <a:rPr dirty="0" smtClean="0" baseline="-1714" sz="2400" spc="0">
                <a:latin typeface="Verdana"/>
                <a:cs typeface="Verdana"/>
              </a:rPr>
              <a:t>es</a:t>
            </a:r>
            <a:r>
              <a:rPr dirty="0" smtClean="0" baseline="-1714" sz="2400" spc="-38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d'in</a:t>
            </a:r>
            <a:r>
              <a:rPr dirty="0" smtClean="0" baseline="-1714" sz="2400" spc="-9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erven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ons</a:t>
            </a:r>
            <a:r>
              <a:rPr dirty="0" smtClean="0" baseline="-1714" sz="2400" spc="-74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469900" marR="24343">
              <a:lnSpc>
                <a:spcPts val="1925"/>
              </a:lnSpc>
              <a:spcBef>
                <a:spcPts val="0"/>
              </a:spcBef>
            </a:pPr>
            <a:r>
              <a:rPr dirty="0" smtClean="0" baseline="-1877" sz="2400" spc="0">
                <a:latin typeface="Wingdings"/>
                <a:cs typeface="Wingdings"/>
              </a:rPr>
              <a:t></a:t>
            </a:r>
            <a:r>
              <a:rPr dirty="0" smtClean="0" baseline="-1811" sz="2400" spc="0">
                <a:latin typeface="Times New Roman"/>
                <a:cs typeface="Times New Roman"/>
              </a:rPr>
              <a:t> </a:t>
            </a:r>
            <a:r>
              <a:rPr dirty="0" smtClean="0" baseline="-1811" sz="2400" spc="177">
                <a:latin typeface="Times New Roman"/>
                <a:cs typeface="Times New Roman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L’i</a:t>
            </a:r>
            <a:r>
              <a:rPr dirty="0" smtClean="0" baseline="-1714" sz="2400" spc="-4">
                <a:latin typeface="Verdana"/>
                <a:cs typeface="Verdana"/>
              </a:rPr>
              <a:t>n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erven</a:t>
            </a:r>
            <a:r>
              <a:rPr dirty="0" smtClean="0" baseline="-1714" sz="2400" spc="-9">
                <a:latin typeface="Verdana"/>
                <a:cs typeface="Verdana"/>
              </a:rPr>
              <a:t>t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on</a:t>
            </a:r>
            <a:r>
              <a:rPr dirty="0" smtClean="0" baseline="-1714" sz="2400" spc="-84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“GÉ</a:t>
            </a:r>
            <a:r>
              <a:rPr dirty="0" smtClean="0" baseline="-1714" sz="2400" spc="-9">
                <a:latin typeface="Verdana"/>
                <a:cs typeface="Verdana"/>
              </a:rPr>
              <a:t>N</a:t>
            </a:r>
            <a:r>
              <a:rPr dirty="0" smtClean="0" baseline="-1714" sz="2400" spc="0">
                <a:latin typeface="Verdana"/>
                <a:cs typeface="Verdana"/>
              </a:rPr>
              <a:t>É</a:t>
            </a:r>
            <a:r>
              <a:rPr dirty="0" smtClean="0" baseline="-1714" sz="2400" spc="-4">
                <a:latin typeface="Verdana"/>
                <a:cs typeface="Verdana"/>
              </a:rPr>
              <a:t>R</a:t>
            </a:r>
            <a:r>
              <a:rPr dirty="0" smtClean="0" baseline="-1714" sz="2400" spc="0">
                <a:latin typeface="Verdana"/>
                <a:cs typeface="Verdana"/>
              </a:rPr>
              <a:t>ALE”</a:t>
            </a:r>
            <a:r>
              <a:rPr dirty="0" smtClean="0" baseline="-1714" sz="2400" spc="-40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(</a:t>
            </a:r>
            <a:r>
              <a:rPr dirty="0" smtClean="0" baseline="-1714" sz="2400" spc="-9">
                <a:latin typeface="Verdana"/>
                <a:cs typeface="Verdana"/>
              </a:rPr>
              <a:t>B</a:t>
            </a:r>
            <a:r>
              <a:rPr dirty="0" smtClean="0" baseline="-1714" sz="2400" spc="-4">
                <a:latin typeface="Verdana"/>
                <a:cs typeface="Verdana"/>
              </a:rPr>
              <a:t>R</a:t>
            </a:r>
            <a:r>
              <a:rPr dirty="0" smtClean="0" baseline="-1714" sz="2400" spc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  <a:p>
            <a:pPr marL="469900" marR="24343">
              <a:lnSpc>
                <a:spcPts val="1920"/>
              </a:lnSpc>
            </a:pPr>
            <a:r>
              <a:rPr dirty="0" smtClean="0" baseline="-1877" sz="2400" spc="0">
                <a:latin typeface="Wingdings"/>
                <a:cs typeface="Wingdings"/>
              </a:rPr>
              <a:t></a:t>
            </a:r>
            <a:r>
              <a:rPr dirty="0" smtClean="0" baseline="-1811" sz="2400" spc="0">
                <a:latin typeface="Times New Roman"/>
                <a:cs typeface="Times New Roman"/>
              </a:rPr>
              <a:t> </a:t>
            </a:r>
            <a:r>
              <a:rPr dirty="0" smtClean="0" baseline="-1811" sz="2400" spc="177">
                <a:latin typeface="Times New Roman"/>
                <a:cs typeface="Times New Roman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L’i</a:t>
            </a:r>
            <a:r>
              <a:rPr dirty="0" smtClean="0" baseline="-1714" sz="2400" spc="-4">
                <a:latin typeface="Verdana"/>
                <a:cs typeface="Verdana"/>
              </a:rPr>
              <a:t>n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erven</a:t>
            </a:r>
            <a:r>
              <a:rPr dirty="0" smtClean="0" baseline="-1714" sz="2400" spc="-9">
                <a:latin typeface="Verdana"/>
                <a:cs typeface="Verdana"/>
              </a:rPr>
              <a:t>t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on</a:t>
            </a:r>
            <a:r>
              <a:rPr dirty="0" smtClean="0" baseline="-1714" sz="2400" spc="-84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“ÉLÉM</a:t>
            </a:r>
            <a:r>
              <a:rPr dirty="0" smtClean="0" baseline="-1714" sz="2400" spc="-4">
                <a:latin typeface="Verdana"/>
                <a:cs typeface="Verdana"/>
              </a:rPr>
              <a:t>E</a:t>
            </a:r>
            <a:r>
              <a:rPr dirty="0" smtClean="0" baseline="-1714" sz="2400" spc="-4">
                <a:latin typeface="Verdana"/>
                <a:cs typeface="Verdana"/>
              </a:rPr>
              <a:t>N</a:t>
            </a:r>
            <a:r>
              <a:rPr dirty="0" smtClean="0" baseline="-1714" sz="2400" spc="0">
                <a:latin typeface="Verdana"/>
                <a:cs typeface="Verdana"/>
              </a:rPr>
              <a:t>TAI</a:t>
            </a:r>
            <a:r>
              <a:rPr dirty="0" smtClean="0" baseline="-1714" sz="2400" spc="4">
                <a:latin typeface="Verdana"/>
                <a:cs typeface="Verdana"/>
              </a:rPr>
              <a:t>R</a:t>
            </a:r>
            <a:r>
              <a:rPr dirty="0" smtClean="0" baseline="-1714" sz="2400" spc="0">
                <a:latin typeface="Verdana"/>
                <a:cs typeface="Verdana"/>
              </a:rPr>
              <a:t>E”</a:t>
            </a:r>
            <a:r>
              <a:rPr dirty="0" smtClean="0" baseline="-1714" sz="2400" spc="-68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(</a:t>
            </a:r>
            <a:r>
              <a:rPr dirty="0" smtClean="0" baseline="-1714" sz="2400" spc="-9">
                <a:latin typeface="Verdana"/>
                <a:cs typeface="Verdana"/>
              </a:rPr>
              <a:t>B</a:t>
            </a:r>
            <a:r>
              <a:rPr dirty="0" smtClean="0" baseline="-1714" sz="2400" spc="0">
                <a:latin typeface="Verdana"/>
                <a:cs typeface="Verdana"/>
              </a:rPr>
              <a:t>S)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69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2538222" y="92841"/>
            <a:ext cx="602010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7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4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DÉFIN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TIONS</a:t>
            </a:r>
            <a:r>
              <a:rPr dirty="0" smtClean="0" sz="2800" spc="-16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ATIVES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dirty="0" smtClean="0" baseline="-1959" sz="4200" spc="-65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OPÉ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ATIO</a:t>
            </a:r>
            <a:r>
              <a:rPr dirty="0" smtClean="0" baseline="-1959" sz="42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74394" y="2022247"/>
            <a:ext cx="385440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Les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opér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tions</a:t>
            </a:r>
            <a:r>
              <a:rPr dirty="0" smtClean="0" sz="2000" spc="-1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spécifiques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374394" y="2567935"/>
            <a:ext cx="5150063" cy="6932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rnent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urs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ui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réa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vantes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xc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us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tous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rv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39382" y="2567935"/>
            <a:ext cx="1835327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11201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un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travaux</a:t>
            </a:r>
            <a:r>
              <a:rPr dirty="0" smtClean="0" sz="1800" spc="-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31594" y="3528213"/>
            <a:ext cx="776030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164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630170" y="3528213"/>
            <a:ext cx="388787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mesur</a:t>
            </a:r>
            <a:r>
              <a:rPr dirty="0" smtClean="0" sz="2000" spc="9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ges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(BE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Mesur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ge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41325" y="3528213"/>
            <a:ext cx="184973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HE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Mesur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g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31594" y="4137942"/>
            <a:ext cx="776076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164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630170" y="4137942"/>
            <a:ext cx="391217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essais</a:t>
            </a:r>
            <a:r>
              <a:rPr dirty="0" smtClean="0" sz="2000" spc="9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(</a:t>
            </a:r>
            <a:r>
              <a:rPr dirty="0" smtClean="0" sz="2000" spc="-4">
                <a:latin typeface="Verdana"/>
                <a:cs typeface="Verdana"/>
              </a:rPr>
              <a:t>B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Essai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ou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H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Essa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1594" y="4747794"/>
            <a:ext cx="776030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164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28646" y="4747794"/>
            <a:ext cx="473676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v</a:t>
            </a:r>
            <a:r>
              <a:rPr dirty="0" smtClean="0" sz="2000" spc="4" b="1">
                <a:latin typeface="Verdana"/>
                <a:cs typeface="Verdana"/>
              </a:rPr>
              <a:t>é</a:t>
            </a:r>
            <a:r>
              <a:rPr dirty="0" smtClean="0" sz="2000" spc="0" b="1">
                <a:latin typeface="Verdana"/>
                <a:cs typeface="Verdana"/>
              </a:rPr>
              <a:t>rific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tions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(BE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V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ou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HE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118106" y="4991634"/>
            <a:ext cx="160865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V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1594" y="5601236"/>
            <a:ext cx="6919564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164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manœuvres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(</a:t>
            </a:r>
            <a:r>
              <a:rPr dirty="0" smtClean="0" sz="2000" spc="-9">
                <a:latin typeface="Verdana"/>
                <a:cs typeface="Verdana"/>
              </a:rPr>
              <a:t>B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Manœuv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-3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ou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H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Manœuv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44172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70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2553970" y="208667"/>
            <a:ext cx="602100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678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1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1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849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dirty="0" smtClean="0" baseline="-1959" sz="4200" spc="-5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374394" y="1765963"/>
            <a:ext cx="404513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b="1">
                <a:latin typeface="Verdana"/>
                <a:cs typeface="Verdana"/>
              </a:rPr>
              <a:t>L</a:t>
            </a:r>
            <a:r>
              <a:rPr dirty="0" smtClean="0" sz="2000" spc="0" b="1">
                <a:latin typeface="Verdana"/>
                <a:cs typeface="Verdana"/>
              </a:rPr>
              <a:t>es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opérations</a:t>
            </a:r>
            <a:r>
              <a:rPr dirty="0" smtClean="0" sz="2000" spc="-25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particu</a:t>
            </a:r>
            <a:r>
              <a:rPr dirty="0" smtClean="0" sz="2000" spc="-9" b="1">
                <a:latin typeface="Verdana"/>
                <a:cs typeface="Verdana"/>
              </a:rPr>
              <a:t>l</a:t>
            </a:r>
            <a:r>
              <a:rPr dirty="0" smtClean="0" sz="2000" spc="0" b="1">
                <a:latin typeface="Verdana"/>
                <a:cs typeface="Verdana"/>
              </a:rPr>
              <a:t>ières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374394" y="2375815"/>
            <a:ext cx="633216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b="1">
                <a:solidFill>
                  <a:srgbClr val="A8121D"/>
                </a:solidFill>
                <a:latin typeface="Verdana"/>
                <a:cs typeface="Verdana"/>
              </a:rPr>
              <a:t>L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rem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p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lace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dirty="0" smtClean="0" sz="2000" spc="-9" b="1">
                <a:solidFill>
                  <a:srgbClr val="A8121D"/>
                </a:solidFill>
                <a:latin typeface="Verdana"/>
                <a:cs typeface="Verdana"/>
              </a:rPr>
              <a:t>e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nt</a:t>
            </a:r>
            <a:r>
              <a:rPr dirty="0" smtClean="0" sz="2000" spc="-25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des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la</a:t>
            </a:r>
            <a:r>
              <a:rPr dirty="0" smtClean="0" sz="2000" spc="4" b="1">
                <a:solidFill>
                  <a:srgbClr val="A8121D"/>
                </a:solidFill>
                <a:latin typeface="Verdana"/>
                <a:cs typeface="Verdana"/>
              </a:rPr>
              <a:t>m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pes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et</a:t>
            </a:r>
            <a:r>
              <a:rPr dirty="0" smtClean="0" sz="2000" spc="-9" b="1">
                <a:solidFill>
                  <a:srgbClr val="A8121D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A8121D"/>
                </a:solidFill>
                <a:latin typeface="Verdana"/>
                <a:cs typeface="Verdana"/>
              </a:rPr>
              <a:t>accessoires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74394" y="2985417"/>
            <a:ext cx="229098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Basse</a:t>
            </a:r>
            <a:r>
              <a:rPr dirty="0" smtClean="0" sz="2000" spc="-1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Tension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374394" y="3287517"/>
            <a:ext cx="4039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S’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03222" y="3287517"/>
            <a:ext cx="4012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n’y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29002" y="3287517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750947" y="3287517"/>
            <a:ext cx="4562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19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31591" y="3287517"/>
            <a:ext cx="1224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8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80585" y="3287517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42357" y="3287517"/>
            <a:ext cx="8993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conta</a:t>
            </a:r>
            <a:r>
              <a:rPr dirty="0" smtClean="0" sz="1800" spc="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64961" y="3287517"/>
            <a:ext cx="701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2</a:t>
            </a:r>
            <a:r>
              <a:rPr dirty="0" smtClean="0" sz="1800" spc="0">
                <a:latin typeface="Verdana"/>
                <a:cs typeface="Verdana"/>
              </a:rPr>
              <a:t>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89826" y="3287517"/>
            <a:ext cx="18054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8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PXXB),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8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74394" y="3506973"/>
            <a:ext cx="7428561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895"/>
              </a:lnSpc>
              <a:spcBef>
                <a:spcPts val="94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mp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ac</a:t>
            </a:r>
            <a:r>
              <a:rPr dirty="0" smtClean="0" baseline="-1523" sz="2700" spc="-9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me</a:t>
            </a:r>
            <a:r>
              <a:rPr dirty="0" smtClean="0" baseline="-1523" sz="2700" spc="9">
                <a:latin typeface="Verdana"/>
                <a:cs typeface="Verdana"/>
              </a:rPr>
              <a:t>n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501">
                <a:latin typeface="Verdana"/>
                <a:cs typeface="Verdana"/>
              </a:rPr>
              <a:t> </a:t>
            </a:r>
            <a:r>
              <a:rPr dirty="0" smtClean="0" baseline="-1523" sz="2700" spc="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eut</a:t>
            </a:r>
            <a:r>
              <a:rPr dirty="0" smtClean="0" baseline="-1523" sz="2700" spc="491">
                <a:latin typeface="Verdana"/>
                <a:cs typeface="Verdana"/>
              </a:rPr>
              <a:t> </a:t>
            </a:r>
            <a:r>
              <a:rPr dirty="0" smtClean="0" baseline="-1523" sz="2700" spc="4">
                <a:latin typeface="Verdana"/>
                <a:cs typeface="Verdana"/>
              </a:rPr>
              <a:t>ê</a:t>
            </a:r>
            <a:r>
              <a:rPr dirty="0" smtClean="0" baseline="-1523" sz="2700" spc="0">
                <a:latin typeface="Verdana"/>
                <a:cs typeface="Verdana"/>
              </a:rPr>
              <a:t>tre</a:t>
            </a:r>
            <a:r>
              <a:rPr dirty="0" smtClean="0" baseline="-1523" sz="2700" spc="501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eff</a:t>
            </a:r>
            <a:r>
              <a:rPr dirty="0" smtClean="0" baseline="-1523" sz="2700" spc="9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ctué</a:t>
            </a:r>
            <a:r>
              <a:rPr dirty="0" smtClean="0" baseline="-1523" sz="2700" spc="506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</a:t>
            </a:r>
            <a:r>
              <a:rPr dirty="0" smtClean="0" baseline="-1523" sz="2700" spc="496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-4">
                <a:latin typeface="Verdana"/>
                <a:cs typeface="Verdana"/>
              </a:rPr>
              <a:t>é</a:t>
            </a:r>
            <a:r>
              <a:rPr dirty="0" smtClean="0" baseline="-1523" sz="2700" spc="9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en</a:t>
            </a:r>
            <a:r>
              <a:rPr dirty="0" smtClean="0" baseline="-1523" sz="2700" spc="-4">
                <a:latin typeface="Verdana"/>
                <a:cs typeface="Verdana"/>
              </a:rPr>
              <a:t>c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506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501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</a:t>
            </a:r>
            <a:r>
              <a:rPr dirty="0" smtClean="0" baseline="-1523" sz="2700" spc="4">
                <a:latin typeface="Verdana"/>
                <a:cs typeface="Verdana"/>
              </a:rPr>
              <a:t>n</a:t>
            </a:r>
            <a:r>
              <a:rPr dirty="0" smtClean="0" baseline="-1523" sz="2700" spc="0">
                <a:latin typeface="Verdana"/>
                <a:cs typeface="Verdana"/>
              </a:rPr>
              <a:t>.</a:t>
            </a:r>
            <a:r>
              <a:rPr dirty="0" smtClean="0" baseline="-1523" sz="2700" spc="491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795"/>
              </a:lnSpc>
            </a:pPr>
            <a:r>
              <a:rPr dirty="0" smtClean="0" sz="1800" spc="0">
                <a:latin typeface="Verdana"/>
                <a:cs typeface="Verdana"/>
              </a:rPr>
              <a:t>con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mat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el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oré.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74394" y="4275198"/>
            <a:ext cx="7416902" cy="6931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pér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40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ut</a:t>
            </a:r>
            <a:r>
              <a:rPr dirty="0" smtClean="0" sz="1800" spc="39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ê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9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39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14">
                <a:latin typeface="Verdana"/>
                <a:cs typeface="Verdana"/>
              </a:rPr>
              <a:t>f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-4">
                <a:latin typeface="Verdana"/>
                <a:cs typeface="Verdana"/>
              </a:rPr>
              <a:t>u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1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39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40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rs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41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formé</a:t>
            </a:r>
            <a:r>
              <a:rPr dirty="0" smtClean="0" sz="1800" spc="39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-14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non</a:t>
            </a:r>
            <a:r>
              <a:rPr dirty="0" smtClean="0" sz="1800" spc="59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r>
              <a:rPr dirty="0" smtClean="0" sz="1800" spc="58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-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-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59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58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am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591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59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ac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so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606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9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rocha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sont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ac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Hors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74394" y="5263002"/>
            <a:ext cx="7416360" cy="6931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9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1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ue,</a:t>
            </a:r>
            <a:r>
              <a:rPr dirty="0" smtClean="0" sz="1800" spc="1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’op</a:t>
            </a:r>
            <a:r>
              <a:rPr dirty="0" smtClean="0" sz="1800" spc="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rat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te</a:t>
            </a:r>
            <a:r>
              <a:rPr dirty="0" smtClean="0" sz="1800" spc="5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5">
                <a:latin typeface="Verdana"/>
                <a:cs typeface="Verdana"/>
              </a:rPr>
              <a:t> </a:t>
            </a:r>
            <a:r>
              <a:rPr dirty="0" smtClean="0" sz="1800" spc="1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rv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5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ui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va</a:t>
            </a:r>
            <a:r>
              <a:rPr dirty="0" smtClean="0" sz="1800" spc="-14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x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5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vent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71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object 4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 txBox="1"/>
          <p:nvPr/>
        </p:nvSpPr>
        <p:spPr>
          <a:xfrm>
            <a:off x="2698496" y="124593"/>
            <a:ext cx="6020878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551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-1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FIN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TIO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sz="2800" spc="1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RE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ATIV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  <a:p>
            <a:pPr marL="2347722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AUX</a:t>
            </a:r>
            <a:r>
              <a:rPr dirty="0" smtClean="0" baseline="-1959" sz="4200" spc="-5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OPÉRATIONS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410716" y="1425982"/>
            <a:ext cx="1876015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 i="1">
                <a:latin typeface="Verdana"/>
                <a:cs typeface="Verdana"/>
              </a:rPr>
              <a:t>Fusibles</a:t>
            </a:r>
            <a:r>
              <a:rPr dirty="0" smtClean="0" sz="2000" spc="-9" b="1" i="1">
                <a:latin typeface="Verdana"/>
                <a:cs typeface="Verdana"/>
              </a:rPr>
              <a:t> </a:t>
            </a:r>
            <a:r>
              <a:rPr dirty="0" smtClean="0" sz="2000" spc="0" b="1" i="1">
                <a:latin typeface="Verdana"/>
                <a:cs typeface="Verdana"/>
              </a:rPr>
              <a:t>BT</a:t>
            </a:r>
            <a:r>
              <a:rPr dirty="0" smtClean="0" sz="2000" spc="0" b="1" i="1">
                <a:latin typeface="Verdana"/>
                <a:cs typeface="Verdana"/>
              </a:rPr>
              <a:t> </a:t>
            </a:r>
            <a:r>
              <a:rPr dirty="0" smtClean="0" sz="2000" spc="0" b="1" i="1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867916" y="1727959"/>
            <a:ext cx="547208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2541524" y="1727959"/>
            <a:ext cx="170735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4376674" y="1727959"/>
            <a:ext cx="128550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2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5789803" y="1727959"/>
            <a:ext cx="57376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peut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6491097" y="1727959"/>
            <a:ext cx="520865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ê</a:t>
            </a:r>
            <a:r>
              <a:rPr dirty="0" smtClean="0" sz="1800" spc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7138797" y="1727959"/>
            <a:ext cx="169423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14">
                <a:latin typeface="Verdana"/>
                <a:cs typeface="Verdana"/>
              </a:rPr>
              <a:t>f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4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2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</a:t>
            </a:r>
            <a:r>
              <a:rPr dirty="0" smtClean="0" sz="1800" spc="-1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54428" y="1947667"/>
            <a:ext cx="6673183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45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46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45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char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4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si</a:t>
            </a:r>
            <a:r>
              <a:rPr dirty="0" smtClean="0" sz="1800" spc="44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4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fus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4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6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son</a:t>
            </a:r>
            <a:r>
              <a:rPr dirty="0" smtClean="0" sz="1800" spc="44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ort</a:t>
            </a:r>
            <a:r>
              <a:rPr dirty="0" smtClean="0" sz="1800" spc="45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sont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conçus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effet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(fus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enf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rmé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867916" y="2441443"/>
            <a:ext cx="6957238" cy="6932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1" indent="-286511" algn="just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220">
                <a:latin typeface="Times New Roman"/>
                <a:cs typeface="Times New Roman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cas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'u</a:t>
            </a:r>
            <a:r>
              <a:rPr dirty="0" smtClean="0" sz="1800" spc="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fus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non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enf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rm</a:t>
            </a:r>
            <a:r>
              <a:rPr dirty="0" smtClean="0" sz="1800" spc="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4">
                <a:latin typeface="Verdana"/>
                <a:cs typeface="Verdana"/>
              </a:rPr>
              <a:t>f</a:t>
            </a:r>
            <a:r>
              <a:rPr dirty="0" smtClean="0" sz="1800" spc="0">
                <a:latin typeface="Verdana"/>
                <a:cs typeface="Verdana"/>
              </a:rPr>
              <a:t>us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99211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hors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ch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rch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1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use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fus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’un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99211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fus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410716" y="3462681"/>
            <a:ext cx="7415194" cy="5009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600" indent="-342900">
              <a:lnSpc>
                <a:spcPts val="2438"/>
              </a:lnSpc>
              <a:spcBef>
                <a:spcPts val="120"/>
              </a:spcBef>
            </a:pPr>
            <a:r>
              <a:rPr dirty="0" smtClean="0" sz="2000" spc="0" b="1" i="1">
                <a:latin typeface="Verdana"/>
                <a:cs typeface="Verdana"/>
              </a:rPr>
              <a:t>Sur</a:t>
            </a:r>
            <a:r>
              <a:rPr dirty="0" smtClean="0" sz="2000" spc="471" b="1" i="1">
                <a:latin typeface="Verdana"/>
                <a:cs typeface="Verdana"/>
              </a:rPr>
              <a:t> </a:t>
            </a:r>
            <a:r>
              <a:rPr dirty="0" smtClean="0" sz="2000" spc="0" b="1" i="1">
                <a:latin typeface="Verdana"/>
                <a:cs typeface="Verdana"/>
              </a:rPr>
              <a:t>une</a:t>
            </a:r>
            <a:r>
              <a:rPr dirty="0" smtClean="0" sz="2000" spc="471" b="1" i="1">
                <a:latin typeface="Verdana"/>
                <a:cs typeface="Verdana"/>
              </a:rPr>
              <a:t> </a:t>
            </a:r>
            <a:r>
              <a:rPr dirty="0" smtClean="0" sz="2000" spc="-14" b="1" i="1">
                <a:latin typeface="Verdana"/>
                <a:cs typeface="Verdana"/>
              </a:rPr>
              <a:t>i</a:t>
            </a:r>
            <a:r>
              <a:rPr dirty="0" smtClean="0" sz="2000" spc="0" b="1" i="1">
                <a:latin typeface="Verdana"/>
                <a:cs typeface="Verdana"/>
              </a:rPr>
              <a:t>nstall</a:t>
            </a:r>
            <a:r>
              <a:rPr dirty="0" smtClean="0" sz="2000" spc="4" b="1" i="1">
                <a:latin typeface="Verdana"/>
                <a:cs typeface="Verdana"/>
              </a:rPr>
              <a:t>a</a:t>
            </a:r>
            <a:r>
              <a:rPr dirty="0" smtClean="0" sz="2000" spc="0" b="1" i="1">
                <a:latin typeface="Verdana"/>
                <a:cs typeface="Verdana"/>
              </a:rPr>
              <a:t>ti</a:t>
            </a:r>
            <a:r>
              <a:rPr dirty="0" smtClean="0" sz="2000" spc="-9" b="1" i="1">
                <a:latin typeface="Verdana"/>
                <a:cs typeface="Verdana"/>
              </a:rPr>
              <a:t>o</a:t>
            </a:r>
            <a:r>
              <a:rPr dirty="0" smtClean="0" sz="2000" spc="0" b="1" i="1">
                <a:latin typeface="Verdana"/>
                <a:cs typeface="Verdana"/>
              </a:rPr>
              <a:t>n</a:t>
            </a:r>
            <a:r>
              <a:rPr dirty="0" smtClean="0" sz="2000" spc="487" b="1" i="1">
                <a:latin typeface="Verdana"/>
                <a:cs typeface="Verdana"/>
              </a:rPr>
              <a:t> </a:t>
            </a:r>
            <a:r>
              <a:rPr dirty="0" smtClean="0" sz="2000" spc="0" i="1">
                <a:latin typeface="Verdana"/>
                <a:cs typeface="Verdana"/>
              </a:rPr>
              <a:t>:</a:t>
            </a:r>
            <a:r>
              <a:rPr dirty="0" smtClean="0" sz="2000" spc="457" i="1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1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-1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ment</a:t>
            </a:r>
            <a:r>
              <a:rPr dirty="0" smtClean="0" sz="1800" spc="4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eff</a:t>
            </a:r>
            <a:r>
              <a:rPr dirty="0" smtClean="0" sz="1800" spc="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ctué</a:t>
            </a:r>
            <a:r>
              <a:rPr dirty="0" smtClean="0" sz="1800" spc="43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355600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une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sonn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867916" y="3983985"/>
            <a:ext cx="115816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formée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3175762" y="3983985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613150" y="3983985"/>
            <a:ext cx="48775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non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4251706" y="3983985"/>
            <a:ext cx="10350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9">
                <a:latin typeface="Verdana"/>
                <a:cs typeface="Verdana"/>
              </a:rPr>
              <a:t>h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437759" y="3983985"/>
            <a:ext cx="11858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our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9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6773036" y="3983985"/>
            <a:ext cx="8096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fus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7733157" y="3983985"/>
            <a:ext cx="10988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9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fus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154428" y="4203822"/>
            <a:ext cx="13347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enf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rmé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867916" y="4478142"/>
            <a:ext cx="132361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299205" y="4478142"/>
            <a:ext cx="11437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mum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551934" y="4478142"/>
            <a:ext cx="106282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9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6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722747" y="4478142"/>
            <a:ext cx="3787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208903" y="4478142"/>
            <a:ext cx="78389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autr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100697" y="4478142"/>
            <a:ext cx="9287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fus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140065" y="4478142"/>
            <a:ext cx="690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54428" y="4697598"/>
            <a:ext cx="21816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hors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 b="1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10716" y="5279672"/>
            <a:ext cx="55284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Sur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070608" y="5279672"/>
            <a:ext cx="47109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648204" y="5279672"/>
            <a:ext cx="138057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ouvr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-9" b="1">
                <a:latin typeface="Verdana"/>
                <a:cs typeface="Verdana"/>
              </a:rPr>
              <a:t>g</a:t>
            </a:r>
            <a:r>
              <a:rPr dirty="0" smtClean="0" sz="2000" spc="0" b="1">
                <a:latin typeface="Verdana"/>
                <a:cs typeface="Verdana"/>
              </a:rPr>
              <a:t>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135882" y="5279672"/>
            <a:ext cx="17933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422394" y="5301356"/>
            <a:ext cx="5180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B2V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039995" y="5301356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481955" y="5301356"/>
            <a:ext cx="502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B</a:t>
            </a:r>
            <a:r>
              <a:rPr dirty="0" smtClean="0" sz="1800" spc="-4">
                <a:latin typeface="Verdana"/>
                <a:cs typeface="Verdana"/>
              </a:rPr>
              <a:t>2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082411" y="5301356"/>
            <a:ext cx="4791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(BR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60260" y="5301356"/>
            <a:ext cx="5823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41489" y="5301356"/>
            <a:ext cx="3787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818501" y="5301356"/>
            <a:ext cx="10126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ann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xes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53616" y="5526908"/>
            <a:ext cx="304670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trans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ort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ut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4">
                <a:latin typeface="Verdana"/>
                <a:cs typeface="Verdana"/>
              </a:rPr>
              <a:t>)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72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object 3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 txBox="1"/>
          <p:nvPr/>
        </p:nvSpPr>
        <p:spPr>
          <a:xfrm>
            <a:off x="2929255" y="92841"/>
            <a:ext cx="5501561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73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LA</a:t>
            </a:r>
            <a:r>
              <a:rPr dirty="0" smtClean="0" sz="2800" spc="-2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HIÉRARCHISATION</a:t>
            </a:r>
            <a:r>
              <a:rPr dirty="0" smtClean="0" sz="2800" spc="-25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DES</a:t>
            </a:r>
            <a:endParaRPr sz="2800">
              <a:latin typeface="Verdana"/>
              <a:cs typeface="Verdana"/>
            </a:endParaRPr>
          </a:p>
          <a:p>
            <a:pPr marL="1651254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RESPO</a:t>
            </a:r>
            <a:r>
              <a:rPr dirty="0" smtClean="0" baseline="-1959" sz="42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SABI</a:t>
            </a:r>
            <a:r>
              <a:rPr dirty="0" smtClean="0" baseline="-1959" sz="42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ITÉS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338453" y="1682143"/>
            <a:ext cx="183317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L</a:t>
            </a:r>
            <a:r>
              <a:rPr dirty="0" smtClean="0" sz="2000" spc="-9" b="1">
                <a:latin typeface="Verdana"/>
                <a:cs typeface="Verdana"/>
              </a:rPr>
              <a:t>'</a:t>
            </a:r>
            <a:r>
              <a:rPr dirty="0" smtClean="0" sz="2000" spc="0" b="1">
                <a:latin typeface="Verdana"/>
                <a:cs typeface="Verdana"/>
              </a:rPr>
              <a:t>em</a:t>
            </a:r>
            <a:r>
              <a:rPr dirty="0" smtClean="0" sz="2000" spc="4" b="1">
                <a:latin typeface="Verdana"/>
                <a:cs typeface="Verdana"/>
              </a:rPr>
              <a:t>p</a:t>
            </a:r>
            <a:r>
              <a:rPr dirty="0" smtClean="0" sz="2000" spc="0" b="1">
                <a:latin typeface="Verdana"/>
                <a:cs typeface="Verdana"/>
              </a:rPr>
              <a:t>lo</a:t>
            </a:r>
            <a:r>
              <a:rPr dirty="0" smtClean="0" sz="2000" spc="4" b="1">
                <a:latin typeface="Verdana"/>
                <a:cs typeface="Verdana"/>
              </a:rPr>
              <a:t>y</a:t>
            </a:r>
            <a:r>
              <a:rPr dirty="0" smtClean="0" sz="2000" spc="0" b="1">
                <a:latin typeface="Verdana"/>
                <a:cs typeface="Verdana"/>
              </a:rPr>
              <a:t>eur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1338453" y="2291995"/>
            <a:ext cx="23960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Il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04010" y="2291995"/>
            <a:ext cx="6483301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-4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du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person</a:t>
            </a:r>
            <a:r>
              <a:rPr dirty="0" smtClean="0" sz="2000" spc="4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el</a:t>
            </a:r>
            <a:r>
              <a:rPr dirty="0" smtClean="0" sz="2000" spc="-44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au</a:t>
            </a:r>
            <a:r>
              <a:rPr dirty="0" smtClean="0" sz="2000" spc="4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or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té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4">
                <a:latin typeface="Verdana"/>
                <a:cs typeface="Verdana"/>
              </a:rPr>
              <a:t>u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ui.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do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63318" y="2898645"/>
            <a:ext cx="109204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'</a:t>
            </a:r>
            <a:r>
              <a:rPr dirty="0" smtClean="0" sz="1800" spc="0">
                <a:latin typeface="Verdana"/>
                <a:cs typeface="Verdana"/>
              </a:rPr>
              <a:t>assur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3385820" y="2898645"/>
            <a:ext cx="34061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856736" y="2898645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49928" y="2898645"/>
            <a:ext cx="144890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qua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1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830570" y="2898645"/>
            <a:ext cx="28532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248146" y="2898645"/>
            <a:ext cx="3375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719061" y="2898645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112634" y="2898645"/>
            <a:ext cx="1170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-9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9">
                <a:latin typeface="Verdana"/>
                <a:cs typeface="Verdana"/>
              </a:rPr>
              <a:t>m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9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414131" y="2898645"/>
            <a:ext cx="34606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796033" y="2902605"/>
            <a:ext cx="2414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082545" y="3118353"/>
            <a:ext cx="11821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rson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el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420872" y="3118353"/>
            <a:ext cx="3429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919220" y="3118353"/>
            <a:ext cx="2643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mat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ère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3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3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écur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719061" y="3118353"/>
            <a:ext cx="204169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vrer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41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082545" y="3337809"/>
            <a:ext cx="31797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'</a:t>
            </a:r>
            <a:r>
              <a:rPr dirty="0" smtClean="0" sz="1800" spc="0">
                <a:latin typeface="Verdana"/>
                <a:cs typeface="Verdana"/>
              </a:rPr>
              <a:t>hab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si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nécessa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082545" y="3612129"/>
            <a:ext cx="6671470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remett</a:t>
            </a:r>
            <a:r>
              <a:rPr dirty="0" smtClean="0" sz="1800" spc="9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r>
              <a:rPr dirty="0" smtClean="0" sz="1800" spc="48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tre</a:t>
            </a:r>
            <a:r>
              <a:rPr dirty="0" smtClean="0" sz="1800" spc="47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reçu,</a:t>
            </a:r>
            <a:r>
              <a:rPr dirty="0" smtClean="0" sz="1800" spc="48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48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toute</a:t>
            </a:r>
            <a:r>
              <a:rPr dirty="0" smtClean="0" sz="1800" spc="491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erson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7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hab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481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un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carnet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pr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scr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pt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796033" y="3616084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63318" y="4106034"/>
            <a:ext cx="146210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or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an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27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765296" y="4106034"/>
            <a:ext cx="98947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contrô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91532" y="4106034"/>
            <a:ext cx="26259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289550" y="4106034"/>
            <a:ext cx="60194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028690" y="4106034"/>
            <a:ext cx="19721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363970" y="4106034"/>
            <a:ext cx="1113482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j</a:t>
            </a:r>
            <a:r>
              <a:rPr dirty="0" smtClean="0" sz="1800" spc="-9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29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615555" y="4106034"/>
            <a:ext cx="66711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p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420227" y="4106034"/>
            <a:ext cx="33757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96033" y="4109994"/>
            <a:ext cx="24148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82545" y="4325742"/>
            <a:ext cx="33864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'ou</a:t>
            </a:r>
            <a:r>
              <a:rPr dirty="0" smtClean="0" sz="1800" spc="4">
                <a:latin typeface="Verdana"/>
                <a:cs typeface="Verdana"/>
              </a:rPr>
              <a:t>v</a:t>
            </a:r>
            <a:r>
              <a:rPr dirty="0" smtClean="0" sz="1800" spc="0">
                <a:latin typeface="Verdana"/>
                <a:cs typeface="Verdana"/>
              </a:rPr>
              <a:t>rage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nsta</a:t>
            </a:r>
            <a:r>
              <a:rPr dirty="0" smtClean="0" sz="1800" spc="1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82545" y="4600062"/>
            <a:ext cx="6327912" cy="102240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abore</a:t>
            </a:r>
            <a:r>
              <a:rPr dirty="0" smtClean="0" sz="1800" spc="28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r>
              <a:rPr dirty="0" smtClean="0" sz="1800" spc="314">
                <a:latin typeface="Verdana"/>
                <a:cs typeface="Verdana"/>
              </a:rPr>
              <a:t> </a:t>
            </a:r>
            <a:r>
              <a:rPr dirty="0" smtClean="0" sz="1800" spc="14">
                <a:latin typeface="Verdana"/>
                <a:cs typeface="Verdana"/>
              </a:rPr>
              <a:t>f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30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app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quer</a:t>
            </a:r>
            <a:r>
              <a:rPr dirty="0" smtClean="0" sz="1800" spc="30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29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nstruct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29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9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écur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'or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an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sat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</a:pPr>
            <a:r>
              <a:rPr dirty="0" smtClean="0" sz="1800" spc="0">
                <a:latin typeface="Verdana"/>
                <a:cs typeface="Verdana"/>
              </a:rPr>
              <a:t>donne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'accès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nsta</a:t>
            </a:r>
            <a:r>
              <a:rPr dirty="0" smtClean="0" sz="1800" spc="1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ectr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que,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ts val="2160"/>
              </a:lnSpc>
              <a:spcBef>
                <a:spcPts val="108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autor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se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m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se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sécurité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'i</a:t>
            </a:r>
            <a:r>
              <a:rPr dirty="0" smtClean="0" baseline="-1523" sz="2700" spc="4">
                <a:latin typeface="Verdana"/>
                <a:cs typeface="Verdana"/>
              </a:rPr>
              <a:t>n</a:t>
            </a:r>
            <a:r>
              <a:rPr dirty="0" smtClean="0" baseline="-1523" sz="2700" spc="0">
                <a:latin typeface="Verdana"/>
                <a:cs typeface="Verdana"/>
              </a:rPr>
              <a:t>sta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at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</a:t>
            </a:r>
            <a:r>
              <a:rPr dirty="0" smtClean="0" baseline="-1523" sz="2700" spc="-4">
                <a:latin typeface="Verdana"/>
                <a:cs typeface="Verdana"/>
              </a:rPr>
              <a:t>n</a:t>
            </a:r>
            <a:r>
              <a:rPr dirty="0" smtClean="0" baseline="-1523" sz="27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473567" y="4600062"/>
            <a:ext cx="2883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96033" y="460401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96033" y="5097793"/>
            <a:ext cx="241486" cy="52863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7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73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 txBox="1"/>
          <p:nvPr/>
        </p:nvSpPr>
        <p:spPr>
          <a:xfrm>
            <a:off x="3412" y="2420802"/>
            <a:ext cx="1989217" cy="181026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r">
              <a:lnSpc>
                <a:spcPts val="1900"/>
              </a:lnSpc>
              <a:spcBef>
                <a:spcPts val="95"/>
              </a:spcBef>
            </a:pPr>
            <a:r>
              <a:rPr dirty="0" smtClean="0" sz="1800" spc="0">
                <a:latin typeface="Verdana"/>
                <a:cs typeface="Verdana"/>
              </a:rPr>
              <a:t>o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3412" y="2420802"/>
            <a:ext cx="1826369" cy="181026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4826254" y="62615"/>
            <a:ext cx="278410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EXECUTANT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59177" y="62615"/>
            <a:ext cx="98734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(B1)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98752" y="1415060"/>
            <a:ext cx="1732130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L</a:t>
            </a:r>
            <a:r>
              <a:rPr dirty="0" smtClean="0" sz="2000" spc="-9" b="1">
                <a:latin typeface="Verdana"/>
                <a:cs typeface="Verdana"/>
              </a:rPr>
              <a:t>’</a:t>
            </a:r>
            <a:r>
              <a:rPr dirty="0" smtClean="0" sz="2000" spc="0" b="1">
                <a:latin typeface="Verdana"/>
                <a:cs typeface="Verdana"/>
              </a:rPr>
              <a:t>exécut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98752" y="2137786"/>
            <a:ext cx="5841038" cy="8614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Dés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né</a:t>
            </a:r>
            <a:r>
              <a:rPr dirty="0" smtClean="0" sz="1800" spc="32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31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son</a:t>
            </a:r>
            <a:r>
              <a:rPr dirty="0" smtClean="0" sz="1800" spc="3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em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oyeu</a:t>
            </a:r>
            <a:r>
              <a:rPr dirty="0" smtClean="0" sz="1800" spc="-1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32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32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ne</a:t>
            </a:r>
            <a:r>
              <a:rPr dirty="0" smtClean="0" sz="1800" spc="30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eut</a:t>
            </a:r>
            <a:r>
              <a:rPr dirty="0" smtClean="0" sz="1800" spc="30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travai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  <a:p>
            <a:pPr marL="151460" marR="3429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è</a:t>
            </a:r>
            <a:r>
              <a:rPr dirty="0" smtClean="0" baseline="-1523" sz="2700" spc="-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ans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zone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25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trava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nd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-4">
                <a:latin typeface="Verdana"/>
                <a:cs typeface="Verdana"/>
              </a:rPr>
              <a:t>q</a:t>
            </a:r>
            <a:r>
              <a:rPr dirty="0" smtClean="0" baseline="-1523" sz="2700" spc="0">
                <a:latin typeface="Verdana"/>
                <a:cs typeface="Verdana"/>
              </a:rPr>
              <a:t>ué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.</a:t>
            </a:r>
            <a:r>
              <a:rPr dirty="0" smtClean="0" baseline="-1523" sz="2700" spc="1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Il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o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1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469900" marR="34290">
              <a:lnSpc>
                <a:spcPct val="101277"/>
              </a:lnSpc>
              <a:spcBef>
                <a:spcPts val="2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nstruc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çu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600569" y="2137786"/>
            <a:ext cx="8699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1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eul</a:t>
            </a:r>
            <a:r>
              <a:rPr dirty="0" smtClean="0" sz="1800" spc="321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55952" y="3070474"/>
            <a:ext cx="1043216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ve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389122" y="3070474"/>
            <a:ext cx="1969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74694" y="3070474"/>
            <a:ext cx="31257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14">
                <a:latin typeface="Verdana"/>
                <a:cs typeface="Verdana"/>
              </a:rPr>
              <a:t>sa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279138" y="3070474"/>
            <a:ext cx="9653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cur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434711" y="3070474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10199" y="3070474"/>
            <a:ext cx="19123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nd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 </a:t>
            </a:r>
            <a:r>
              <a:rPr dirty="0" smtClean="0" sz="1800" spc="7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com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013573" y="3070474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98752" y="3345175"/>
            <a:ext cx="6768558" cy="28880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756412" marR="28973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év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ntue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ff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cu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ncontr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756412" indent="-286512">
              <a:lnSpc>
                <a:spcPts val="2160"/>
              </a:lnSpc>
              <a:spcBef>
                <a:spcPts val="494"/>
              </a:spcBef>
              <a:tabLst>
                <a:tab pos="825500" algn="l"/>
              </a:tabLst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		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28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28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29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30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</a:t>
            </a:r>
            <a:r>
              <a:rPr dirty="0" smtClean="0" sz="1800" spc="-9">
                <a:latin typeface="Verdana"/>
                <a:cs typeface="Verdana"/>
              </a:rPr>
              <a:t>u</a:t>
            </a:r>
            <a:r>
              <a:rPr dirty="0" smtClean="0" sz="1800" spc="-9">
                <a:latin typeface="Verdana"/>
                <a:cs typeface="Verdana"/>
              </a:rPr>
              <a:t>x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30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28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ne</a:t>
            </a:r>
            <a:r>
              <a:rPr dirty="0" smtClean="0" sz="1800" spc="28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30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30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ven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29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sur</a:t>
            </a:r>
            <a:r>
              <a:rPr dirty="0" smtClean="0" sz="1800" spc="28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la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zone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sans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autor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3948" algn="just">
              <a:lnSpc>
                <a:spcPct val="101277"/>
              </a:lnSpc>
              <a:spcBef>
                <a:spcPts val="242"/>
              </a:spcBef>
            </a:pP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’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xécut</a:t>
            </a:r>
            <a:r>
              <a:rPr dirty="0" smtClean="0" sz="1800" spc="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nt</a:t>
            </a:r>
            <a:r>
              <a:rPr dirty="0" smtClean="0" sz="1800" spc="45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d'o</a:t>
            </a:r>
            <a:r>
              <a:rPr dirty="0" smtClean="0" sz="1800" spc="4" b="1">
                <a:latin typeface="Verdana"/>
                <a:cs typeface="Verdana"/>
              </a:rPr>
              <a:t>p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r>
              <a:rPr dirty="0" smtClean="0" sz="1800" spc="9" b="1">
                <a:latin typeface="Verdana"/>
                <a:cs typeface="Verdana"/>
              </a:rPr>
              <a:t>r</a:t>
            </a:r>
            <a:r>
              <a:rPr dirty="0" smtClean="0" sz="1800" spc="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9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453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d'o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d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463" b="1">
                <a:latin typeface="Verdana"/>
                <a:cs typeface="Verdana"/>
              </a:rPr>
              <a:t> </a:t>
            </a:r>
            <a:r>
              <a:rPr dirty="0" smtClean="0" sz="1800" spc="1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lec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r</a:t>
            </a:r>
            <a:r>
              <a:rPr dirty="0" smtClean="0" sz="1800" spc="1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que</a:t>
            </a:r>
            <a:r>
              <a:rPr dirty="0" smtClean="0" sz="1800" spc="468" b="1">
                <a:latin typeface="Verdana"/>
                <a:cs typeface="Verdana"/>
              </a:rPr>
              <a:t> </a:t>
            </a:r>
            <a:r>
              <a:rPr dirty="0" smtClean="0" sz="1800" spc="9" b="1">
                <a:latin typeface="Verdana"/>
                <a:cs typeface="Verdana"/>
              </a:rPr>
              <a:t>h</a:t>
            </a:r>
            <a:r>
              <a:rPr dirty="0" smtClean="0" sz="1800" spc="0" b="1">
                <a:latin typeface="Verdana"/>
                <a:cs typeface="Verdana"/>
              </a:rPr>
              <a:t>abi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endParaRPr sz="1800">
              <a:latin typeface="Verdana"/>
              <a:cs typeface="Verdana"/>
            </a:endParaRPr>
          </a:p>
          <a:p>
            <a:pPr marL="12700" marR="4898277" algn="just">
              <a:lnSpc>
                <a:spcPts val="2160"/>
              </a:lnSpc>
              <a:spcBef>
                <a:spcPts val="108"/>
              </a:spcBef>
            </a:pPr>
            <a:r>
              <a:rPr dirty="0" smtClean="0" baseline="-1523" sz="2700" spc="-4" b="1">
                <a:latin typeface="Verdana"/>
                <a:cs typeface="Verdana"/>
              </a:rPr>
              <a:t>B</a:t>
            </a:r>
            <a:r>
              <a:rPr dirty="0" smtClean="0" baseline="-1523" sz="2700" spc="4" b="1">
                <a:latin typeface="Verdana"/>
                <a:cs typeface="Verdana"/>
              </a:rPr>
              <a:t>1</a:t>
            </a:r>
            <a:r>
              <a:rPr dirty="0" smtClean="0" baseline="-1523" sz="2700" spc="4" b="1">
                <a:latin typeface="Verdana"/>
                <a:cs typeface="Verdana"/>
              </a:rPr>
              <a:t>(</a:t>
            </a:r>
            <a:r>
              <a:rPr dirty="0" smtClean="0" baseline="-1523" sz="2700" spc="0" b="1">
                <a:latin typeface="Verdana"/>
                <a:cs typeface="Verdana"/>
              </a:rPr>
              <a:t>V</a:t>
            </a:r>
            <a:r>
              <a:rPr dirty="0" smtClean="0" baseline="-1523" sz="2700" spc="9" b="1">
                <a:latin typeface="Verdana"/>
                <a:cs typeface="Verdana"/>
              </a:rPr>
              <a:t>)</a:t>
            </a:r>
            <a:r>
              <a:rPr dirty="0" smtClean="0" baseline="-1523" sz="2700" spc="0" b="1">
                <a:latin typeface="Verdana"/>
                <a:cs typeface="Verdana"/>
              </a:rPr>
              <a:t>,</a:t>
            </a:r>
            <a:r>
              <a:rPr dirty="0" smtClean="0" baseline="-1523" sz="2700" spc="-24" b="1">
                <a:latin typeface="Verdana"/>
                <a:cs typeface="Verdana"/>
              </a:rPr>
              <a:t> </a:t>
            </a:r>
            <a:r>
              <a:rPr dirty="0" smtClean="0" baseline="-1523" sz="2700" spc="4" b="1">
                <a:latin typeface="Verdana"/>
                <a:cs typeface="Verdana"/>
              </a:rPr>
              <a:t>H</a:t>
            </a:r>
            <a:r>
              <a:rPr dirty="0" smtClean="0" baseline="-1523" sz="2700" spc="4" b="1">
                <a:latin typeface="Verdana"/>
                <a:cs typeface="Verdana"/>
              </a:rPr>
              <a:t>1</a:t>
            </a:r>
            <a:r>
              <a:rPr dirty="0" smtClean="0" baseline="-1523" sz="2700" spc="4" b="1">
                <a:latin typeface="Verdana"/>
                <a:cs typeface="Verdana"/>
              </a:rPr>
              <a:t>(</a:t>
            </a:r>
            <a:r>
              <a:rPr dirty="0" smtClean="0" baseline="-1523" sz="2700" spc="0" b="1">
                <a:latin typeface="Verdana"/>
                <a:cs typeface="Verdana"/>
              </a:rPr>
              <a:t>V</a:t>
            </a:r>
            <a:r>
              <a:rPr dirty="0" smtClean="0" baseline="-1523" sz="2700" spc="9" b="1">
                <a:latin typeface="Verdana"/>
                <a:cs typeface="Verdana"/>
              </a:rPr>
              <a:t>)</a:t>
            </a:r>
            <a:r>
              <a:rPr dirty="0" smtClean="0" baseline="-1523" sz="2700" spc="0" b="1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700" marR="67" algn="just">
              <a:lnSpc>
                <a:spcPct val="100062"/>
              </a:lnSpc>
              <a:spcBef>
                <a:spcPts val="317"/>
              </a:spcBef>
            </a:pPr>
            <a:r>
              <a:rPr dirty="0" smtClean="0" sz="1800" spc="0">
                <a:latin typeface="Verdana"/>
                <a:cs typeface="Verdana"/>
              </a:rPr>
              <a:t>Il</a:t>
            </a:r>
            <a:r>
              <a:rPr dirty="0" smtClean="0" sz="1800" spc="1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15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ua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5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né</a:t>
            </a:r>
            <a:r>
              <a:rPr dirty="0" smtClean="0" sz="1800" spc="15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1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em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oyeur.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Il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</a:t>
            </a:r>
            <a:r>
              <a:rPr dirty="0" smtClean="0" sz="1800" spc="-9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-1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cas,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ous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utor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1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'un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char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8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8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9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av</a:t>
            </a:r>
            <a:r>
              <a:rPr dirty="0" smtClean="0" sz="1800" spc="-9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-9">
                <a:latin typeface="Verdana"/>
                <a:cs typeface="Verdana"/>
              </a:rPr>
              <a:t>x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47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'un</a:t>
            </a:r>
            <a:r>
              <a:rPr dirty="0" smtClean="0" sz="1800" spc="48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char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8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rvent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48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ch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4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9">
                <a:latin typeface="Verdana"/>
                <a:cs typeface="Verdana"/>
              </a:rPr>
              <a:t>V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ro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cu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nd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com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te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év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ntue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ff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cu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ncontr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26799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74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217487" y="2746248"/>
            <a:ext cx="1098550" cy="242100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2543683" y="119767"/>
            <a:ext cx="6029676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dirty="0" smtClean="0" sz="2800" spc="-2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dirty="0" smtClean="0" sz="2800" spc="-11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sz="28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TRAVA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r>
              <a:rPr dirty="0" smtClean="0" sz="2800" spc="-10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(B2)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430274" y="1692356"/>
            <a:ext cx="6379236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-4" b="1">
                <a:latin typeface="Verdana"/>
                <a:cs typeface="Verdana"/>
              </a:rPr>
              <a:t>L</a:t>
            </a:r>
            <a:r>
              <a:rPr dirty="0" smtClean="0" sz="2400" spc="0" b="1">
                <a:latin typeface="Verdana"/>
                <a:cs typeface="Verdana"/>
              </a:rPr>
              <a:t>e</a:t>
            </a:r>
            <a:r>
              <a:rPr dirty="0" smtClean="0" sz="2400" spc="9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chargé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de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t</a:t>
            </a:r>
            <a:r>
              <a:rPr dirty="0" smtClean="0" sz="2400" spc="-9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avaux</a:t>
            </a:r>
            <a:r>
              <a:rPr dirty="0" smtClean="0" sz="2400" spc="-14" b="1">
                <a:latin typeface="Verdana"/>
                <a:cs typeface="Verdana"/>
              </a:rPr>
              <a:t> </a:t>
            </a:r>
            <a:r>
              <a:rPr dirty="0" smtClean="0" sz="2400" spc="4" b="1">
                <a:latin typeface="Verdana"/>
                <a:cs typeface="Verdana"/>
              </a:rPr>
              <a:t>(</a:t>
            </a:r>
            <a:r>
              <a:rPr dirty="0" smtClean="0" sz="2400" spc="-4" b="1">
                <a:latin typeface="Verdana"/>
                <a:cs typeface="Verdana"/>
              </a:rPr>
              <a:t>B</a:t>
            </a:r>
            <a:r>
              <a:rPr dirty="0" smtClean="0" sz="2400" spc="-4" b="1">
                <a:latin typeface="Verdana"/>
                <a:cs typeface="Verdana"/>
              </a:rPr>
              <a:t>2</a:t>
            </a:r>
            <a:r>
              <a:rPr dirty="0" smtClean="0" sz="2400" spc="0" b="1">
                <a:latin typeface="Verdana"/>
                <a:cs typeface="Verdana"/>
              </a:rPr>
              <a:t>(V</a:t>
            </a:r>
            <a:r>
              <a:rPr dirty="0" smtClean="0" sz="2400" spc="4" b="1">
                <a:latin typeface="Verdana"/>
                <a:cs typeface="Verdana"/>
              </a:rPr>
              <a:t>)</a:t>
            </a:r>
            <a:r>
              <a:rPr dirty="0" smtClean="0" sz="2400" spc="0" b="1">
                <a:latin typeface="Verdana"/>
                <a:cs typeface="Verdana"/>
              </a:rPr>
              <a:t>,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-9" b="1">
                <a:latin typeface="Verdana"/>
                <a:cs typeface="Verdana"/>
              </a:rPr>
              <a:t>H</a:t>
            </a:r>
            <a:r>
              <a:rPr dirty="0" smtClean="0" sz="2400" spc="-4" b="1">
                <a:latin typeface="Verdana"/>
                <a:cs typeface="Verdana"/>
              </a:rPr>
              <a:t>2</a:t>
            </a:r>
            <a:r>
              <a:rPr dirty="0" smtClean="0" sz="2400" spc="0" b="1">
                <a:latin typeface="Verdana"/>
                <a:cs typeface="Verdana"/>
              </a:rPr>
              <a:t>(V</a:t>
            </a:r>
            <a:r>
              <a:rPr dirty="0" smtClean="0" sz="2400" spc="4" b="1">
                <a:latin typeface="Verdana"/>
                <a:cs typeface="Verdana"/>
              </a:rPr>
              <a:t>)</a:t>
            </a:r>
            <a:r>
              <a:rPr dirty="0" smtClean="0" sz="2400" spc="0" b="1">
                <a:latin typeface="Verdana"/>
                <a:cs typeface="Verdana"/>
              </a:rPr>
              <a:t>)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430274" y="2319523"/>
            <a:ext cx="11133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P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rsonne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96972" y="2319523"/>
            <a:ext cx="102904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78072" y="2319523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16984" y="2319523"/>
            <a:ext cx="14992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om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970778" y="2319523"/>
            <a:ext cx="1878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311011" y="2319523"/>
            <a:ext cx="812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7275703" y="2319523"/>
            <a:ext cx="26245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687183" y="2319523"/>
            <a:ext cx="10542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430274" y="2538979"/>
            <a:ext cx="7306671" cy="9714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eff</a:t>
            </a:r>
            <a:r>
              <a:rPr dirty="0" smtClean="0" sz="1800" spc="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ve</a:t>
            </a:r>
            <a:r>
              <a:rPr dirty="0" smtClean="0" sz="1800" spc="2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</a:t>
            </a:r>
            <a:r>
              <a:rPr dirty="0" smtClean="0" sz="1800" spc="-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x</a:t>
            </a:r>
            <a:r>
              <a:rPr dirty="0" smtClean="0" sz="1800" spc="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nd</a:t>
            </a:r>
            <a:r>
              <a:rPr dirty="0" smtClean="0" sz="1800" spc="1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m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ures</a:t>
            </a:r>
            <a:r>
              <a:rPr dirty="0" smtClean="0" sz="1800" spc="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né</a:t>
            </a:r>
            <a:r>
              <a:rPr dirty="0" smtClean="0" sz="1800" spc="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essa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our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urer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sa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9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cur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sonn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acé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sous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or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s.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Il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469900" marR="28973">
              <a:lnSpc>
                <a:spcPct val="101277"/>
              </a:lnSpc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 </a:t>
            </a:r>
            <a:r>
              <a:rPr dirty="0" smtClean="0" sz="1800" spc="8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ve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ure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173986" y="3526785"/>
            <a:ext cx="6565092" cy="140652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urer</a:t>
            </a:r>
            <a:r>
              <a:rPr dirty="0" smtClean="0" sz="1800" spc="361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361">
                <a:latin typeface="Verdana"/>
                <a:cs typeface="Verdana"/>
              </a:rPr>
              <a:t> </a:t>
            </a:r>
            <a:r>
              <a:rPr dirty="0" smtClean="0" sz="1800" spc="-1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urve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ance</a:t>
            </a:r>
            <a:r>
              <a:rPr dirty="0" smtClean="0" sz="1800" spc="36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man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nte</a:t>
            </a:r>
            <a:r>
              <a:rPr dirty="0" smtClean="0" sz="1800" spc="376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36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sonn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38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où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cette</a:t>
            </a:r>
            <a:r>
              <a:rPr dirty="0" smtClean="0" sz="1800" spc="1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surve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ance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né</a:t>
            </a:r>
            <a:r>
              <a:rPr dirty="0" smtClean="0" sz="1800" spc="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sa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cas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ff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cu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ex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m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r>
              <a:rPr dirty="0" smtClean="0" sz="1800" spc="631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n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chant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),</a:t>
            </a:r>
            <a:r>
              <a:rPr dirty="0" smtClean="0" sz="1800" spc="63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il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ne</a:t>
            </a:r>
            <a:r>
              <a:rPr dirty="0" smtClean="0" sz="1800" spc="1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vei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la</a:t>
            </a:r>
            <a:r>
              <a:rPr dirty="0" smtClean="0" sz="1800" spc="-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cu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19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su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sa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surve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ance.</a:t>
            </a:r>
            <a:endParaRPr sz="1800">
              <a:latin typeface="Verdana"/>
              <a:cs typeface="Verdana"/>
            </a:endParaRPr>
          </a:p>
          <a:p>
            <a:pPr marL="12700" marR="752583" algn="just">
              <a:lnSpc>
                <a:spcPct val="101277"/>
              </a:lnSpc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or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an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ex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cutant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87474" y="3530740"/>
            <a:ext cx="24119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887474" y="4683265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173986" y="4953630"/>
            <a:ext cx="6908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56636" y="4953630"/>
            <a:ext cx="299450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avo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  </a:t>
            </a:r>
            <a:r>
              <a:rPr dirty="0" smtClean="0" sz="1800" spc="7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çu</a:t>
            </a:r>
            <a:r>
              <a:rPr dirty="0" smtClean="0" sz="1800" spc="0">
                <a:latin typeface="Verdana"/>
                <a:cs typeface="Verdana"/>
              </a:rPr>
              <a:t>  </a:t>
            </a:r>
            <a:r>
              <a:rPr dirty="0" smtClean="0" sz="1800" spc="84">
                <a:latin typeface="Verdana"/>
                <a:cs typeface="Verdana"/>
              </a:rPr>
              <a:t> </a:t>
            </a:r>
            <a:r>
              <a:rPr dirty="0" smtClean="0" sz="1800" spc="1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243955" y="4953630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75831" y="4953630"/>
            <a:ext cx="19666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nat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on,</a:t>
            </a:r>
            <a:r>
              <a:rPr dirty="0" smtClean="0" sz="1800" spc="0">
                <a:latin typeface="Verdana"/>
                <a:cs typeface="Verdana"/>
              </a:rPr>
              <a:t>  </a:t>
            </a:r>
            <a:r>
              <a:rPr dirty="0" smtClean="0" sz="1800" spc="9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173986" y="5173086"/>
            <a:ext cx="6564096" cy="91262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2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tâch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nne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'o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l.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la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va</a:t>
            </a:r>
            <a:r>
              <a:rPr dirty="0" smtClean="0" sz="1800" spc="-14">
                <a:latin typeface="Verdana"/>
                <a:cs typeface="Verdana"/>
              </a:rPr>
              <a:t>u</a:t>
            </a:r>
            <a:r>
              <a:rPr dirty="0" smtClean="0" sz="1800" spc="-9">
                <a:latin typeface="Verdana"/>
                <a:cs typeface="Verdana"/>
              </a:rPr>
              <a:t>x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2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ffe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tue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-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-19">
                <a:latin typeface="Verdana"/>
                <a:cs typeface="Verdana"/>
              </a:rPr>
              <a:t>ô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9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-s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cu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).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Il</a:t>
            </a:r>
            <a:r>
              <a:rPr dirty="0" smtClean="0" sz="1800" spc="17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16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son</a:t>
            </a:r>
            <a:r>
              <a:rPr dirty="0" smtClean="0" sz="1800" spc="18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sonn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18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7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16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zone</a:t>
            </a:r>
            <a:r>
              <a:rPr dirty="0" smtClean="0" sz="1800" spc="16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7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em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8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v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7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6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trava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char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nat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75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object 5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0" y="2851758"/>
            <a:ext cx="1541952" cy="22965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 txBox="1"/>
          <p:nvPr/>
        </p:nvSpPr>
        <p:spPr>
          <a:xfrm>
            <a:off x="1681099" y="92841"/>
            <a:ext cx="701787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dirty="0" smtClean="0" sz="2800" spc="-1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dirty="0" smtClean="0" sz="2800" spc="-21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(BR)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1626870" y="1498245"/>
            <a:ext cx="5648939" cy="5558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b="1">
                <a:latin typeface="Verdana"/>
                <a:cs typeface="Verdana"/>
              </a:rPr>
              <a:t>L</a:t>
            </a:r>
            <a:r>
              <a:rPr dirty="0" smtClean="0" sz="2000" spc="0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char</a:t>
            </a:r>
            <a:r>
              <a:rPr dirty="0" smtClean="0" sz="2000" spc="4" b="1">
                <a:latin typeface="Verdana"/>
                <a:cs typeface="Verdana"/>
              </a:rPr>
              <a:t>g</a:t>
            </a:r>
            <a:r>
              <a:rPr dirty="0" smtClean="0" sz="2000" spc="0" b="1">
                <a:latin typeface="Verdana"/>
                <a:cs typeface="Verdana"/>
              </a:rPr>
              <a:t>é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d'intervention</a:t>
            </a:r>
            <a:r>
              <a:rPr dirty="0" smtClean="0" sz="2000" spc="-1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gén</a:t>
            </a:r>
            <a:r>
              <a:rPr dirty="0" smtClean="0" sz="2000" spc="4" b="1">
                <a:latin typeface="Verdana"/>
                <a:cs typeface="Verdana"/>
              </a:rPr>
              <a:t>é</a:t>
            </a:r>
            <a:r>
              <a:rPr dirty="0" smtClean="0" sz="2000" spc="0" b="1">
                <a:latin typeface="Verdana"/>
                <a:cs typeface="Verdana"/>
              </a:rPr>
              <a:t>rale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(BR)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165"/>
              </a:lnSpc>
            </a:pPr>
            <a:r>
              <a:rPr dirty="0" smtClean="0" baseline="-1523" sz="2700" spc="0">
                <a:latin typeface="Verdana"/>
                <a:cs typeface="Verdana"/>
              </a:rPr>
              <a:t>Son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rô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1" name="object 51"/>
          <p:cNvSpPr txBox="1"/>
          <p:nvPr/>
        </p:nvSpPr>
        <p:spPr>
          <a:xfrm>
            <a:off x="2084070" y="2074413"/>
            <a:ext cx="781398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3003296" y="2074413"/>
            <a:ext cx="6309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av</a:t>
            </a:r>
            <a:r>
              <a:rPr dirty="0" smtClean="0" sz="1800" spc="-9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3771391" y="2074413"/>
            <a:ext cx="2594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4169155" y="2074413"/>
            <a:ext cx="15795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con</a:t>
            </a:r>
            <a:r>
              <a:rPr dirty="0" smtClean="0" sz="1800" spc="-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ss</a:t>
            </a:r>
            <a:r>
              <a:rPr dirty="0" smtClean="0" sz="1800" spc="-1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886958" y="2074413"/>
            <a:ext cx="4574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6481699" y="2074413"/>
            <a:ext cx="143467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9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054721" y="2074413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8533257" y="2074413"/>
            <a:ext cx="45807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2370582" y="2293869"/>
            <a:ext cx="12078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mat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2084070" y="2568318"/>
            <a:ext cx="780010" cy="2582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004820" y="2568318"/>
            <a:ext cx="66192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806444" y="2568318"/>
            <a:ext cx="37859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4324858" y="2568318"/>
            <a:ext cx="139510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ru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859526" y="2568318"/>
            <a:ext cx="197168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2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au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or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7970901" y="2568318"/>
            <a:ext cx="102021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onn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370582" y="2788026"/>
            <a:ext cx="35725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oyeur,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onneur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'o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084070" y="3062346"/>
            <a:ext cx="5001036" cy="53227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ana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yse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(EPI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so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ts val="2160"/>
              </a:lnSpc>
              <a:spcBef>
                <a:spcPts val="9"/>
              </a:spcBef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375">
                <a:latin typeface="Times New Roman"/>
                <a:cs typeface="Times New Roman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eut</a:t>
            </a:r>
            <a:r>
              <a:rPr dirty="0" smtClean="0" baseline="-1523" sz="2700" spc="2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avo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-1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un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ex</a:t>
            </a:r>
            <a:r>
              <a:rPr dirty="0" smtClean="0" baseline="-1523" sz="2700" spc="-4">
                <a:latin typeface="Verdana"/>
                <a:cs typeface="Verdana"/>
              </a:rPr>
              <a:t>é</a:t>
            </a:r>
            <a:r>
              <a:rPr dirty="0" smtClean="0" baseline="-1523" sz="2700" spc="0">
                <a:latin typeface="Verdana"/>
                <a:cs typeface="Verdana"/>
              </a:rPr>
              <a:t>cutant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(B</a:t>
            </a:r>
            <a:r>
              <a:rPr dirty="0" smtClean="0" baseline="-1523" sz="2700" spc="-4">
                <a:latin typeface="Verdana"/>
                <a:cs typeface="Verdana"/>
              </a:rPr>
              <a:t>1</a:t>
            </a:r>
            <a:r>
              <a:rPr dirty="0" smtClean="0" baseline="-1523" sz="2700" spc="0">
                <a:latin typeface="Verdana"/>
                <a:cs typeface="Verdana"/>
              </a:rPr>
              <a:t>V),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2084070" y="3610986"/>
            <a:ext cx="1230914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nforme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3487928" y="3610986"/>
            <a:ext cx="14422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58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onneur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103622" y="3610986"/>
            <a:ext cx="87544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'o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154039" y="3610986"/>
            <a:ext cx="4553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784975" y="3610986"/>
            <a:ext cx="105791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tats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8018145" y="3610986"/>
            <a:ext cx="3399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8531733" y="3610986"/>
            <a:ext cx="4621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2370582" y="3830444"/>
            <a:ext cx="152857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rv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626870" y="4105016"/>
            <a:ext cx="73664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 u="heavy">
                <a:latin typeface="Verdana"/>
                <a:cs typeface="Verdana"/>
              </a:rPr>
              <a:t>Inte</a:t>
            </a:r>
            <a:r>
              <a:rPr dirty="0" smtClean="0" sz="1800" spc="19" b="1" u="heavy">
                <a:latin typeface="Verdana"/>
                <a:cs typeface="Verdana"/>
              </a:rPr>
              <a:t>r</a:t>
            </a:r>
            <a:r>
              <a:rPr dirty="0" smtClean="0" sz="1800" spc="-4" b="1" u="heavy">
                <a:latin typeface="Verdana"/>
                <a:cs typeface="Verdana"/>
              </a:rPr>
              <a:t>v</a:t>
            </a:r>
            <a:r>
              <a:rPr dirty="0" smtClean="0" sz="1800" spc="14" b="1" u="heavy">
                <a:latin typeface="Verdana"/>
                <a:cs typeface="Verdana"/>
              </a:rPr>
              <a:t>e</a:t>
            </a:r>
            <a:r>
              <a:rPr dirty="0" smtClean="0" sz="1800" spc="0" b="1" u="heavy">
                <a:latin typeface="Verdana"/>
                <a:cs typeface="Verdana"/>
              </a:rPr>
              <a:t>nt</a:t>
            </a:r>
            <a:r>
              <a:rPr dirty="0" smtClean="0" sz="1800" spc="-4" b="1" u="heavy">
                <a:latin typeface="Verdana"/>
                <a:cs typeface="Verdana"/>
              </a:rPr>
              <a:t>i</a:t>
            </a:r>
            <a:r>
              <a:rPr dirty="0" smtClean="0" sz="1800" spc="9" b="1" u="heavy">
                <a:latin typeface="Verdana"/>
                <a:cs typeface="Verdana"/>
              </a:rPr>
              <a:t>o</a:t>
            </a:r>
            <a:r>
              <a:rPr dirty="0" smtClean="0" sz="1800" spc="0" b="1" u="heavy">
                <a:latin typeface="Verdana"/>
                <a:cs typeface="Verdana"/>
              </a:rPr>
              <a:t>n</a:t>
            </a:r>
            <a:r>
              <a:rPr dirty="0" smtClean="0" sz="1800" spc="114" b="1" u="heavy">
                <a:latin typeface="Verdana"/>
                <a:cs typeface="Verdana"/>
              </a:rPr>
              <a:t> </a:t>
            </a:r>
            <a:r>
              <a:rPr dirty="0" smtClean="0" sz="1800" spc="0" b="1" u="heavy">
                <a:latin typeface="Verdana"/>
                <a:cs typeface="Verdana"/>
              </a:rPr>
              <a:t>sur</a:t>
            </a:r>
            <a:r>
              <a:rPr dirty="0" smtClean="0" sz="1800" spc="109" b="1" u="heavy">
                <a:latin typeface="Verdana"/>
                <a:cs typeface="Verdana"/>
              </a:rPr>
              <a:t> </a:t>
            </a:r>
            <a:r>
              <a:rPr dirty="0" smtClean="0" sz="1800" spc="0" b="1" u="heavy">
                <a:latin typeface="Verdana"/>
                <a:cs typeface="Verdana"/>
              </a:rPr>
              <a:t>c</a:t>
            </a:r>
            <a:r>
              <a:rPr dirty="0" smtClean="0" sz="1800" spc="-4" b="1" u="heavy">
                <a:latin typeface="Verdana"/>
                <a:cs typeface="Verdana"/>
              </a:rPr>
              <a:t>i</a:t>
            </a:r>
            <a:r>
              <a:rPr dirty="0" smtClean="0" sz="1800" spc="0" b="1" u="heavy">
                <a:latin typeface="Verdana"/>
                <a:cs typeface="Verdana"/>
              </a:rPr>
              <a:t>rcu</a:t>
            </a:r>
            <a:r>
              <a:rPr dirty="0" smtClean="0" sz="1800" spc="9" b="1" u="heavy">
                <a:latin typeface="Verdana"/>
                <a:cs typeface="Verdana"/>
              </a:rPr>
              <a:t>i</a:t>
            </a:r>
            <a:r>
              <a:rPr dirty="0" smtClean="0" sz="1800" spc="0" b="1" u="heavy">
                <a:latin typeface="Verdana"/>
                <a:cs typeface="Verdana"/>
              </a:rPr>
              <a:t>ts</a:t>
            </a:r>
            <a:r>
              <a:rPr dirty="0" smtClean="0" sz="1800" spc="104" b="1" u="heavy">
                <a:latin typeface="Verdana"/>
                <a:cs typeface="Verdana"/>
              </a:rPr>
              <a:t> </a:t>
            </a:r>
            <a:r>
              <a:rPr dirty="0" smtClean="0" sz="1800" spc="0" b="1" u="heavy">
                <a:latin typeface="Verdana"/>
                <a:cs typeface="Verdana"/>
              </a:rPr>
              <a:t>a</a:t>
            </a:r>
            <a:r>
              <a:rPr dirty="0" smtClean="0" sz="1800" spc="-9" b="1" u="heavy">
                <a:latin typeface="Verdana"/>
                <a:cs typeface="Verdana"/>
              </a:rPr>
              <a:t>v</a:t>
            </a:r>
            <a:r>
              <a:rPr dirty="0" smtClean="0" sz="1800" spc="14" b="1" u="heavy">
                <a:latin typeface="Verdana"/>
                <a:cs typeface="Verdana"/>
              </a:rPr>
              <a:t>e</a:t>
            </a:r>
            <a:r>
              <a:rPr dirty="0" smtClean="0" sz="1800" spc="0" b="1" u="heavy">
                <a:latin typeface="Verdana"/>
                <a:cs typeface="Verdana"/>
              </a:rPr>
              <a:t>c</a:t>
            </a:r>
            <a:r>
              <a:rPr dirty="0" smtClean="0" sz="1800" spc="104" b="1" u="heavy">
                <a:latin typeface="Verdana"/>
                <a:cs typeface="Verdana"/>
              </a:rPr>
              <a:t> </a:t>
            </a:r>
            <a:r>
              <a:rPr dirty="0" smtClean="0" sz="1800" spc="0" b="1" u="heavy">
                <a:latin typeface="Verdana"/>
                <a:cs typeface="Verdana"/>
              </a:rPr>
              <a:t>p</a:t>
            </a:r>
            <a:r>
              <a:rPr dirty="0" smtClean="0" sz="1800" spc="4" b="1" u="heavy">
                <a:latin typeface="Verdana"/>
                <a:cs typeface="Verdana"/>
              </a:rPr>
              <a:t>r</a:t>
            </a:r>
            <a:r>
              <a:rPr dirty="0" smtClean="0" sz="1800" spc="9" b="1" u="heavy">
                <a:latin typeface="Verdana"/>
                <a:cs typeface="Verdana"/>
              </a:rPr>
              <a:t>o</a:t>
            </a:r>
            <a:r>
              <a:rPr dirty="0" smtClean="0" sz="1800" spc="4" b="1" u="heavy">
                <a:latin typeface="Verdana"/>
                <a:cs typeface="Verdana"/>
              </a:rPr>
              <a:t>t</a:t>
            </a:r>
            <a:r>
              <a:rPr dirty="0" smtClean="0" sz="1800" spc="0" b="1" u="heavy">
                <a:latin typeface="Verdana"/>
                <a:cs typeface="Verdana"/>
              </a:rPr>
              <a:t>ect</a:t>
            </a:r>
            <a:r>
              <a:rPr dirty="0" smtClean="0" sz="1800" spc="-4" b="1" u="heavy">
                <a:latin typeface="Verdana"/>
                <a:cs typeface="Verdana"/>
              </a:rPr>
              <a:t>i</a:t>
            </a:r>
            <a:r>
              <a:rPr dirty="0" smtClean="0" sz="1800" spc="9" b="1" u="heavy">
                <a:latin typeface="Verdana"/>
                <a:cs typeface="Verdana"/>
              </a:rPr>
              <a:t>o</a:t>
            </a:r>
            <a:r>
              <a:rPr dirty="0" smtClean="0" sz="1800" spc="0" b="1" u="heavy">
                <a:latin typeface="Verdana"/>
                <a:cs typeface="Verdana"/>
              </a:rPr>
              <a:t>n</a:t>
            </a:r>
            <a:r>
              <a:rPr dirty="0" smtClean="0" sz="1800" spc="114" b="1" u="heavy">
                <a:latin typeface="Verdana"/>
                <a:cs typeface="Verdana"/>
              </a:rPr>
              <a:t> </a:t>
            </a:r>
            <a:r>
              <a:rPr dirty="0" smtClean="0" sz="1800" spc="0" b="1" u="heavy">
                <a:latin typeface="Verdana"/>
                <a:cs typeface="Verdana"/>
              </a:rPr>
              <a:t>maxi</a:t>
            </a:r>
            <a:r>
              <a:rPr dirty="0" smtClean="0" sz="1800" spc="99" b="1" u="heavy">
                <a:latin typeface="Verdana"/>
                <a:cs typeface="Verdana"/>
              </a:rPr>
              <a:t> </a:t>
            </a:r>
            <a:r>
              <a:rPr dirty="0" smtClean="0" sz="1800" spc="-9" b="1" u="heavy">
                <a:latin typeface="Verdana"/>
                <a:cs typeface="Verdana"/>
              </a:rPr>
              <a:t>63</a:t>
            </a:r>
            <a:r>
              <a:rPr dirty="0" smtClean="0" sz="1800" spc="119" b="1" u="heavy">
                <a:latin typeface="Verdana"/>
                <a:cs typeface="Verdana"/>
              </a:rPr>
              <a:t> </a:t>
            </a:r>
            <a:r>
              <a:rPr dirty="0" smtClean="0" sz="1800" spc="0" b="1" u="heavy">
                <a:latin typeface="Verdana"/>
                <a:cs typeface="Verdana"/>
              </a:rPr>
              <a:t>A</a:t>
            </a:r>
            <a:r>
              <a:rPr dirty="0" smtClean="0" sz="1800" spc="100" b="1" u="heavy">
                <a:latin typeface="Verdana"/>
                <a:cs typeface="Verdana"/>
              </a:rPr>
              <a:t> </a:t>
            </a:r>
            <a:r>
              <a:rPr dirty="0" smtClean="0" sz="1800" spc="0" b="1" u="heavy">
                <a:latin typeface="Verdana"/>
                <a:cs typeface="Verdana"/>
              </a:rPr>
              <a:t>~</a:t>
            </a:r>
            <a:r>
              <a:rPr dirty="0" smtClean="0" sz="1800" spc="104" b="1" u="heavy">
                <a:latin typeface="Verdana"/>
                <a:cs typeface="Verdana"/>
              </a:rPr>
              <a:t> </a:t>
            </a:r>
            <a:r>
              <a:rPr dirty="0" smtClean="0" sz="1800" spc="14" b="1" u="heavy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626870" y="4324472"/>
            <a:ext cx="9147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 u="heavy">
                <a:latin typeface="Verdana"/>
                <a:cs typeface="Verdana"/>
              </a:rPr>
              <a:t>32</a:t>
            </a:r>
            <a:r>
              <a:rPr dirty="0" smtClean="0" sz="1800" spc="-14" b="1" u="heavy">
                <a:latin typeface="Verdana"/>
                <a:cs typeface="Verdana"/>
              </a:rPr>
              <a:t> </a:t>
            </a:r>
            <a:r>
              <a:rPr dirty="0" smtClean="0" sz="1800" spc="0" b="1" u="heavy">
                <a:latin typeface="Verdana"/>
                <a:cs typeface="Verdana"/>
              </a:rPr>
              <a:t>A</a:t>
            </a:r>
            <a:r>
              <a:rPr dirty="0" smtClean="0" sz="1800" spc="-9" b="1" u="heavy">
                <a:latin typeface="Verdana"/>
                <a:cs typeface="Verdana"/>
              </a:rPr>
              <a:t> </a:t>
            </a:r>
            <a:r>
              <a:rPr dirty="0" smtClean="0" sz="1800" spc="0" b="1" u="heavy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370582" y="4598792"/>
            <a:ext cx="6325631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a)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D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r>
              <a:rPr dirty="0" smtClean="0" sz="1800" spc="4" b="1">
                <a:latin typeface="Verdana"/>
                <a:cs typeface="Verdana"/>
              </a:rPr>
              <a:t>p</a:t>
            </a:r>
            <a:r>
              <a:rPr dirty="0" smtClean="0" sz="1800" spc="0" b="1">
                <a:latin typeface="Verdana"/>
                <a:cs typeface="Verdana"/>
              </a:rPr>
              <a:t>annag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-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3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-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p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  <a:p>
            <a:pPr marL="183642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-4">
                <a:latin typeface="Verdana"/>
                <a:cs typeface="Verdana"/>
              </a:rPr>
              <a:t>1</a:t>
            </a:r>
            <a:r>
              <a:rPr dirty="0" smtClean="0" baseline="-1523" sz="2700" spc="0">
                <a:latin typeface="Verdana"/>
                <a:cs typeface="Verdana"/>
              </a:rPr>
              <a:t>)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ch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rche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oca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sat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u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éfaut</a:t>
            </a:r>
            <a:r>
              <a:rPr dirty="0" smtClean="0" baseline="-1523" sz="2700" spc="2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(sous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2541524" y="5147434"/>
            <a:ext cx="1675369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879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“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CÉD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-4">
                <a:latin typeface="Verdana"/>
                <a:cs typeface="Verdana"/>
              </a:rPr>
              <a:t>2</a:t>
            </a:r>
            <a:r>
              <a:rPr dirty="0" smtClean="0" baseline="-1523" sz="2700" spc="0">
                <a:latin typeface="Verdana"/>
                <a:cs typeface="Verdana"/>
              </a:rPr>
              <a:t>)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É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m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nat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13133">
              <a:lnSpc>
                <a:spcPts val="2160"/>
              </a:lnSpc>
            </a:pPr>
            <a:r>
              <a:rPr dirty="0" smtClean="0" baseline="-1523" sz="2700" spc="0">
                <a:latin typeface="Verdana"/>
                <a:cs typeface="Verdana"/>
              </a:rPr>
              <a:t>“P</a:t>
            </a:r>
            <a:r>
              <a:rPr dirty="0" smtClean="0" baseline="-1523" sz="2700" spc="-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OCÉ</a:t>
            </a:r>
            <a:r>
              <a:rPr dirty="0" smtClean="0" baseline="-1523" sz="2700" spc="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ER</a:t>
            </a:r>
            <a:r>
              <a:rPr dirty="0" smtClean="0" baseline="-1523" sz="2700" spc="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4224274" y="5147434"/>
            <a:ext cx="355839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225">
              <a:lnSpc>
                <a:spcPts val="1970"/>
              </a:lnSpc>
              <a:spcBef>
                <a:spcPts val="98"/>
              </a:spcBef>
            </a:pPr>
            <a:r>
              <a:rPr dirty="0" smtClean="0" sz="1800" spc="-9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  <a:p>
            <a:pPr marL="15748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-4">
                <a:latin typeface="Verdana"/>
                <a:cs typeface="Verdana"/>
              </a:rPr>
              <a:t>du</a:t>
            </a:r>
            <a:endParaRPr sz="1800">
              <a:latin typeface="Verdana"/>
              <a:cs typeface="Verdana"/>
            </a:endParaRPr>
          </a:p>
          <a:p>
            <a:pPr marL="12700" marR="14308">
              <a:lnSpc>
                <a:spcPts val="2160"/>
              </a:lnSpc>
            </a:pPr>
            <a:r>
              <a:rPr dirty="0" smtClean="0" baseline="-1523" sz="2700" spc="-4">
                <a:latin typeface="Verdana"/>
                <a:cs typeface="Verdana"/>
              </a:rPr>
              <a:t>LA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4588510" y="5147434"/>
            <a:ext cx="2510315" cy="80294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CONSI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NA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IO</a:t>
            </a:r>
            <a:r>
              <a:rPr dirty="0" smtClean="0" sz="1800" spc="-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”</a:t>
            </a:r>
            <a:endParaRPr sz="1800">
              <a:latin typeface="Verdana"/>
              <a:cs typeface="Verdana"/>
            </a:endParaRPr>
          </a:p>
          <a:p>
            <a:pPr marL="20319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éfaut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(hors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on)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2160"/>
              </a:lnSpc>
            </a:pPr>
            <a:r>
              <a:rPr dirty="0" smtClean="0" baseline="-1523" sz="2700" spc="0">
                <a:latin typeface="Verdana"/>
                <a:cs typeface="Verdana"/>
              </a:rPr>
              <a:t>D</a:t>
            </a:r>
            <a:r>
              <a:rPr dirty="0" smtClean="0" baseline="-1523" sz="2700" spc="4">
                <a:latin typeface="Verdana"/>
                <a:cs typeface="Verdana"/>
              </a:rPr>
              <a:t>É</a:t>
            </a:r>
            <a:r>
              <a:rPr dirty="0" smtClean="0" baseline="-1523" sz="2700" spc="0">
                <a:latin typeface="Verdana"/>
                <a:cs typeface="Verdana"/>
              </a:rPr>
              <a:t>CON</a:t>
            </a:r>
            <a:r>
              <a:rPr dirty="0" smtClean="0" baseline="-1523" sz="2700" spc="4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IG</a:t>
            </a:r>
            <a:r>
              <a:rPr dirty="0" smtClean="0" baseline="-1523" sz="2700" spc="-4">
                <a:latin typeface="Verdana"/>
                <a:cs typeface="Verdana"/>
              </a:rPr>
              <a:t>N</a:t>
            </a:r>
            <a:r>
              <a:rPr dirty="0" smtClean="0" baseline="-1523" sz="2700" spc="0">
                <a:latin typeface="Verdana"/>
                <a:cs typeface="Verdana"/>
              </a:rPr>
              <a:t>ATION”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541524" y="5970697"/>
            <a:ext cx="308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3</a:t>
            </a:r>
            <a:r>
              <a:rPr dirty="0" smtClean="0" sz="1800" spc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988056" y="5970697"/>
            <a:ext cx="10601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R</a:t>
            </a:r>
            <a:r>
              <a:rPr dirty="0" smtClean="0" sz="1800" spc="4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87444" y="5970697"/>
            <a:ext cx="13297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vér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655310" y="5970697"/>
            <a:ext cx="28472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080887" y="5970697"/>
            <a:ext cx="60117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21551" y="5970697"/>
            <a:ext cx="3423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01610" y="5970697"/>
            <a:ext cx="86635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rv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306181" y="5970697"/>
            <a:ext cx="6862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(</a:t>
            </a:r>
            <a:r>
              <a:rPr dirty="0" smtClean="0" sz="1800" spc="0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70124" y="6190153"/>
            <a:ext cx="108315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76</a:t>
            </a:r>
            <a:endParaRPr sz="14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266379" y="4167124"/>
            <a:ext cx="9251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9" name="object 9"/>
          <p:cNvSpPr txBox="1"/>
          <p:nvPr/>
        </p:nvSpPr>
        <p:spPr>
          <a:xfrm>
            <a:off x="3771001" y="4167124"/>
            <a:ext cx="92338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8" name="object 8"/>
          <p:cNvSpPr txBox="1"/>
          <p:nvPr/>
        </p:nvSpPr>
        <p:spPr>
          <a:xfrm>
            <a:off x="4805361" y="4167124"/>
            <a:ext cx="9150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7" name="object 7"/>
          <p:cNvSpPr txBox="1"/>
          <p:nvPr/>
        </p:nvSpPr>
        <p:spPr>
          <a:xfrm>
            <a:off x="5485140" y="4167124"/>
            <a:ext cx="91429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6" name="object 6"/>
          <p:cNvSpPr txBox="1"/>
          <p:nvPr/>
        </p:nvSpPr>
        <p:spPr>
          <a:xfrm>
            <a:off x="6902770" y="4167124"/>
            <a:ext cx="93024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5" name="object 5"/>
          <p:cNvSpPr txBox="1"/>
          <p:nvPr/>
        </p:nvSpPr>
        <p:spPr>
          <a:xfrm>
            <a:off x="7621431" y="4167124"/>
            <a:ext cx="90643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4" name="object 4"/>
          <p:cNvSpPr txBox="1"/>
          <p:nvPr/>
        </p:nvSpPr>
        <p:spPr>
          <a:xfrm>
            <a:off x="8035134" y="4167124"/>
            <a:ext cx="9324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3" name="object 3"/>
          <p:cNvSpPr txBox="1"/>
          <p:nvPr/>
        </p:nvSpPr>
        <p:spPr>
          <a:xfrm>
            <a:off x="8305858" y="4167124"/>
            <a:ext cx="90746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  <p:sp>
        <p:nvSpPr>
          <p:cNvPr id="2" name="object 2"/>
          <p:cNvSpPr txBox="1"/>
          <p:nvPr/>
        </p:nvSpPr>
        <p:spPr>
          <a:xfrm>
            <a:off x="8594844" y="4167124"/>
            <a:ext cx="91320" cy="1524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5400">
              <a:lnSpc>
                <a:spcPts val="1000"/>
              </a:lnSpc>
            </a:pPr>
            <a:endParaRPr sz="1000"/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0" y="2851758"/>
            <a:ext cx="2296304" cy="229655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1681099" y="92841"/>
            <a:ext cx="54738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273747" y="92841"/>
            <a:ext cx="642522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dirty="0" smtClean="0" sz="2800" spc="-21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(BR)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2300097" y="1769107"/>
            <a:ext cx="34422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b)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748153" y="1769107"/>
            <a:ext cx="226347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Inte</a:t>
            </a:r>
            <a:r>
              <a:rPr dirty="0" smtClean="0" sz="1800" spc="14" b="1">
                <a:latin typeface="Verdana"/>
                <a:cs typeface="Verdana"/>
              </a:rPr>
              <a:t>r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1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nt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75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115306" y="1769107"/>
            <a:ext cx="163990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ns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-9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9" b="1">
                <a:latin typeface="Verdana"/>
                <a:cs typeface="Verdana"/>
              </a:rPr>
              <a:t>a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859016" y="1769107"/>
            <a:ext cx="213355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ph</a:t>
            </a:r>
            <a:r>
              <a:rPr dirty="0" smtClean="0" sz="1800" spc="9" b="1">
                <a:latin typeface="Verdana"/>
                <a:cs typeface="Verdana"/>
              </a:rPr>
              <a:t>o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9" b="1">
                <a:latin typeface="Verdana"/>
                <a:cs typeface="Verdana"/>
              </a:rPr>
              <a:t>o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olt</a:t>
            </a:r>
            <a:r>
              <a:rPr dirty="0" smtClean="0" sz="1800" spc="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ïques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586609" y="1988815"/>
            <a:ext cx="48084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 b="1">
                <a:latin typeface="Verdana"/>
                <a:cs typeface="Verdana"/>
              </a:rPr>
              <a:t>B</a:t>
            </a:r>
            <a:r>
              <a:rPr dirty="0" smtClean="0" sz="1800" spc="0" b="1">
                <a:latin typeface="Verdana"/>
                <a:cs typeface="Verdana"/>
              </a:rPr>
              <a:t>T: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57297" y="2263135"/>
            <a:ext cx="6228123" cy="7517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300" indent="-228600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-7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44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1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ts</a:t>
            </a:r>
            <a:r>
              <a:rPr dirty="0" smtClean="0" sz="1800" spc="44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nus</a:t>
            </a:r>
            <a:r>
              <a:rPr dirty="0" smtClean="0" sz="1800" spc="451">
                <a:latin typeface="Verdana"/>
                <a:cs typeface="Verdana"/>
              </a:rPr>
              <a:t> </a:t>
            </a:r>
            <a:r>
              <a:rPr dirty="0" smtClean="0" sz="1800" spc="-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43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rot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és</a:t>
            </a:r>
            <a:r>
              <a:rPr dirty="0" smtClean="0" sz="1800" spc="45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44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41300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rot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ct val="101277"/>
              </a:lnSpc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-7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1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mm2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4">
                <a:latin typeface="Verdana"/>
                <a:cs typeface="Verdana"/>
              </a:rPr>
              <a:t>1</a:t>
            </a:r>
            <a:r>
              <a:rPr dirty="0" smtClean="0" sz="1800" spc="0">
                <a:latin typeface="Verdana"/>
                <a:cs typeface="Verdana"/>
              </a:rPr>
              <a:t>6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mm2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1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300097" y="3305805"/>
            <a:ext cx="3178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c)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755773" y="3305805"/>
            <a:ext cx="20622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“Co</a:t>
            </a:r>
            <a:r>
              <a:rPr dirty="0" smtClean="0" sz="1800" spc="4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x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2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55286" y="3305805"/>
            <a:ext cx="18281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d</a:t>
            </a:r>
            <a:r>
              <a:rPr dirty="0" smtClean="0" sz="1800" spc="1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conn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x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9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n”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923024" y="3305805"/>
            <a:ext cx="15515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sur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328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bo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546338" y="3305805"/>
            <a:ext cx="442792" cy="6929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5559" indent="42672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 b="1">
                <a:latin typeface="Verdana"/>
                <a:cs typeface="Verdana"/>
              </a:rPr>
              <a:t>ou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35559">
              <a:lnSpc>
                <a:spcPts val="2187"/>
              </a:lnSpc>
            </a:pPr>
            <a:r>
              <a:rPr dirty="0" smtClean="0" sz="1800" spc="0" b="1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1805"/>
              </a:lnSpc>
            </a:pPr>
            <a:r>
              <a:rPr dirty="0" smtClean="0" sz="1800" spc="0" b="1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00097" y="3525261"/>
            <a:ext cx="113371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bo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nie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711702" y="3525261"/>
            <a:ext cx="6507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sous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39818" y="3525261"/>
            <a:ext cx="101316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tens</a:t>
            </a:r>
            <a:r>
              <a:rPr dirty="0" smtClean="0" sz="1800" spc="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30900" y="3525261"/>
            <a:ext cx="11968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p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9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té</a:t>
            </a:r>
            <a:r>
              <a:rPr dirty="0" smtClean="0" sz="1800" spc="14" b="1">
                <a:latin typeface="Verdana"/>
                <a:cs typeface="Verdana"/>
              </a:rPr>
              <a:t>g</a:t>
            </a:r>
            <a:r>
              <a:rPr dirty="0" smtClean="0" sz="1800" spc="0" b="1">
                <a:latin typeface="Verdana"/>
                <a:cs typeface="Verdana"/>
              </a:rPr>
              <a:t>és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406385" y="3525261"/>
            <a:ext cx="8829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con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300097" y="3744717"/>
            <a:ext cx="6227522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su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in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4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si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r>
              <a:rPr dirty="0" smtClean="0" sz="1800" spc="9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.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Tension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≤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50</a:t>
            </a:r>
            <a:r>
              <a:rPr dirty="0" smtClean="0" sz="1800" spc="0" b="1">
                <a:latin typeface="Verdana"/>
                <a:cs typeface="Verdana"/>
              </a:rPr>
              <a:t>0</a:t>
            </a:r>
            <a:r>
              <a:rPr dirty="0" smtClean="0" sz="1800" spc="-1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V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~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≤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75</a:t>
            </a:r>
            <a:r>
              <a:rPr dirty="0" smtClean="0" sz="1800" spc="0" b="1">
                <a:latin typeface="Verdana"/>
                <a:cs typeface="Verdana"/>
              </a:rPr>
              <a:t>0</a:t>
            </a:r>
            <a:r>
              <a:rPr dirty="0" smtClean="0" sz="1800" spc="-3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V</a:t>
            </a:r>
            <a:endParaRPr sz="1800">
              <a:latin typeface="Verdana"/>
              <a:cs typeface="Verdana"/>
            </a:endParaRPr>
          </a:p>
          <a:p>
            <a:pPr marL="299211" marR="3429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Sur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con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uct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urs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57297" y="4293486"/>
            <a:ext cx="6243159" cy="96748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-79">
                <a:latin typeface="Times New Roman"/>
                <a:cs typeface="Times New Roman"/>
              </a:rPr>
              <a:t> </a:t>
            </a:r>
            <a:r>
              <a:rPr dirty="0" smtClean="0" baseline="-1523" sz="2700" spc="4">
                <a:latin typeface="Verdana"/>
                <a:cs typeface="Verdana"/>
              </a:rPr>
              <a:t>1</a:t>
            </a:r>
            <a:r>
              <a:rPr dirty="0" smtClean="0" baseline="-1523" sz="2700" spc="0">
                <a:latin typeface="Verdana"/>
                <a:cs typeface="Verdana"/>
              </a:rPr>
              <a:t>0</a:t>
            </a:r>
            <a:r>
              <a:rPr dirty="0" smtClean="0" baseline="-1523" sz="2700" spc="17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m</a:t>
            </a:r>
            <a:r>
              <a:rPr dirty="0" smtClean="0" baseline="-1523" sz="2700" spc="14">
                <a:latin typeface="Verdana"/>
                <a:cs typeface="Verdana"/>
              </a:rPr>
              <a:t>m</a:t>
            </a:r>
            <a:r>
              <a:rPr dirty="0" smtClean="0" baseline="-1523" sz="2700" spc="0">
                <a:latin typeface="Verdana"/>
                <a:cs typeface="Verdana"/>
              </a:rPr>
              <a:t>2</a:t>
            </a:r>
            <a:r>
              <a:rPr dirty="0" smtClean="0" baseline="-1523" sz="2700" spc="17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cu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vre</a:t>
            </a:r>
            <a:r>
              <a:rPr dirty="0" smtClean="0" baseline="-1523" sz="2700" spc="179">
                <a:latin typeface="Verdana"/>
                <a:cs typeface="Verdana"/>
              </a:rPr>
              <a:t> </a:t>
            </a:r>
            <a:r>
              <a:rPr dirty="0" smtClean="0" baseline="-1523" sz="2700" spc="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194">
                <a:latin typeface="Verdana"/>
                <a:cs typeface="Verdana"/>
              </a:rPr>
              <a:t> </a:t>
            </a:r>
            <a:r>
              <a:rPr dirty="0" smtClean="0" baseline="-1523" sz="2700" spc="4">
                <a:latin typeface="Verdana"/>
                <a:cs typeface="Verdana"/>
              </a:rPr>
              <a:t>1</a:t>
            </a:r>
            <a:r>
              <a:rPr dirty="0" smtClean="0" baseline="-1523" sz="2700" spc="0">
                <a:latin typeface="Verdana"/>
                <a:cs typeface="Verdana"/>
              </a:rPr>
              <a:t>6</a:t>
            </a:r>
            <a:r>
              <a:rPr dirty="0" smtClean="0" baseline="-1523" sz="2700" spc="17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m</a:t>
            </a:r>
            <a:r>
              <a:rPr dirty="0" smtClean="0" baseline="-1523" sz="2700" spc="9">
                <a:latin typeface="Verdana"/>
                <a:cs typeface="Verdana"/>
              </a:rPr>
              <a:t>m</a:t>
            </a:r>
            <a:r>
              <a:rPr dirty="0" smtClean="0" baseline="-1523" sz="2700" spc="0">
                <a:latin typeface="Verdana"/>
                <a:cs typeface="Verdana"/>
              </a:rPr>
              <a:t>2</a:t>
            </a:r>
            <a:r>
              <a:rPr dirty="0" smtClean="0" baseline="-1523" sz="2700" spc="17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um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n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um</a:t>
            </a:r>
            <a:r>
              <a:rPr dirty="0" smtClean="0" baseline="-1523" sz="2700" spc="17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our</a:t>
            </a:r>
            <a:r>
              <a:rPr dirty="0" smtClean="0" baseline="-1523" sz="2700" spc="17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rc</a:t>
            </a:r>
            <a:r>
              <a:rPr dirty="0" smtClean="0" baseline="-1523" sz="2700" spc="-4">
                <a:latin typeface="Verdana"/>
                <a:cs typeface="Verdana"/>
              </a:rPr>
              <a:t>u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  <a:p>
            <a:pPr marL="241300" marR="41673">
              <a:lnSpc>
                <a:spcPts val="1795"/>
              </a:lnSpc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comman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contrô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241300" marR="12943" indent="-228600">
              <a:lnSpc>
                <a:spcPts val="2187"/>
              </a:lnSpc>
              <a:spcBef>
                <a:spcPts val="265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-79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6</a:t>
            </a:r>
            <a:r>
              <a:rPr dirty="0" smtClean="0" sz="1800" spc="32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14">
                <a:latin typeface="Verdana"/>
                <a:cs typeface="Verdana"/>
              </a:rPr>
              <a:t>m</a:t>
            </a:r>
            <a:r>
              <a:rPr dirty="0" smtClean="0" sz="1800" spc="0">
                <a:latin typeface="Verdana"/>
                <a:cs typeface="Verdana"/>
              </a:rPr>
              <a:t>2</a:t>
            </a:r>
            <a:r>
              <a:rPr dirty="0" smtClean="0" sz="1800" spc="32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cu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vre</a:t>
            </a:r>
            <a:r>
              <a:rPr dirty="0" smtClean="0" sz="1800" spc="34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341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1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r>
              <a:rPr dirty="0" smtClean="0" sz="1800" spc="3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mm2</a:t>
            </a:r>
            <a:r>
              <a:rPr dirty="0" smtClean="0" sz="1800" spc="32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um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um</a:t>
            </a:r>
            <a:r>
              <a:rPr dirty="0" smtClean="0" sz="1800" spc="326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our</a:t>
            </a:r>
            <a:r>
              <a:rPr dirty="0" smtClean="0" sz="1800" spc="32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rcu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41300" marR="12943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ss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nce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4">
                <a:latin typeface="Verdana"/>
                <a:cs typeface="Verdana"/>
              </a:rPr>
              <a:t>1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1</a:t>
            </a:r>
            <a:r>
              <a:rPr dirty="0" smtClean="0" sz="1800" spc="0">
                <a:latin typeface="Verdana"/>
                <a:cs typeface="Verdana"/>
              </a:rPr>
              <a:t>6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PV).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77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object 4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79387" y="1773159"/>
            <a:ext cx="1226360" cy="187348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79387" y="4149709"/>
            <a:ext cx="1443103" cy="19668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 txBox="1"/>
          <p:nvPr/>
        </p:nvSpPr>
        <p:spPr>
          <a:xfrm>
            <a:off x="1705483" y="92841"/>
            <a:ext cx="699230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dirty="0" smtClean="0" sz="2800" spc="-1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dirty="0" smtClean="0" sz="2800" spc="-21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(BS)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1380871" y="1570254"/>
            <a:ext cx="6060440" cy="5558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75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char</a:t>
            </a:r>
            <a:r>
              <a:rPr dirty="0" smtClean="0" sz="2000" spc="4" b="1">
                <a:latin typeface="Verdana"/>
                <a:cs typeface="Verdana"/>
              </a:rPr>
              <a:t>g</a:t>
            </a:r>
            <a:r>
              <a:rPr dirty="0" smtClean="0" sz="2000" spc="0" b="1">
                <a:latin typeface="Verdana"/>
                <a:cs typeface="Verdana"/>
              </a:rPr>
              <a:t>é</a:t>
            </a:r>
            <a:r>
              <a:rPr dirty="0" smtClean="0" sz="2000" spc="-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d'intervention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élém</a:t>
            </a:r>
            <a:r>
              <a:rPr dirty="0" smtClean="0" sz="2000" spc="4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ntaire</a:t>
            </a:r>
            <a:r>
              <a:rPr dirty="0" smtClean="0" sz="2000" spc="-25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(BS)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165"/>
              </a:lnSpc>
            </a:pPr>
            <a:r>
              <a:rPr dirty="0" smtClean="0" baseline="-1523" sz="2700" spc="0">
                <a:latin typeface="Verdana"/>
                <a:cs typeface="Verdana"/>
              </a:rPr>
              <a:t>Son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rô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m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2205355" y="2146422"/>
            <a:ext cx="4940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2805811" y="2146422"/>
            <a:ext cx="6325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avo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545204" y="2146422"/>
            <a:ext cx="19452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la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conn</a:t>
            </a:r>
            <a:r>
              <a:rPr dirty="0" smtClean="0" sz="1800" spc="-14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ss</a:t>
            </a:r>
            <a:r>
              <a:rPr dirty="0" smtClean="0" sz="1800" spc="-1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596890" y="2146422"/>
            <a:ext cx="45807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6160770" y="2146422"/>
            <a:ext cx="12691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o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rat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7537196" y="2146422"/>
            <a:ext cx="92418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-1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567674" y="2146422"/>
            <a:ext cx="3393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838070" y="215037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2124583" y="2366132"/>
            <a:ext cx="17138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205355" y="2640452"/>
            <a:ext cx="4924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851531" y="2640452"/>
            <a:ext cx="11973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3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202049" y="2640452"/>
            <a:ext cx="18334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nstruc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2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191250" y="2640452"/>
            <a:ext cx="15425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autor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sat</a:t>
            </a:r>
            <a:r>
              <a:rPr dirty="0" smtClean="0" sz="1800" spc="-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887716" y="2640452"/>
            <a:ext cx="10200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onné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838070" y="2644407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124583" y="2859908"/>
            <a:ext cx="35722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oyeur,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onneur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'o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124583" y="3134228"/>
            <a:ext cx="6778278" cy="10223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3472" marR="28973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ana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yse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(EPI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so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  <a:p>
            <a:pPr marL="12700" indent="80772">
              <a:lnSpc>
                <a:spcPts val="2187"/>
              </a:lnSpc>
              <a:spcBef>
                <a:spcPts val="251"/>
              </a:spcBef>
            </a:pP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ace</a:t>
            </a:r>
            <a:r>
              <a:rPr dirty="0" smtClean="0" sz="1800" spc="3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hors</a:t>
            </a:r>
            <a:r>
              <a:rPr dirty="0" smtClean="0" sz="1800" spc="3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34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3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fus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3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351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1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351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35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sous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ux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fus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enf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rmé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93472" marR="28973">
              <a:lnSpc>
                <a:spcPct val="101277"/>
              </a:lnSpc>
            </a:pP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ace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am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ac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so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838070" y="3138183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838070" y="3906533"/>
            <a:ext cx="241198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05355" y="4176898"/>
            <a:ext cx="111337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459861" y="4176898"/>
            <a:ext cx="6194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218813" y="4176898"/>
            <a:ext cx="14930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0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9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ran</a:t>
            </a:r>
            <a:r>
              <a:rPr dirty="0" smtClean="0" sz="1800" spc="-1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852922" y="4176898"/>
            <a:ext cx="144346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9">
                <a:latin typeface="Verdana"/>
                <a:cs typeface="Verdana"/>
              </a:rPr>
              <a:t>u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436611" y="4176898"/>
            <a:ext cx="3429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919720" y="4176898"/>
            <a:ext cx="9891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1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ém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124583" y="4396354"/>
            <a:ext cx="45066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nal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x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ra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ur).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24583" y="4670674"/>
            <a:ext cx="6777863" cy="4738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80772">
              <a:lnSpc>
                <a:spcPts val="2187"/>
              </a:lnSpc>
              <a:spcBef>
                <a:spcPts val="155"/>
              </a:spcBef>
            </a:pPr>
            <a:r>
              <a:rPr dirty="0" smtClean="0" sz="1800" spc="0">
                <a:latin typeface="Verdana"/>
                <a:cs typeface="Verdana"/>
              </a:rPr>
              <a:t>rac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or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er</a:t>
            </a:r>
            <a:r>
              <a:rPr dirty="0" smtClean="0" sz="1800" spc="4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4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mat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5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1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5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4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un</a:t>
            </a:r>
            <a:r>
              <a:rPr dirty="0" smtClean="0" sz="1800" spc="5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rcu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5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5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att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rot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contre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courts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rcu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ts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hors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38070" y="467462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05355" y="5164831"/>
            <a:ext cx="98317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arm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67480" y="5164831"/>
            <a:ext cx="34916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095369" y="5164831"/>
            <a:ext cx="1081203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458206" y="5164831"/>
            <a:ext cx="33997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076950" y="5164831"/>
            <a:ext cx="1219091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rot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575296" y="5164831"/>
            <a:ext cx="706032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560054" y="5164831"/>
            <a:ext cx="349164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38070" y="5168786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124583" y="5384287"/>
            <a:ext cx="34822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env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ronnem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sans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),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05355" y="5658582"/>
            <a:ext cx="4461126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n'a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xécut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4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sous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or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s,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nte</a:t>
            </a:r>
            <a:r>
              <a:rPr dirty="0" smtClean="0" baseline="-1523" sz="2700" spc="-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vent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hors</a:t>
            </a:r>
            <a:r>
              <a:rPr dirty="0" smtClean="0" baseline="-1523" sz="2700" spc="-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vo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na</a:t>
            </a:r>
            <a:r>
              <a:rPr dirty="0" smtClean="0" baseline="-1523" sz="2700" spc="-4">
                <a:latin typeface="Verdana"/>
                <a:cs typeface="Verdana"/>
              </a:rPr>
              <a:t>g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(</a:t>
            </a:r>
            <a:r>
              <a:rPr dirty="0" smtClean="0" baseline="-1523" sz="2700" spc="4">
                <a:latin typeface="Verdana"/>
                <a:cs typeface="Verdana"/>
              </a:rPr>
              <a:t>Z</a:t>
            </a:r>
            <a:r>
              <a:rPr dirty="0" smtClean="0" baseline="-1523" sz="2700" spc="-4">
                <a:latin typeface="Verdana"/>
                <a:cs typeface="Verdana"/>
              </a:rPr>
              <a:t>4</a:t>
            </a:r>
            <a:r>
              <a:rPr dirty="0" smtClean="0" baseline="-1523" sz="2700" spc="0">
                <a:latin typeface="Verdana"/>
                <a:cs typeface="Verdana"/>
              </a:rPr>
              <a:t>).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838070" y="5662536"/>
            <a:ext cx="241198" cy="5283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78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1187450" y="5300662"/>
            <a:ext cx="6624701" cy="1200327"/>
          </a:xfrm>
          <a:custGeom>
            <a:avLst/>
            <a:gdLst/>
            <a:ahLst/>
            <a:cxnLst/>
            <a:rect l="l" t="t" r="r" b="b"/>
            <a:pathLst>
              <a:path w="6624701" h="1200327">
                <a:moveTo>
                  <a:pt x="0" y="1200327"/>
                </a:moveTo>
                <a:lnTo>
                  <a:pt x="6624701" y="1200327"/>
                </a:lnTo>
                <a:lnTo>
                  <a:pt x="6624701" y="0"/>
                </a:lnTo>
                <a:lnTo>
                  <a:pt x="0" y="0"/>
                </a:lnTo>
                <a:lnTo>
                  <a:pt x="0" y="1200327"/>
                </a:lnTo>
                <a:close/>
              </a:path>
            </a:pathLst>
          </a:custGeom>
          <a:solidFill>
            <a:srgbClr val="A8121D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1187450" y="5300662"/>
            <a:ext cx="6624701" cy="1200327"/>
          </a:xfrm>
          <a:custGeom>
            <a:avLst/>
            <a:gdLst/>
            <a:ahLst/>
            <a:cxnLst/>
            <a:rect l="l" t="t" r="r" b="b"/>
            <a:pathLst>
              <a:path w="6624701" h="1200327">
                <a:moveTo>
                  <a:pt x="0" y="1200327"/>
                </a:moveTo>
                <a:lnTo>
                  <a:pt x="6624701" y="1200327"/>
                </a:lnTo>
                <a:lnTo>
                  <a:pt x="6624701" y="0"/>
                </a:lnTo>
                <a:lnTo>
                  <a:pt x="0" y="0"/>
                </a:lnTo>
                <a:lnTo>
                  <a:pt x="0" y="1200327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06362" y="2492864"/>
            <a:ext cx="2372724" cy="237284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1705483" y="92841"/>
            <a:ext cx="54738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298131" y="92841"/>
            <a:ext cx="639965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INTE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VENTION</a:t>
            </a:r>
            <a:r>
              <a:rPr dirty="0" smtClean="0" sz="2800" spc="-21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(BS)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490597" y="1771772"/>
            <a:ext cx="16864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Inte</a:t>
            </a:r>
            <a:r>
              <a:rPr dirty="0" smtClean="0" sz="1800" spc="19" b="1">
                <a:latin typeface="Verdana"/>
                <a:cs typeface="Verdana"/>
              </a:rPr>
              <a:t>r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1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nt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9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281678" y="1771772"/>
            <a:ext cx="38872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 b="1">
                <a:latin typeface="Verdana"/>
                <a:cs typeface="Verdana"/>
              </a:rPr>
              <a:t>BT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773930" y="1771772"/>
            <a:ext cx="90510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simple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783072" y="1771772"/>
            <a:ext cx="47179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59144" y="1771772"/>
            <a:ext cx="100135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rc</a:t>
            </a:r>
            <a:r>
              <a:rPr dirty="0" smtClean="0" sz="1800" spc="14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7464298" y="1771772"/>
            <a:ext cx="13839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te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min</a:t>
            </a:r>
            <a:r>
              <a:rPr dirty="0" smtClean="0" sz="1800" spc="9" b="1">
                <a:latin typeface="Verdana"/>
                <a:cs typeface="Verdana"/>
              </a:rPr>
              <a:t>a</a:t>
            </a:r>
            <a:r>
              <a:rPr dirty="0" smtClean="0" sz="1800" spc="9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490597" y="2046092"/>
            <a:ext cx="6358044" cy="18994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9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ho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tension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ho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ois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nage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 b="1">
                <a:latin typeface="Verdana"/>
                <a:cs typeface="Verdana"/>
              </a:rPr>
              <a:t>Tension</a:t>
            </a:r>
            <a:r>
              <a:rPr dirty="0" smtClean="0" baseline="-1523" sz="2700" spc="0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U</a:t>
            </a:r>
            <a:r>
              <a:rPr dirty="0" smtClean="0" baseline="-1523" sz="2700" spc="0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≤</a:t>
            </a:r>
            <a:r>
              <a:rPr dirty="0" smtClean="0" baseline="-1523" sz="2700" spc="9" b="1">
                <a:latin typeface="Verdana"/>
                <a:cs typeface="Verdana"/>
              </a:rPr>
              <a:t> </a:t>
            </a:r>
            <a:r>
              <a:rPr dirty="0" smtClean="0" baseline="-1523" sz="2700" spc="4" b="1">
                <a:latin typeface="Verdana"/>
                <a:cs typeface="Verdana"/>
              </a:rPr>
              <a:t>40</a:t>
            </a:r>
            <a:r>
              <a:rPr dirty="0" smtClean="0" baseline="-1523" sz="2700" spc="0" b="1">
                <a:latin typeface="Verdana"/>
                <a:cs typeface="Verdana"/>
              </a:rPr>
              <a:t>0</a:t>
            </a:r>
            <a:r>
              <a:rPr dirty="0" smtClean="0" baseline="-1523" sz="2700" spc="-34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V</a:t>
            </a:r>
            <a:r>
              <a:rPr dirty="0" smtClean="0" baseline="-1523" sz="2700" spc="0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~</a:t>
            </a:r>
            <a:r>
              <a:rPr dirty="0" smtClean="0" baseline="-1523" sz="2700" spc="0" b="1">
                <a:latin typeface="Verdana"/>
                <a:cs typeface="Verdana"/>
              </a:rPr>
              <a:t> </a:t>
            </a:r>
            <a:r>
              <a:rPr dirty="0" smtClean="0" baseline="-1523" sz="2700" spc="4" b="1">
                <a:latin typeface="Verdana"/>
                <a:cs typeface="Verdana"/>
              </a:rPr>
              <a:t>e</a:t>
            </a:r>
            <a:r>
              <a:rPr dirty="0" smtClean="0" baseline="-1523" sz="2700" spc="0" b="1">
                <a:latin typeface="Verdana"/>
                <a:cs typeface="Verdana"/>
              </a:rPr>
              <a:t>t</a:t>
            </a:r>
            <a:r>
              <a:rPr dirty="0" smtClean="0" baseline="-1523" sz="2700" spc="9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U</a:t>
            </a:r>
            <a:r>
              <a:rPr dirty="0" smtClean="0" baseline="-1523" sz="2700" spc="0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≤</a:t>
            </a:r>
            <a:r>
              <a:rPr dirty="0" smtClean="0" baseline="-1523" sz="2700" spc="0" b="1">
                <a:latin typeface="Verdana"/>
                <a:cs typeface="Verdana"/>
              </a:rPr>
              <a:t> </a:t>
            </a:r>
            <a:r>
              <a:rPr dirty="0" smtClean="0" baseline="-1523" sz="2700" spc="4" b="1">
                <a:latin typeface="Verdana"/>
                <a:cs typeface="Verdana"/>
              </a:rPr>
              <a:t>60</a:t>
            </a:r>
            <a:r>
              <a:rPr dirty="0" smtClean="0" baseline="-1523" sz="2700" spc="0" b="1">
                <a:latin typeface="Verdana"/>
                <a:cs typeface="Verdana"/>
              </a:rPr>
              <a:t>0</a:t>
            </a:r>
            <a:r>
              <a:rPr dirty="0" smtClean="0" baseline="-1523" sz="2700" spc="-19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V</a:t>
            </a:r>
            <a:r>
              <a:rPr dirty="0" smtClean="0" baseline="-1523" sz="2700" spc="0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</a:pPr>
            <a:r>
              <a:rPr dirty="0" smtClean="0" baseline="-1523" sz="2700" spc="0" b="1">
                <a:latin typeface="Verdana"/>
                <a:cs typeface="Verdana"/>
              </a:rPr>
              <a:t>Inte</a:t>
            </a:r>
            <a:r>
              <a:rPr dirty="0" smtClean="0" baseline="-1523" sz="2700" spc="19" b="1">
                <a:latin typeface="Verdana"/>
                <a:cs typeface="Verdana"/>
              </a:rPr>
              <a:t>r</a:t>
            </a:r>
            <a:r>
              <a:rPr dirty="0" smtClean="0" baseline="-1523" sz="2700" spc="-4" b="1">
                <a:latin typeface="Verdana"/>
                <a:cs typeface="Verdana"/>
              </a:rPr>
              <a:t>v</a:t>
            </a:r>
            <a:r>
              <a:rPr dirty="0" smtClean="0" baseline="-1523" sz="2700" spc="14" b="1">
                <a:latin typeface="Verdana"/>
                <a:cs typeface="Verdana"/>
              </a:rPr>
              <a:t>e</a:t>
            </a:r>
            <a:r>
              <a:rPr dirty="0" smtClean="0" baseline="-1523" sz="2700" spc="0" b="1">
                <a:latin typeface="Verdana"/>
                <a:cs typeface="Verdana"/>
              </a:rPr>
              <a:t>nt</a:t>
            </a:r>
            <a:r>
              <a:rPr dirty="0" smtClean="0" baseline="-1523" sz="2700" spc="-4" b="1">
                <a:latin typeface="Verdana"/>
                <a:cs typeface="Verdana"/>
              </a:rPr>
              <a:t>i</a:t>
            </a:r>
            <a:r>
              <a:rPr dirty="0" smtClean="0" baseline="-1523" sz="2700" spc="9" b="1">
                <a:latin typeface="Verdana"/>
                <a:cs typeface="Verdana"/>
              </a:rPr>
              <a:t>o</a:t>
            </a:r>
            <a:r>
              <a:rPr dirty="0" smtClean="0" baseline="-1523" sz="2700" spc="0" b="1">
                <a:latin typeface="Verdana"/>
                <a:cs typeface="Verdana"/>
              </a:rPr>
              <a:t>n</a:t>
            </a:r>
            <a:r>
              <a:rPr dirty="0" smtClean="0" baseline="-1523" sz="2700" spc="209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sur</a:t>
            </a:r>
            <a:r>
              <a:rPr dirty="0" smtClean="0" baseline="-1523" sz="2700" spc="209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c</a:t>
            </a:r>
            <a:r>
              <a:rPr dirty="0" smtClean="0" baseline="-1523" sz="2700" spc="-4" b="1">
                <a:latin typeface="Verdana"/>
                <a:cs typeface="Verdana"/>
              </a:rPr>
              <a:t>i</a:t>
            </a:r>
            <a:r>
              <a:rPr dirty="0" smtClean="0" baseline="-1523" sz="2700" spc="0" b="1">
                <a:latin typeface="Verdana"/>
                <a:cs typeface="Verdana"/>
              </a:rPr>
              <a:t>rcu</a:t>
            </a:r>
            <a:r>
              <a:rPr dirty="0" smtClean="0" baseline="-1523" sz="2700" spc="9" b="1">
                <a:latin typeface="Verdana"/>
                <a:cs typeface="Verdana"/>
              </a:rPr>
              <a:t>i</a:t>
            </a:r>
            <a:r>
              <a:rPr dirty="0" smtClean="0" baseline="-1523" sz="2700" spc="0" b="1">
                <a:latin typeface="Verdana"/>
                <a:cs typeface="Verdana"/>
              </a:rPr>
              <a:t>ts</a:t>
            </a:r>
            <a:r>
              <a:rPr dirty="0" smtClean="0" baseline="-1523" sz="2700" spc="204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a</a:t>
            </a:r>
            <a:r>
              <a:rPr dirty="0" smtClean="0" baseline="-1523" sz="2700" spc="-9" b="1">
                <a:latin typeface="Verdana"/>
                <a:cs typeface="Verdana"/>
              </a:rPr>
              <a:t>v</a:t>
            </a:r>
            <a:r>
              <a:rPr dirty="0" smtClean="0" baseline="-1523" sz="2700" spc="14" b="1">
                <a:latin typeface="Verdana"/>
                <a:cs typeface="Verdana"/>
              </a:rPr>
              <a:t>e</a:t>
            </a:r>
            <a:r>
              <a:rPr dirty="0" smtClean="0" baseline="-1523" sz="2700" spc="0" b="1">
                <a:latin typeface="Verdana"/>
                <a:cs typeface="Verdana"/>
              </a:rPr>
              <a:t>c</a:t>
            </a:r>
            <a:r>
              <a:rPr dirty="0" smtClean="0" baseline="-1523" sz="2700" spc="199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p</a:t>
            </a:r>
            <a:r>
              <a:rPr dirty="0" smtClean="0" baseline="-1523" sz="2700" spc="4" b="1">
                <a:latin typeface="Verdana"/>
                <a:cs typeface="Verdana"/>
              </a:rPr>
              <a:t>r</a:t>
            </a:r>
            <a:r>
              <a:rPr dirty="0" smtClean="0" baseline="-1523" sz="2700" spc="9" b="1">
                <a:latin typeface="Verdana"/>
                <a:cs typeface="Verdana"/>
              </a:rPr>
              <a:t>o</a:t>
            </a:r>
            <a:r>
              <a:rPr dirty="0" smtClean="0" baseline="-1523" sz="2700" spc="0" b="1">
                <a:latin typeface="Verdana"/>
                <a:cs typeface="Verdana"/>
              </a:rPr>
              <a:t>te</a:t>
            </a:r>
            <a:r>
              <a:rPr dirty="0" smtClean="0" baseline="-1523" sz="2700" spc="4" b="1">
                <a:latin typeface="Verdana"/>
                <a:cs typeface="Verdana"/>
              </a:rPr>
              <a:t>c</a:t>
            </a:r>
            <a:r>
              <a:rPr dirty="0" smtClean="0" baseline="-1523" sz="2700" spc="0" b="1">
                <a:latin typeface="Verdana"/>
                <a:cs typeface="Verdana"/>
              </a:rPr>
              <a:t>t</a:t>
            </a:r>
            <a:r>
              <a:rPr dirty="0" smtClean="0" baseline="-1523" sz="2700" spc="-9" b="1">
                <a:latin typeface="Verdana"/>
                <a:cs typeface="Verdana"/>
              </a:rPr>
              <a:t>i</a:t>
            </a:r>
            <a:r>
              <a:rPr dirty="0" smtClean="0" baseline="-1523" sz="2700" spc="0" b="1">
                <a:latin typeface="Verdana"/>
                <a:cs typeface="Verdana"/>
              </a:rPr>
              <a:t>on</a:t>
            </a:r>
            <a:r>
              <a:rPr dirty="0" smtClean="0" baseline="-1523" sz="2700" spc="214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ma</a:t>
            </a:r>
            <a:r>
              <a:rPr dirty="0" smtClean="0" baseline="-1523" sz="2700" spc="4" b="1">
                <a:latin typeface="Verdana"/>
                <a:cs typeface="Verdana"/>
              </a:rPr>
              <a:t>x</a:t>
            </a:r>
            <a:r>
              <a:rPr dirty="0" smtClean="0" baseline="-1523" sz="2700" spc="0" b="1">
                <a:latin typeface="Verdana"/>
                <a:cs typeface="Verdana"/>
              </a:rPr>
              <a:t>i</a:t>
            </a:r>
            <a:r>
              <a:rPr dirty="0" smtClean="0" baseline="-1523" sz="2700" spc="199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  <a:p>
            <a:pPr marL="12700" marR="34290">
              <a:lnSpc>
                <a:spcPts val="2160"/>
              </a:lnSpc>
            </a:pPr>
            <a:r>
              <a:rPr dirty="0" smtClean="0" baseline="-1523" sz="2700" spc="0" b="1">
                <a:latin typeface="Verdana"/>
                <a:cs typeface="Verdana"/>
              </a:rPr>
              <a:t>32</a:t>
            </a:r>
            <a:r>
              <a:rPr dirty="0" smtClean="0" baseline="-1523" sz="2700" spc="-9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A</a:t>
            </a:r>
            <a:r>
              <a:rPr dirty="0" smtClean="0" baseline="-1523" sz="2700" spc="-9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~</a:t>
            </a:r>
            <a:r>
              <a:rPr dirty="0" smtClean="0" baseline="-1523" sz="2700" spc="0" b="1">
                <a:latin typeface="Verdana"/>
                <a:cs typeface="Verdana"/>
              </a:rPr>
              <a:t> </a:t>
            </a:r>
            <a:r>
              <a:rPr dirty="0" smtClean="0" baseline="-1523" sz="2700" spc="4" b="1">
                <a:latin typeface="Verdana"/>
                <a:cs typeface="Verdana"/>
              </a:rPr>
              <a:t>e</a:t>
            </a:r>
            <a:r>
              <a:rPr dirty="0" smtClean="0" baseline="-1523" sz="2700" spc="0" b="1">
                <a:latin typeface="Verdana"/>
                <a:cs typeface="Verdana"/>
              </a:rPr>
              <a:t>t</a:t>
            </a:r>
            <a:r>
              <a:rPr dirty="0" smtClean="0" baseline="-1523" sz="2700" spc="9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16</a:t>
            </a:r>
            <a:r>
              <a:rPr dirty="0" smtClean="0" baseline="-1523" sz="2700" spc="-9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A</a:t>
            </a:r>
            <a:r>
              <a:rPr dirty="0" smtClean="0" baseline="-1523" sz="2700" spc="0" b="1">
                <a:latin typeface="Verdana"/>
                <a:cs typeface="Verdana"/>
              </a:rPr>
              <a:t> </a:t>
            </a:r>
            <a:r>
              <a:rPr dirty="0" smtClean="0" baseline="-1523" sz="2700" spc="0" b="1">
                <a:latin typeface="Verdana"/>
                <a:cs typeface="Verdana"/>
              </a:rPr>
              <a:t>=</a:t>
            </a:r>
            <a:endParaRPr sz="1800">
              <a:latin typeface="Verdana"/>
              <a:cs typeface="Verdana"/>
            </a:endParaRPr>
          </a:p>
          <a:p>
            <a:pPr marL="12700" marR="8314">
              <a:lnSpc>
                <a:spcPct val="100041"/>
              </a:lnSpc>
            </a:pPr>
            <a:r>
              <a:rPr dirty="0" smtClean="0" sz="1800" spc="0">
                <a:latin typeface="Arial"/>
                <a:cs typeface="Arial"/>
              </a:rPr>
              <a:t>secti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253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m</a:t>
            </a:r>
            <a:r>
              <a:rPr dirty="0" smtClean="0" sz="1800" spc="4">
                <a:latin typeface="Arial"/>
                <a:cs typeface="Arial"/>
              </a:rPr>
              <a:t>a</a:t>
            </a:r>
            <a:r>
              <a:rPr dirty="0" smtClean="0" sz="1800" spc="-14">
                <a:latin typeface="Arial"/>
                <a:cs typeface="Arial"/>
              </a:rPr>
              <a:t>x</a:t>
            </a:r>
            <a:r>
              <a:rPr dirty="0" smtClean="0" sz="1800" spc="0">
                <a:latin typeface="Arial"/>
                <a:cs typeface="Arial"/>
              </a:rPr>
              <a:t>i</a:t>
            </a:r>
            <a:r>
              <a:rPr dirty="0" smtClean="0" sz="1800" spc="4">
                <a:latin typeface="Arial"/>
                <a:cs typeface="Arial"/>
              </a:rPr>
              <a:t>m</a:t>
            </a:r>
            <a:r>
              <a:rPr dirty="0" smtClean="0" sz="1800" spc="0">
                <a:latin typeface="Arial"/>
                <a:cs typeface="Arial"/>
              </a:rPr>
              <a:t>um</a:t>
            </a:r>
            <a:r>
              <a:rPr dirty="0" smtClean="0" sz="1800" spc="258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6</a:t>
            </a:r>
            <a:r>
              <a:rPr dirty="0" smtClean="0" sz="1800" spc="253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mm2</a:t>
            </a:r>
            <a:r>
              <a:rPr dirty="0" smtClean="0" sz="1800" spc="253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cuivre</a:t>
            </a:r>
            <a:r>
              <a:rPr dirty="0" smtClean="0" sz="1800" spc="258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t</a:t>
            </a:r>
            <a:r>
              <a:rPr dirty="0" smtClean="0" sz="1800" spc="258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1</a:t>
            </a:r>
            <a:r>
              <a:rPr dirty="0" smtClean="0" sz="1800" spc="0">
                <a:latin typeface="Arial"/>
                <a:cs typeface="Arial"/>
              </a:rPr>
              <a:t>0</a:t>
            </a:r>
            <a:r>
              <a:rPr dirty="0" smtClean="0" sz="1800" spc="253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mm2</a:t>
            </a:r>
            <a:r>
              <a:rPr dirty="0" smtClean="0" sz="1800" spc="263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-9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umini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m</a:t>
            </a:r>
            <a:r>
              <a:rPr dirty="0" smtClean="0" sz="1800" spc="258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4">
                <a:latin typeface="Arial"/>
                <a:cs typeface="Arial"/>
              </a:rPr>
              <a:t>v</a:t>
            </a:r>
            <a:r>
              <a:rPr dirty="0" smtClean="0" sz="1800" spc="4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c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</a:t>
            </a:r>
            <a:r>
              <a:rPr dirty="0" smtClean="0" sz="1800" spc="-9">
                <a:latin typeface="Arial"/>
                <a:cs typeface="Arial"/>
              </a:rPr>
              <a:t>i</a:t>
            </a:r>
            <a:r>
              <a:rPr dirty="0" smtClean="0" sz="1800" spc="0">
                <a:latin typeface="Arial"/>
                <a:cs typeface="Arial"/>
              </a:rPr>
              <a:t>sp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sitif</a:t>
            </a:r>
            <a:r>
              <a:rPr dirty="0" smtClean="0" sz="1800" spc="14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d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secti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em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nt.</a:t>
            </a:r>
            <a:endParaRPr sz="1800">
              <a:latin typeface="Arial"/>
              <a:cs typeface="Arial"/>
            </a:endParaRPr>
          </a:p>
          <a:p>
            <a:pPr marL="12700" marR="34290">
              <a:lnSpc>
                <a:spcPct val="95825"/>
              </a:lnSpc>
            </a:pPr>
            <a:r>
              <a:rPr dirty="0" smtClean="0" sz="1800" spc="-34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va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t</a:t>
            </a:r>
            <a:r>
              <a:rPr dirty="0" smtClean="0" sz="1800" spc="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d'</a:t>
            </a:r>
            <a:r>
              <a:rPr dirty="0" smtClean="0" sz="1800" spc="-4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p</a:t>
            </a:r>
            <a:r>
              <a:rPr dirty="0" smtClean="0" sz="1800" spc="-9">
                <a:latin typeface="Arial"/>
                <a:cs typeface="Arial"/>
              </a:rPr>
              <a:t>é</a:t>
            </a:r>
            <a:r>
              <a:rPr dirty="0" smtClean="0" sz="1800" spc="0">
                <a:latin typeface="Arial"/>
                <a:cs typeface="Arial"/>
              </a:rPr>
              <a:t>re</a:t>
            </a:r>
            <a:r>
              <a:rPr dirty="0" smtClean="0" sz="1800" spc="-100">
                <a:latin typeface="Arial"/>
                <a:cs typeface="Arial"/>
              </a:rPr>
              <a:t>r</a:t>
            </a:r>
            <a:r>
              <a:rPr dirty="0" smtClean="0" sz="1800" spc="0">
                <a:latin typeface="Arial"/>
                <a:cs typeface="Arial"/>
              </a:rPr>
              <a:t>,</a:t>
            </a:r>
            <a:r>
              <a:rPr dirty="0" smtClean="0" sz="1800" spc="9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BS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it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mettre</a:t>
            </a:r>
            <a:r>
              <a:rPr dirty="0" smtClean="0" sz="1800" spc="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h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rs</a:t>
            </a:r>
            <a:r>
              <a:rPr dirty="0" smtClean="0" sz="1800" spc="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te</a:t>
            </a:r>
            <a:r>
              <a:rPr dirty="0" smtClean="0" sz="1800" spc="-4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si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14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1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circ</a:t>
            </a:r>
            <a:r>
              <a:rPr dirty="0" smtClean="0" sz="1800" spc="-4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it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: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947797" y="3965969"/>
            <a:ext cx="241198" cy="8030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98316" y="3965884"/>
            <a:ext cx="1758492" cy="8030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Arial"/>
                <a:cs typeface="Arial"/>
              </a:rPr>
              <a:t>Pré-i</a:t>
            </a:r>
            <a:r>
              <a:rPr dirty="0" smtClean="0" sz="1800" spc="-9">
                <a:latin typeface="Arial"/>
                <a:cs typeface="Arial"/>
              </a:rPr>
              <a:t>d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tificati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  <a:p>
            <a:pPr marL="12700" marR="221834">
              <a:lnSpc>
                <a:spcPct val="100041"/>
              </a:lnSpc>
            </a:pPr>
            <a:r>
              <a:rPr dirty="0" smtClean="0" sz="1800" spc="0">
                <a:latin typeface="Arial"/>
                <a:cs typeface="Arial"/>
              </a:rPr>
              <a:t>S</a:t>
            </a:r>
            <a:r>
              <a:rPr dirty="0" smtClean="0" sz="1800" spc="-4">
                <a:latin typeface="Arial"/>
                <a:cs typeface="Arial"/>
              </a:rPr>
              <a:t>é</a:t>
            </a:r>
            <a:r>
              <a:rPr dirty="0" smtClean="0" sz="1800" spc="0">
                <a:latin typeface="Arial"/>
                <a:cs typeface="Arial"/>
              </a:rPr>
              <a:t>p</a:t>
            </a:r>
            <a:r>
              <a:rPr dirty="0" smtClean="0" sz="1800" spc="-9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rati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n,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-9">
                <a:latin typeface="Arial"/>
                <a:cs typeface="Arial"/>
              </a:rPr>
              <a:t>d</a:t>
            </a:r>
            <a:r>
              <a:rPr dirty="0" smtClean="0" sz="1800" spc="0">
                <a:latin typeface="Arial"/>
                <a:cs typeface="Arial"/>
              </a:rPr>
              <a:t>a</a:t>
            </a:r>
            <a:r>
              <a:rPr dirty="0" smtClean="0" sz="1800" spc="4">
                <a:latin typeface="Arial"/>
                <a:cs typeface="Arial"/>
              </a:rPr>
              <a:t>m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-9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ti</a:t>
            </a:r>
            <a:r>
              <a:rPr dirty="0" smtClean="0" sz="1800" spc="4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25390" y="4514905"/>
            <a:ext cx="24912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-4">
                <a:latin typeface="Arial"/>
                <a:cs typeface="Arial"/>
              </a:rPr>
              <a:t>et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456936" y="4514905"/>
            <a:ext cx="22473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Arial"/>
                <a:cs typeface="Arial"/>
              </a:rPr>
              <a:t>si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60796" y="4514905"/>
            <a:ext cx="15295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Arial"/>
                <a:cs typeface="Arial"/>
              </a:rPr>
              <a:t>p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ssi</a:t>
            </a:r>
            <a:r>
              <a:rPr dirty="0" smtClean="0" sz="1800" spc="-9">
                <a:latin typeface="Arial"/>
                <a:cs typeface="Arial"/>
              </a:rPr>
              <a:t>b</a:t>
            </a:r>
            <a:r>
              <a:rPr dirty="0" smtClean="0" sz="1800" spc="0">
                <a:latin typeface="Arial"/>
                <a:cs typeface="Arial"/>
              </a:rPr>
              <a:t>le</a:t>
            </a:r>
            <a:r>
              <a:rPr dirty="0" smtClean="0" sz="1800" spc="0">
                <a:latin typeface="Arial"/>
                <a:cs typeface="Arial"/>
              </a:rPr>
              <a:t>  </a:t>
            </a:r>
            <a:r>
              <a:rPr dirty="0" smtClean="0" sz="1800" spc="393">
                <a:latin typeface="Arial"/>
                <a:cs typeface="Arial"/>
              </a:rPr>
              <a:t> </a:t>
            </a:r>
            <a:r>
              <a:rPr dirty="0" smtClean="0" sz="1800" spc="-134">
                <a:latin typeface="Arial"/>
                <a:cs typeface="Arial"/>
              </a:rPr>
              <a:t>VAT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86218" y="4514905"/>
            <a:ext cx="12639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Arial"/>
                <a:cs typeface="Arial"/>
              </a:rPr>
              <a:t>(</a:t>
            </a:r>
            <a:r>
              <a:rPr dirty="0" smtClean="0" sz="1800" spc="-14">
                <a:latin typeface="Arial"/>
                <a:cs typeface="Arial"/>
              </a:rPr>
              <a:t>V</a:t>
            </a:r>
            <a:r>
              <a:rPr dirty="0" smtClean="0" sz="1800" spc="0">
                <a:latin typeface="Arial"/>
                <a:cs typeface="Arial"/>
              </a:rPr>
              <a:t>ér</a:t>
            </a:r>
            <a:r>
              <a:rPr dirty="0" smtClean="0" sz="1800" spc="-4">
                <a:latin typeface="Arial"/>
                <a:cs typeface="Arial"/>
              </a:rPr>
              <a:t>i</a:t>
            </a:r>
            <a:r>
              <a:rPr dirty="0" smtClean="0" sz="1800" spc="0">
                <a:latin typeface="Arial"/>
                <a:cs typeface="Arial"/>
              </a:rPr>
              <a:t>fication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34309" y="4789225"/>
            <a:ext cx="442790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Arial"/>
                <a:cs typeface="Arial"/>
              </a:rPr>
              <a:t>d'A</a:t>
            </a:r>
            <a:r>
              <a:rPr dirty="0" smtClean="0" sz="1800" spc="-4">
                <a:latin typeface="Arial"/>
                <a:cs typeface="Arial"/>
              </a:rPr>
              <a:t>b</a:t>
            </a:r>
            <a:r>
              <a:rPr dirty="0" smtClean="0" sz="1800" spc="0">
                <a:latin typeface="Arial"/>
                <a:cs typeface="Arial"/>
              </a:rPr>
              <a:t>se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ce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-4">
                <a:latin typeface="Arial"/>
                <a:cs typeface="Arial"/>
              </a:rPr>
              <a:t>d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-24">
                <a:latin typeface="Arial"/>
                <a:cs typeface="Arial"/>
              </a:rPr>
              <a:t> </a:t>
            </a:r>
            <a:r>
              <a:rPr dirty="0" smtClean="0" sz="1800" spc="-184">
                <a:latin typeface="Arial"/>
                <a:cs typeface="Arial"/>
              </a:rPr>
              <a:t>T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si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n)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av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c</a:t>
            </a:r>
            <a:r>
              <a:rPr dirty="0" smtClean="0" sz="1800" spc="1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g</a:t>
            </a:r>
            <a:r>
              <a:rPr dirty="0" smtClean="0" sz="1800" spc="-9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nts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is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l</a:t>
            </a:r>
            <a:r>
              <a:rPr dirty="0" smtClean="0" sz="1800" spc="-9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nts.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79</a:t>
            </a:r>
            <a:endParaRPr sz="14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87450" y="5300662"/>
            <a:ext cx="6624701" cy="120032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821" marR="53813">
              <a:lnSpc>
                <a:spcPct val="100041"/>
              </a:lnSpc>
              <a:spcBef>
                <a:spcPts val="434"/>
              </a:spcBef>
            </a:pP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dirty="0" smtClean="0" sz="1800" spc="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800" spc="5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4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nt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rve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800" spc="14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ns</a:t>
            </a:r>
            <a:r>
              <a:rPr dirty="0" smtClean="0" sz="1800" spc="5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4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as</a:t>
            </a:r>
            <a:r>
              <a:rPr dirty="0" smtClean="0" sz="1800" spc="4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dirty="0" smtClean="0" sz="1800" spc="6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800" spc="5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800" spc="9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ites</a:t>
            </a:r>
            <a:r>
              <a:rPr dirty="0" smtClean="0" sz="1800" spc="4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mtClean="0" sz="1800" spc="5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BS,</a:t>
            </a:r>
            <a:r>
              <a:rPr dirty="0" smtClean="0" sz="1800" spc="5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c'est</a:t>
            </a:r>
            <a:r>
              <a:rPr dirty="0" smtClean="0" sz="1800" spc="5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4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BR</a:t>
            </a:r>
            <a:r>
              <a:rPr dirty="0" smtClean="0" sz="1800" spc="4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qui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800" spc="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pr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ra</a:t>
            </a:r>
            <a:r>
              <a:rPr dirty="0" smtClean="0" sz="1800" spc="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ch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rg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  <a:p>
            <a:pPr marL="91821">
              <a:lnSpc>
                <a:spcPct val="95825"/>
              </a:lnSpc>
              <a:spcBef>
                <a:spcPts val="5"/>
              </a:spcBef>
            </a:pP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Si</a:t>
            </a:r>
            <a:r>
              <a:rPr dirty="0" smtClean="0" sz="1800" spc="348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800" spc="353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mtClean="0" sz="1800" spc="4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mtClean="0" sz="1800" spc="9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dirty="0" smtClean="0" sz="1800" spc="358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ssi</a:t>
            </a:r>
            <a:r>
              <a:rPr dirty="0" smtClean="0" sz="1800" spc="343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c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lles</a:t>
            </a:r>
            <a:r>
              <a:rPr dirty="0" smtClean="0" sz="1800" spc="348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mtClean="0" sz="1800" spc="348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B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dirty="0" smtClean="0" sz="1800" spc="353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800" spc="353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é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tions</a:t>
            </a:r>
            <a:r>
              <a:rPr dirty="0" smtClean="0" sz="1800" spc="353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endParaRPr sz="1800">
              <a:latin typeface="Arial"/>
              <a:cs typeface="Arial"/>
            </a:endParaRPr>
          </a:p>
          <a:p>
            <a:pPr marL="91821">
              <a:lnSpc>
                <a:spcPct val="95825"/>
              </a:lnSpc>
              <a:spcBef>
                <a:spcPts val="90"/>
              </a:spcBef>
            </a:pP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e</a:t>
            </a:r>
            <a:r>
              <a:rPr dirty="0" smtClean="0" sz="1800" spc="-14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éc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tés</a:t>
            </a:r>
            <a:r>
              <a:rPr dirty="0" smtClean="0" sz="1800" spc="2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so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recti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n</a:t>
            </a:r>
            <a:r>
              <a:rPr dirty="0" smtClean="0" sz="1800" spc="2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ch</a:t>
            </a:r>
            <a:r>
              <a:rPr dirty="0" smtClean="0" sz="1800" spc="-9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rgé</a:t>
            </a:r>
            <a:r>
              <a:rPr dirty="0" smtClean="0" sz="1800" spc="9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dirty="0" smtClean="0" sz="1800" spc="4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trav</a:t>
            </a:r>
            <a:r>
              <a:rPr dirty="0" smtClean="0" sz="1800" spc="-4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dirty="0" smtClean="0" sz="1800" spc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dirty="0" smtClean="0" sz="1800" spc="-14">
                <a:solidFill>
                  <a:srgbClr val="FFFFFF"/>
                </a:solidFill>
                <a:latin typeface="Arial"/>
                <a:cs typeface="Arial"/>
              </a:rPr>
              <a:t>x</a:t>
            </a:r>
            <a:r>
              <a:rPr dirty="0" smtClean="0" sz="1600" spc="0">
                <a:solidFill>
                  <a:srgbClr val="FFFFFF"/>
                </a:solidFill>
                <a:latin typeface="Arial"/>
                <a:cs typeface="Arial"/>
              </a:rPr>
              <a:t>.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320675" y="3973201"/>
            <a:ext cx="1319761" cy="194495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dirty="0" smtClean="0" sz="2800" spc="-2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dirty="0" smtClean="0" sz="2800" spc="-10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OPE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ECIFIQUE</a:t>
            </a:r>
            <a:r>
              <a:rPr dirty="0" smtClean="0" baseline="-1959" sz="4200" spc="-18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dirty="0" smtClean="0" baseline="-1959" sz="4200" spc="-3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dirty="0" smtClean="0" baseline="-1959" sz="4200" spc="-2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771269" y="1573906"/>
            <a:ext cx="479268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es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charg</a:t>
            </a:r>
            <a:r>
              <a:rPr dirty="0" smtClean="0" sz="1800" spc="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d'o</a:t>
            </a:r>
            <a:r>
              <a:rPr dirty="0" smtClean="0" sz="1800" spc="4" b="1">
                <a:latin typeface="Verdana"/>
                <a:cs typeface="Verdana"/>
              </a:rPr>
              <a:t>p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r>
              <a:rPr dirty="0" smtClean="0" sz="1800" spc="9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ions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sp</a:t>
            </a:r>
            <a:r>
              <a:rPr dirty="0" smtClean="0" sz="1800" spc="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f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qu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71269" y="1843751"/>
            <a:ext cx="97622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é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gn</a:t>
            </a:r>
            <a:r>
              <a:rPr dirty="0" smtClean="0" sz="1600" spc="4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62834" y="1843751"/>
            <a:ext cx="39096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par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68802" y="1843751"/>
            <a:ext cx="44695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929634" y="1843751"/>
            <a:ext cx="121373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pl</a:t>
            </a:r>
            <a:r>
              <a:rPr dirty="0" smtClean="0" sz="1600" spc="9">
                <a:latin typeface="Verdana"/>
                <a:cs typeface="Verdana"/>
              </a:rPr>
              <a:t>o</a:t>
            </a:r>
            <a:r>
              <a:rPr dirty="0" smtClean="0" sz="1600" spc="14">
                <a:latin typeface="Verdana"/>
                <a:cs typeface="Verdana"/>
              </a:rPr>
              <a:t>y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58816" y="1843751"/>
            <a:ext cx="261983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20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14">
                <a:latin typeface="Verdana"/>
                <a:cs typeface="Verdana"/>
              </a:rPr>
              <a:t>v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14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re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162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993507" y="1843751"/>
            <a:ext cx="92291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771269" y="2038823"/>
            <a:ext cx="714358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3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urer</a:t>
            </a:r>
            <a:r>
              <a:rPr dirty="0" smtClean="0" sz="1600" spc="-4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2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1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é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1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2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3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h</a:t>
            </a:r>
            <a:r>
              <a:rPr dirty="0" smtClean="0" sz="1600" spc="-4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ant</a:t>
            </a:r>
            <a:r>
              <a:rPr dirty="0" smtClean="0" sz="1600" spc="-1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71269" y="2233895"/>
            <a:ext cx="7139529" cy="81368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1944"/>
              </a:lnSpc>
              <a:spcBef>
                <a:spcPts val="150"/>
              </a:spcBef>
            </a:pPr>
            <a:r>
              <a:rPr dirty="0" smtClean="0" sz="1600" spc="0">
                <a:latin typeface="Verdana"/>
                <a:cs typeface="Verdana"/>
              </a:rPr>
              <a:t>du</a:t>
            </a:r>
            <a:r>
              <a:rPr dirty="0" smtClean="0" sz="1600" spc="6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el</a:t>
            </a:r>
            <a:r>
              <a:rPr dirty="0" smtClean="0" sz="1600" spc="1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pl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cé</a:t>
            </a:r>
            <a:r>
              <a:rPr dirty="0" smtClean="0" sz="1600" spc="4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so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59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5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ri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9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r>
              <a:rPr dirty="0" smtClean="0" sz="1600" spc="2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7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2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uniq</a:t>
            </a:r>
            <a:r>
              <a:rPr dirty="0" smtClean="0" sz="1600" spc="1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ement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essai</a:t>
            </a:r>
            <a:r>
              <a:rPr dirty="0" smtClean="0" sz="1600" spc="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su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ag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511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ér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9">
                <a:latin typeface="Verdana"/>
                <a:cs typeface="Verdana"/>
              </a:rPr>
              <a:t>f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55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ou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 </a:t>
            </a:r>
            <a:r>
              <a:rPr dirty="0" smtClean="0" sz="1600" spc="-9">
                <a:latin typeface="Verdana"/>
                <a:cs typeface="Verdana"/>
              </a:rPr>
              <a:t>m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œuvr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551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esqu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peuv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r>
              <a:rPr dirty="0" smtClean="0" sz="1600" spc="1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ali</a:t>
            </a:r>
            <a:r>
              <a:rPr dirty="0" smtClean="0" sz="1600" spc="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er</a:t>
            </a:r>
            <a:r>
              <a:rPr dirty="0" smtClean="0" sz="1600" spc="2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eu</a:t>
            </a:r>
            <a:r>
              <a:rPr dirty="0" smtClean="0" sz="1600" spc="14">
                <a:latin typeface="Verdana"/>
                <a:cs typeface="Verdana"/>
              </a:rPr>
              <a:t>x</a:t>
            </a:r>
            <a:r>
              <a:rPr dirty="0" smtClean="0" sz="1600" spc="4">
                <a:latin typeface="Verdana"/>
                <a:cs typeface="Verdana"/>
              </a:rPr>
              <a:t>-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9">
                <a:latin typeface="Verdana"/>
                <a:cs typeface="Verdana"/>
              </a:rPr>
              <a:t>ê</a:t>
            </a:r>
            <a:r>
              <a:rPr dirty="0" smtClean="0" sz="1600" spc="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57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27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p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1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r>
              <a:rPr dirty="0" smtClean="0" sz="1600" spc="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7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ervi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nnent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algn="just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ap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ès</a:t>
            </a:r>
            <a:r>
              <a:rPr dirty="0" smtClean="0" sz="1600" spc="-2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sa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5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d'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ès</a:t>
            </a:r>
            <a:r>
              <a:rPr dirty="0" smtClean="0" sz="1600" spc="-2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-1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éval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4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ri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que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71269" y="3311647"/>
            <a:ext cx="336012" cy="49793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a)</a:t>
            </a:r>
            <a:endParaRPr sz="1800">
              <a:latin typeface="Verdana"/>
              <a:cs typeface="Verdana"/>
            </a:endParaRPr>
          </a:p>
          <a:p>
            <a:pPr marL="12700" marR="34289">
              <a:lnSpc>
                <a:spcPts val="1914"/>
              </a:lnSpc>
            </a:pPr>
            <a:r>
              <a:rPr dirty="0" smtClean="0" baseline="-1714" sz="24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14169" y="3311647"/>
            <a:ext cx="6808061" cy="28881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3368" marR="2502438" algn="just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Le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4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sais</a:t>
            </a:r>
            <a:r>
              <a:rPr dirty="0" smtClean="0" sz="1800" spc="-29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(</a:t>
            </a:r>
            <a:r>
              <a:rPr dirty="0" smtClean="0" sz="1800" spc="0" b="1">
                <a:latin typeface="Verdana"/>
                <a:cs typeface="Verdana"/>
              </a:rPr>
              <a:t>BE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ssai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ou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H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ssai)</a:t>
            </a:r>
            <a:endParaRPr sz="18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  <a:spcBef>
                <a:spcPts val="206"/>
              </a:spcBef>
            </a:pP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éra</a:t>
            </a:r>
            <a:r>
              <a:rPr dirty="0" smtClean="0" sz="1600" spc="9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2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1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20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b</a:t>
            </a:r>
            <a:r>
              <a:rPr dirty="0" smtClean="0" sz="1600" spc="0">
                <a:latin typeface="Verdana"/>
                <a:cs typeface="Verdana"/>
              </a:rPr>
              <a:t>ut</a:t>
            </a:r>
            <a:r>
              <a:rPr dirty="0" smtClean="0" sz="1600" spc="8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st</a:t>
            </a:r>
            <a:r>
              <a:rPr dirty="0" smtClean="0" sz="1600" spc="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4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vérif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er</a:t>
            </a:r>
            <a:r>
              <a:rPr dirty="0" smtClean="0" sz="1600" spc="-16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q</a:t>
            </a:r>
            <a:r>
              <a:rPr dirty="0" smtClean="0" sz="1600" spc="0">
                <a:latin typeface="Verdana"/>
                <a:cs typeface="Verdana"/>
              </a:rPr>
              <a:t>u'une</a:t>
            </a:r>
            <a:r>
              <a:rPr dirty="0" smtClean="0" sz="1600" spc="-4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-38">
                <a:latin typeface="Verdana"/>
                <a:cs typeface="Verdana"/>
              </a:rPr>
              <a:t> </a:t>
            </a:r>
            <a:r>
              <a:rPr dirty="0" smtClean="0" sz="1600" spc="19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ac</a:t>
            </a:r>
            <a:r>
              <a:rPr dirty="0" smtClean="0" sz="1600" spc="4">
                <a:latin typeface="Verdana"/>
                <a:cs typeface="Verdana"/>
              </a:rPr>
              <a:t>h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9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3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f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ne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6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f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r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4">
                <a:latin typeface="Verdana"/>
                <a:cs typeface="Verdana"/>
              </a:rPr>
              <a:t>é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ux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52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pécifica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5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Il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5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pe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co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g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er</a:t>
            </a:r>
            <a:r>
              <a:rPr dirty="0" smtClean="0" sz="1600" spc="279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32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34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ca</a:t>
            </a:r>
            <a:r>
              <a:rPr dirty="0" smtClean="0" sz="1600" spc="9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re</a:t>
            </a:r>
            <a:r>
              <a:rPr dirty="0" smtClean="0" sz="1600" spc="307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34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320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sais</a:t>
            </a:r>
            <a:r>
              <a:rPr dirty="0" smtClean="0" sz="1600" spc="318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34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av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32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318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9">
                <a:latin typeface="Verdana"/>
                <a:cs typeface="Verdana"/>
              </a:rPr>
              <a:t>x</a:t>
            </a:r>
            <a:r>
              <a:rPr dirty="0" smtClean="0" sz="1600" spc="9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marR="11875" algn="just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B</a:t>
            </a:r>
            <a:r>
              <a:rPr dirty="0" smtClean="0" sz="1600" spc="4">
                <a:latin typeface="Verdana"/>
                <a:cs typeface="Verdana"/>
              </a:rPr>
              <a:t>1</a:t>
            </a:r>
            <a:r>
              <a:rPr dirty="0" smtClean="0" sz="1600" spc="0">
                <a:latin typeface="Verdana"/>
                <a:cs typeface="Verdana"/>
              </a:rPr>
              <a:t>V</a:t>
            </a:r>
            <a:r>
              <a:rPr dirty="0" smtClean="0" sz="1600" spc="-12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H</a:t>
            </a:r>
            <a:r>
              <a:rPr dirty="0" smtClean="0" sz="1600" spc="4">
                <a:latin typeface="Verdana"/>
                <a:cs typeface="Verdana"/>
              </a:rPr>
              <a:t>1</a:t>
            </a:r>
            <a:r>
              <a:rPr dirty="0" smtClean="0" sz="1600" spc="0">
                <a:latin typeface="Verdana"/>
                <a:cs typeface="Verdana"/>
              </a:rPr>
              <a:t>V.</a:t>
            </a:r>
            <a:endParaRPr sz="1600">
              <a:latin typeface="Verdana"/>
              <a:cs typeface="Verdana"/>
            </a:endParaRPr>
          </a:p>
          <a:p>
            <a:pPr marL="12700" marR="10520" algn="just">
              <a:lnSpc>
                <a:spcPts val="1944"/>
              </a:lnSpc>
            </a:pP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sation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d'e</a:t>
            </a:r>
            <a:r>
              <a:rPr dirty="0" smtClean="0" sz="1600" spc="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sai</a:t>
            </a:r>
            <a:r>
              <a:rPr dirty="0" smtClean="0" sz="1600" spc="27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6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14">
                <a:latin typeface="Verdana"/>
                <a:cs typeface="Verdana"/>
              </a:rPr>
              <a:t>v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6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5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fin</a:t>
            </a:r>
            <a:r>
              <a:rPr dirty="0" smtClean="0" sz="1600" spc="6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57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1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ail</a:t>
            </a:r>
            <a:r>
              <a:rPr dirty="0" smtClean="0" sz="1600" spc="3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5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54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sais</a:t>
            </a:r>
            <a:r>
              <a:rPr dirty="0" smtClean="0" sz="1600" spc="33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en</a:t>
            </a:r>
            <a:r>
              <a:rPr dirty="0" smtClean="0" sz="1600" spc="9">
                <a:latin typeface="Verdana"/>
                <a:cs typeface="Verdana"/>
              </a:rPr>
              <a:t> </a:t>
            </a:r>
            <a:endParaRPr sz="1600">
              <a:latin typeface="Verdana"/>
              <a:cs typeface="Verdana"/>
            </a:endParaRPr>
          </a:p>
          <a:p>
            <a:pPr marL="12700" marR="10520" algn="just">
              <a:lnSpc>
                <a:spcPts val="1944"/>
              </a:lnSpc>
            </a:pP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ab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ratoire</a:t>
            </a:r>
            <a:r>
              <a:rPr dirty="0" smtClean="0" sz="1600" spc="-46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pla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-</a:t>
            </a:r>
            <a:r>
              <a:rPr dirty="0" smtClean="0" sz="1600" spc="0">
                <a:latin typeface="Verdana"/>
                <a:cs typeface="Verdana"/>
              </a:rPr>
              <a:t>f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rm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-3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12745" algn="just">
              <a:lnSpc>
                <a:spcPts val="1885"/>
              </a:lnSpc>
            </a:pPr>
            <a:r>
              <a:rPr dirty="0" smtClean="0" baseline="-3428" sz="2400" spc="0">
                <a:latin typeface="Verdana"/>
                <a:cs typeface="Verdana"/>
              </a:rPr>
              <a:t>Les</a:t>
            </a:r>
            <a:r>
              <a:rPr dirty="0" smtClean="0" baseline="-3428" sz="2400" spc="43">
                <a:latin typeface="Verdana"/>
                <a:cs typeface="Verdana"/>
              </a:rPr>
              <a:t> </a:t>
            </a:r>
            <a:r>
              <a:rPr dirty="0" smtClean="0" baseline="-3428" sz="2400" spc="9">
                <a:latin typeface="Verdana"/>
                <a:cs typeface="Verdana"/>
              </a:rPr>
              <a:t>e</a:t>
            </a:r>
            <a:r>
              <a:rPr dirty="0" smtClean="0" baseline="-3428" sz="2400" spc="4">
                <a:latin typeface="Verdana"/>
                <a:cs typeface="Verdana"/>
              </a:rPr>
              <a:t>s</a:t>
            </a:r>
            <a:r>
              <a:rPr dirty="0" smtClean="0" baseline="-3428" sz="2400" spc="0">
                <a:latin typeface="Verdana"/>
                <a:cs typeface="Verdana"/>
              </a:rPr>
              <a:t>sais</a:t>
            </a:r>
            <a:r>
              <a:rPr dirty="0" smtClean="0" baseline="-3428" sz="2400" spc="46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pe</a:t>
            </a:r>
            <a:r>
              <a:rPr dirty="0" smtClean="0" baseline="-3428" sz="2400" spc="4">
                <a:latin typeface="Verdana"/>
                <a:cs typeface="Verdana"/>
              </a:rPr>
              <a:t>u</a:t>
            </a:r>
            <a:r>
              <a:rPr dirty="0" smtClean="0" baseline="-3428" sz="2400" spc="0">
                <a:latin typeface="Verdana"/>
                <a:cs typeface="Verdana"/>
              </a:rPr>
              <a:t>vent</a:t>
            </a:r>
            <a:r>
              <a:rPr dirty="0" smtClean="0" baseline="-3428" sz="2400" spc="4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ê</a:t>
            </a:r>
            <a:r>
              <a:rPr dirty="0" smtClean="0" baseline="-3428" sz="2400" spc="-9">
                <a:latin typeface="Verdana"/>
                <a:cs typeface="Verdana"/>
              </a:rPr>
              <a:t>t</a:t>
            </a:r>
            <a:r>
              <a:rPr dirty="0" smtClean="0" baseline="-3428" sz="2400" spc="14">
                <a:latin typeface="Verdana"/>
                <a:cs typeface="Verdana"/>
              </a:rPr>
              <a:t>r</a:t>
            </a:r>
            <a:r>
              <a:rPr dirty="0" smtClean="0" baseline="-3428" sz="2400" spc="0">
                <a:latin typeface="Verdana"/>
                <a:cs typeface="Verdana"/>
              </a:rPr>
              <a:t>e</a:t>
            </a:r>
            <a:r>
              <a:rPr dirty="0" smtClean="0" baseline="-3428" sz="2400" spc="42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ré</a:t>
            </a:r>
            <a:r>
              <a:rPr dirty="0" smtClean="0" baseline="-3428" sz="2400" spc="14">
                <a:latin typeface="Verdana"/>
                <a:cs typeface="Verdana"/>
              </a:rPr>
              <a:t>a</a:t>
            </a:r>
            <a:r>
              <a:rPr dirty="0" smtClean="0" baseline="-3428" sz="2400" spc="-4">
                <a:latin typeface="Verdana"/>
                <a:cs typeface="Verdana"/>
              </a:rPr>
              <a:t>l</a:t>
            </a:r>
            <a:r>
              <a:rPr dirty="0" smtClean="0" baseline="-3428" sz="2400" spc="4">
                <a:latin typeface="Verdana"/>
                <a:cs typeface="Verdana"/>
              </a:rPr>
              <a:t>i</a:t>
            </a:r>
            <a:r>
              <a:rPr dirty="0" smtClean="0" baseline="-3428" sz="2400" spc="0">
                <a:latin typeface="Verdana"/>
                <a:cs typeface="Verdana"/>
              </a:rPr>
              <a:t>s</a:t>
            </a:r>
            <a:r>
              <a:rPr dirty="0" smtClean="0" baseline="-3428" sz="2400" spc="4">
                <a:latin typeface="Verdana"/>
                <a:cs typeface="Verdana"/>
              </a:rPr>
              <a:t>é</a:t>
            </a:r>
            <a:r>
              <a:rPr dirty="0" smtClean="0" baseline="-3428" sz="2400" spc="0">
                <a:latin typeface="Verdana"/>
                <a:cs typeface="Verdana"/>
              </a:rPr>
              <a:t>s</a:t>
            </a:r>
            <a:r>
              <a:rPr dirty="0" smtClean="0" baseline="-3428" sz="2400" spc="14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av</a:t>
            </a:r>
            <a:r>
              <a:rPr dirty="0" smtClean="0" baseline="-3428" sz="2400" spc="14">
                <a:latin typeface="Verdana"/>
                <a:cs typeface="Verdana"/>
              </a:rPr>
              <a:t>e</a:t>
            </a:r>
            <a:r>
              <a:rPr dirty="0" smtClean="0" baseline="-3428" sz="2400" spc="0">
                <a:latin typeface="Verdana"/>
                <a:cs typeface="Verdana"/>
              </a:rPr>
              <a:t>c</a:t>
            </a:r>
            <a:r>
              <a:rPr dirty="0" smtClean="0" baseline="-3428" sz="2400" spc="48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une</a:t>
            </a:r>
            <a:r>
              <a:rPr dirty="0" smtClean="0" baseline="-3428" sz="2400" spc="55">
                <a:latin typeface="Verdana"/>
                <a:cs typeface="Verdana"/>
              </a:rPr>
              <a:t> </a:t>
            </a:r>
            <a:r>
              <a:rPr dirty="0" smtClean="0" baseline="-3428" sz="2400" spc="4">
                <a:latin typeface="Verdana"/>
                <a:cs typeface="Verdana"/>
              </a:rPr>
              <a:t>s</a:t>
            </a:r>
            <a:r>
              <a:rPr dirty="0" smtClean="0" baseline="-3428" sz="2400" spc="0">
                <a:latin typeface="Verdana"/>
                <a:cs typeface="Verdana"/>
              </a:rPr>
              <a:t>ou</a:t>
            </a:r>
            <a:r>
              <a:rPr dirty="0" smtClean="0" baseline="-3428" sz="2400" spc="14">
                <a:latin typeface="Verdana"/>
                <a:cs typeface="Verdana"/>
              </a:rPr>
              <a:t>r</a:t>
            </a:r>
            <a:r>
              <a:rPr dirty="0" smtClean="0" baseline="-3428" sz="2400" spc="0">
                <a:latin typeface="Verdana"/>
                <a:cs typeface="Verdana"/>
              </a:rPr>
              <a:t>ce</a:t>
            </a:r>
            <a:r>
              <a:rPr dirty="0" smtClean="0" baseline="-3428" sz="2400" spc="17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a</a:t>
            </a:r>
            <a:r>
              <a:rPr dirty="0" smtClean="0" baseline="-3428" sz="2400" spc="9">
                <a:latin typeface="Verdana"/>
                <a:cs typeface="Verdana"/>
              </a:rPr>
              <a:t>u</a:t>
            </a:r>
            <a:r>
              <a:rPr dirty="0" smtClean="0" baseline="-3428" sz="2400" spc="-4">
                <a:latin typeface="Verdana"/>
                <a:cs typeface="Verdana"/>
              </a:rPr>
              <a:t>t</a:t>
            </a:r>
            <a:r>
              <a:rPr dirty="0" smtClean="0" baseline="-3428" sz="2400" spc="0">
                <a:latin typeface="Verdana"/>
                <a:cs typeface="Verdana"/>
              </a:rPr>
              <a:t>on</a:t>
            </a:r>
            <a:r>
              <a:rPr dirty="0" smtClean="0" baseline="-3428" sz="2400" spc="14">
                <a:latin typeface="Verdana"/>
                <a:cs typeface="Verdana"/>
              </a:rPr>
              <a:t>o</a:t>
            </a:r>
            <a:r>
              <a:rPr dirty="0" smtClean="0" baseline="-3428" sz="2400" spc="19">
                <a:latin typeface="Verdana"/>
                <a:cs typeface="Verdana"/>
              </a:rPr>
              <a:t>m</a:t>
            </a:r>
            <a:r>
              <a:rPr dirty="0" smtClean="0" baseline="-3428" sz="2400" spc="0">
                <a:latin typeface="Verdana"/>
                <a:cs typeface="Verdana"/>
              </a:rPr>
              <a:t>e</a:t>
            </a:r>
            <a:r>
              <a:rPr dirty="0" smtClean="0" baseline="-3428" sz="2400" spc="0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(</a:t>
            </a:r>
            <a:r>
              <a:rPr dirty="0" smtClean="0" baseline="-3428" sz="2400" spc="-9">
                <a:latin typeface="Verdana"/>
                <a:cs typeface="Verdana"/>
              </a:rPr>
              <a:t>e</a:t>
            </a:r>
            <a:r>
              <a:rPr dirty="0" smtClean="0" baseline="-3428" sz="2400" spc="0">
                <a:latin typeface="Verdana"/>
                <a:cs typeface="Verdana"/>
              </a:rPr>
              <a:t>x</a:t>
            </a:r>
            <a:r>
              <a:rPr dirty="0" smtClean="0" baseline="-3428" sz="2400" spc="53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12700" marR="1130627" algn="just">
              <a:lnSpc>
                <a:spcPts val="1600"/>
              </a:lnSpc>
            </a:pPr>
            <a:r>
              <a:rPr dirty="0" smtClean="0" sz="1600" spc="0">
                <a:latin typeface="Verdana"/>
                <a:cs typeface="Verdana"/>
              </a:rPr>
              <a:t>groupe</a:t>
            </a:r>
            <a:r>
              <a:rPr dirty="0" smtClean="0" sz="1600" spc="-3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9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rogè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e)</a:t>
            </a:r>
            <a:r>
              <a:rPr dirty="0" smtClean="0" sz="1600" spc="6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r>
              <a:rPr dirty="0" smtClean="0" sz="1600" spc="-1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un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proc</a:t>
            </a:r>
            <a:r>
              <a:rPr dirty="0" smtClean="0" sz="1600" spc="-4">
                <a:latin typeface="Verdana"/>
                <a:cs typeface="Verdana"/>
              </a:rPr>
              <a:t>é</a:t>
            </a:r>
            <a:r>
              <a:rPr dirty="0" smtClean="0" sz="1600" spc="0">
                <a:latin typeface="Verdana"/>
                <a:cs typeface="Verdana"/>
              </a:rPr>
              <a:t>dure</a:t>
            </a:r>
            <a:r>
              <a:rPr dirty="0" smtClean="0" sz="1600" spc="3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gna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2790652" algn="just">
              <a:lnSpc>
                <a:spcPts val="1920"/>
              </a:lnSpc>
              <a:spcBef>
                <a:spcPts val="15"/>
              </a:spcBef>
            </a:pPr>
            <a:r>
              <a:rPr dirty="0" smtClean="0" baseline="-1714" sz="2400" spc="0">
                <a:latin typeface="Verdana"/>
                <a:cs typeface="Verdana"/>
              </a:rPr>
              <a:t>Les</a:t>
            </a:r>
            <a:r>
              <a:rPr dirty="0" smtClean="0" baseline="-1714" sz="2400" spc="-16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e</a:t>
            </a:r>
            <a:r>
              <a:rPr dirty="0" smtClean="0" baseline="-1714" sz="2400" spc="-4">
                <a:latin typeface="Verdana"/>
                <a:cs typeface="Verdana"/>
              </a:rPr>
              <a:t>s</a:t>
            </a:r>
            <a:r>
              <a:rPr dirty="0" smtClean="0" baseline="-1714" sz="2400" spc="0">
                <a:latin typeface="Verdana"/>
                <a:cs typeface="Verdana"/>
              </a:rPr>
              <a:t>sa</a:t>
            </a:r>
            <a:r>
              <a:rPr dirty="0" smtClean="0" baseline="-1714" sz="2400" spc="-9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s</a:t>
            </a:r>
            <a:r>
              <a:rPr dirty="0" smtClean="0" baseline="-1714" sz="2400" spc="-8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peuve</a:t>
            </a:r>
            <a:r>
              <a:rPr dirty="0" smtClean="0" baseline="-1714" sz="2400" spc="-4">
                <a:latin typeface="Verdana"/>
                <a:cs typeface="Verdana"/>
              </a:rPr>
              <a:t>n</a:t>
            </a:r>
            <a:r>
              <a:rPr dirty="0" smtClean="0" baseline="-1714" sz="2400" spc="0">
                <a:latin typeface="Verdana"/>
                <a:cs typeface="Verdana"/>
              </a:rPr>
              <a:t>t</a:t>
            </a:r>
            <a:r>
              <a:rPr dirty="0" smtClean="0" baseline="-1714" sz="2400" spc="-54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ê</a:t>
            </a:r>
            <a:r>
              <a:rPr dirty="0" smtClean="0" baseline="-1714" sz="2400" spc="-9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re</a:t>
            </a:r>
            <a:r>
              <a:rPr dirty="0" smtClean="0" baseline="-1714" sz="2400" spc="-17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effec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u</a:t>
            </a:r>
            <a:r>
              <a:rPr dirty="0" smtClean="0" baseline="-1714" sz="2400" spc="-4">
                <a:latin typeface="Verdana"/>
                <a:cs typeface="Verdana"/>
              </a:rPr>
              <a:t>é</a:t>
            </a:r>
            <a:r>
              <a:rPr dirty="0" smtClean="0" baseline="-1714" sz="2400" spc="0">
                <a:latin typeface="Verdana"/>
                <a:cs typeface="Verdana"/>
              </a:rPr>
              <a:t>s</a:t>
            </a:r>
            <a:r>
              <a:rPr dirty="0" smtClean="0" baseline="-1714" sz="2400" spc="-52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par</a:t>
            </a:r>
            <a:r>
              <a:rPr dirty="0" smtClean="0" baseline="-1714" sz="2400" spc="-11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127000" marR="34863">
              <a:lnSpc>
                <a:spcPts val="1920"/>
              </a:lnSpc>
            </a:pPr>
            <a:r>
              <a:rPr dirty="0" smtClean="0" baseline="-1877" sz="2400" spc="0">
                <a:latin typeface="Wingdings"/>
                <a:cs typeface="Wingdings"/>
              </a:rPr>
              <a:t></a:t>
            </a:r>
            <a:r>
              <a:rPr dirty="0" smtClean="0" baseline="-1811" sz="2400" spc="0">
                <a:latin typeface="Times New Roman"/>
                <a:cs typeface="Times New Roman"/>
              </a:rPr>
              <a:t> </a:t>
            </a:r>
            <a:r>
              <a:rPr dirty="0" smtClean="0" baseline="-1811" sz="2400" spc="177">
                <a:latin typeface="Times New Roman"/>
                <a:cs typeface="Times New Roman"/>
              </a:rPr>
              <a:t> </a:t>
            </a:r>
            <a:r>
              <a:rPr dirty="0" smtClean="0" baseline="-1714" sz="2400" spc="-4">
                <a:latin typeface="Verdana"/>
                <a:cs typeface="Verdana"/>
              </a:rPr>
              <a:t>l</a:t>
            </a:r>
            <a:r>
              <a:rPr dirty="0" smtClean="0" baseline="-1714" sz="2400" spc="0">
                <a:latin typeface="Verdana"/>
                <a:cs typeface="Verdana"/>
              </a:rPr>
              <a:t>e</a:t>
            </a:r>
            <a:r>
              <a:rPr dirty="0" smtClean="0" baseline="-1714" sz="2400" spc="-13">
                <a:latin typeface="Verdana"/>
                <a:cs typeface="Verdana"/>
              </a:rPr>
              <a:t> </a:t>
            </a:r>
            <a:r>
              <a:rPr dirty="0" smtClean="0" baseline="-1714" sz="2400" spc="-4">
                <a:latin typeface="Verdana"/>
                <a:cs typeface="Verdana"/>
              </a:rPr>
              <a:t>B</a:t>
            </a:r>
            <a:r>
              <a:rPr dirty="0" smtClean="0" baseline="-1714" sz="2400" spc="0">
                <a:latin typeface="Verdana"/>
                <a:cs typeface="Verdana"/>
              </a:rPr>
              <a:t>R</a:t>
            </a:r>
            <a:r>
              <a:rPr dirty="0" smtClean="0" baseline="-1714" sz="2400" spc="-2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dans</a:t>
            </a:r>
            <a:r>
              <a:rPr dirty="0" smtClean="0" baseline="-1714" sz="2400" spc="-28">
                <a:latin typeface="Verdana"/>
                <a:cs typeface="Verdana"/>
              </a:rPr>
              <a:t> </a:t>
            </a:r>
            <a:r>
              <a:rPr dirty="0" smtClean="0" baseline="-1714" sz="2400" spc="-4">
                <a:latin typeface="Verdana"/>
                <a:cs typeface="Verdana"/>
              </a:rPr>
              <a:t>l</a:t>
            </a:r>
            <a:r>
              <a:rPr dirty="0" smtClean="0" baseline="-1714" sz="2400" spc="0">
                <a:latin typeface="Verdana"/>
                <a:cs typeface="Verdana"/>
              </a:rPr>
              <a:t>e</a:t>
            </a:r>
            <a:r>
              <a:rPr dirty="0" smtClean="0" baseline="-1714" sz="2400" spc="-3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cadre</a:t>
            </a:r>
            <a:r>
              <a:rPr dirty="0" smtClean="0" baseline="-1714" sz="2400" spc="-14">
                <a:latin typeface="Verdana"/>
                <a:cs typeface="Verdana"/>
              </a:rPr>
              <a:t> </a:t>
            </a:r>
            <a:r>
              <a:rPr dirty="0" smtClean="0" baseline="-1714" sz="2400" spc="0">
                <a:latin typeface="Verdana"/>
                <a:cs typeface="Verdana"/>
              </a:rPr>
              <a:t>de</a:t>
            </a:r>
            <a:r>
              <a:rPr dirty="0" smtClean="0" baseline="-1714" sz="2400" spc="-19">
                <a:latin typeface="Verdana"/>
                <a:cs typeface="Verdana"/>
              </a:rPr>
              <a:t> </a:t>
            </a:r>
            <a:r>
              <a:rPr dirty="0" smtClean="0" baseline="-1714" sz="2400" spc="-4">
                <a:latin typeface="Verdana"/>
                <a:cs typeface="Verdana"/>
              </a:rPr>
              <a:t>se</a:t>
            </a:r>
            <a:r>
              <a:rPr dirty="0" smtClean="0" baseline="-1714" sz="2400" spc="0">
                <a:latin typeface="Verdana"/>
                <a:cs typeface="Verdana"/>
              </a:rPr>
              <a:t>s</a:t>
            </a:r>
            <a:r>
              <a:rPr dirty="0" smtClean="0" baseline="-1714" sz="2400" spc="-1">
                <a:latin typeface="Verdana"/>
                <a:cs typeface="Verdana"/>
              </a:rPr>
              <a:t> 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n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0">
                <a:latin typeface="Verdana"/>
                <a:cs typeface="Verdana"/>
              </a:rPr>
              <a:t>erven</a:t>
            </a:r>
            <a:r>
              <a:rPr dirty="0" smtClean="0" baseline="-1714" sz="2400" spc="-4">
                <a:latin typeface="Verdana"/>
                <a:cs typeface="Verdana"/>
              </a:rPr>
              <a:t>t</a:t>
            </a:r>
            <a:r>
              <a:rPr dirty="0" smtClean="0" baseline="-1714" sz="2400" spc="-4">
                <a:latin typeface="Verdana"/>
                <a:cs typeface="Verdana"/>
              </a:rPr>
              <a:t>i</a:t>
            </a:r>
            <a:r>
              <a:rPr dirty="0" smtClean="0" baseline="-1714" sz="2400" spc="0">
                <a:latin typeface="Verdana"/>
                <a:cs typeface="Verdana"/>
              </a:rPr>
              <a:t>ons,</a:t>
            </a:r>
            <a:endParaRPr sz="1600">
              <a:latin typeface="Verdana"/>
              <a:cs typeface="Verdana"/>
            </a:endParaRPr>
          </a:p>
          <a:p>
            <a:pPr marL="127000">
              <a:lnSpc>
                <a:spcPts val="1860"/>
              </a:lnSpc>
            </a:pPr>
            <a:r>
              <a:rPr dirty="0" smtClean="0" baseline="-3754" sz="2400" spc="0">
                <a:latin typeface="Wingdings"/>
                <a:cs typeface="Wingdings"/>
              </a:rPr>
              <a:t></a:t>
            </a:r>
            <a:r>
              <a:rPr dirty="0" smtClean="0" baseline="-3623" sz="2400" spc="0">
                <a:latin typeface="Times New Roman"/>
                <a:cs typeface="Times New Roman"/>
              </a:rPr>
              <a:t> </a:t>
            </a:r>
            <a:r>
              <a:rPr dirty="0" smtClean="0" baseline="-3623" sz="2400" spc="177">
                <a:latin typeface="Times New Roman"/>
                <a:cs typeface="Times New Roman"/>
              </a:rPr>
              <a:t> </a:t>
            </a:r>
            <a:r>
              <a:rPr dirty="0" smtClean="0" baseline="-3428" sz="2400" spc="-4">
                <a:latin typeface="Verdana"/>
                <a:cs typeface="Verdana"/>
              </a:rPr>
              <a:t>l</a:t>
            </a:r>
            <a:r>
              <a:rPr dirty="0" smtClean="0" baseline="-3428" sz="2400" spc="0">
                <a:latin typeface="Verdana"/>
                <a:cs typeface="Verdana"/>
              </a:rPr>
              <a:t>e</a:t>
            </a:r>
            <a:r>
              <a:rPr dirty="0" smtClean="0" baseline="-3428" sz="2400" spc="287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B</a:t>
            </a:r>
            <a:r>
              <a:rPr dirty="0" smtClean="0" baseline="-3428" sz="2400" spc="4">
                <a:latin typeface="Verdana"/>
                <a:cs typeface="Verdana"/>
              </a:rPr>
              <a:t>2</a:t>
            </a:r>
            <a:r>
              <a:rPr dirty="0" smtClean="0" baseline="-3428" sz="2400" spc="9">
                <a:latin typeface="Verdana"/>
                <a:cs typeface="Verdana"/>
              </a:rPr>
              <a:t>V</a:t>
            </a:r>
            <a:r>
              <a:rPr dirty="0" smtClean="0" baseline="-3428" sz="2400" spc="0">
                <a:latin typeface="Verdana"/>
                <a:cs typeface="Verdana"/>
              </a:rPr>
              <a:t>,</a:t>
            </a:r>
            <a:r>
              <a:rPr dirty="0" smtClean="0" baseline="-3428" sz="2400" spc="258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H</a:t>
            </a:r>
            <a:r>
              <a:rPr dirty="0" smtClean="0" baseline="-3428" sz="2400" spc="4">
                <a:latin typeface="Verdana"/>
                <a:cs typeface="Verdana"/>
              </a:rPr>
              <a:t>2</a:t>
            </a:r>
            <a:r>
              <a:rPr dirty="0" smtClean="0" baseline="-3428" sz="2400" spc="0">
                <a:latin typeface="Verdana"/>
                <a:cs typeface="Verdana"/>
              </a:rPr>
              <a:t>V</a:t>
            </a:r>
            <a:r>
              <a:rPr dirty="0" smtClean="0" baseline="-3428" sz="2400" spc="268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dans</a:t>
            </a:r>
            <a:r>
              <a:rPr dirty="0" smtClean="0" baseline="-3428" sz="2400" spc="263">
                <a:latin typeface="Verdana"/>
                <a:cs typeface="Verdana"/>
              </a:rPr>
              <a:t> </a:t>
            </a:r>
            <a:r>
              <a:rPr dirty="0" smtClean="0" baseline="-3428" sz="2400" spc="4">
                <a:latin typeface="Verdana"/>
                <a:cs typeface="Verdana"/>
              </a:rPr>
              <a:t>l</a:t>
            </a:r>
            <a:r>
              <a:rPr dirty="0" smtClean="0" baseline="-3428" sz="2400" spc="0">
                <a:latin typeface="Verdana"/>
                <a:cs typeface="Verdana"/>
              </a:rPr>
              <a:t>e</a:t>
            </a:r>
            <a:r>
              <a:rPr dirty="0" smtClean="0" baseline="-3428" sz="2400" spc="282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ca</a:t>
            </a:r>
            <a:r>
              <a:rPr dirty="0" smtClean="0" baseline="-3428" sz="2400" spc="9">
                <a:latin typeface="Verdana"/>
                <a:cs typeface="Verdana"/>
              </a:rPr>
              <a:t>d</a:t>
            </a:r>
            <a:r>
              <a:rPr dirty="0" smtClean="0" baseline="-3428" sz="2400" spc="0">
                <a:latin typeface="Verdana"/>
                <a:cs typeface="Verdana"/>
              </a:rPr>
              <a:t>re</a:t>
            </a:r>
            <a:r>
              <a:rPr dirty="0" smtClean="0" baseline="-3428" sz="2400" spc="257">
                <a:latin typeface="Verdana"/>
                <a:cs typeface="Verdana"/>
              </a:rPr>
              <a:t> </a:t>
            </a:r>
            <a:r>
              <a:rPr dirty="0" smtClean="0" baseline="-3428" sz="2400" spc="14">
                <a:latin typeface="Verdana"/>
                <a:cs typeface="Verdana"/>
              </a:rPr>
              <a:t>d</a:t>
            </a:r>
            <a:r>
              <a:rPr dirty="0" smtClean="0" baseline="-3428" sz="2400" spc="0">
                <a:latin typeface="Verdana"/>
                <a:cs typeface="Verdana"/>
              </a:rPr>
              <a:t>es</a:t>
            </a:r>
            <a:r>
              <a:rPr dirty="0" smtClean="0" baseline="-3428" sz="2400" spc="268">
                <a:latin typeface="Verdana"/>
                <a:cs typeface="Verdana"/>
              </a:rPr>
              <a:t> </a:t>
            </a:r>
            <a:r>
              <a:rPr dirty="0" smtClean="0" baseline="-3428" sz="2400" spc="-4">
                <a:latin typeface="Verdana"/>
                <a:cs typeface="Verdana"/>
              </a:rPr>
              <a:t>t</a:t>
            </a:r>
            <a:r>
              <a:rPr dirty="0" smtClean="0" baseline="-3428" sz="2400" spc="0">
                <a:latin typeface="Verdana"/>
                <a:cs typeface="Verdana"/>
              </a:rPr>
              <a:t>ra</a:t>
            </a:r>
            <a:r>
              <a:rPr dirty="0" smtClean="0" baseline="-3428" sz="2400" spc="4">
                <a:latin typeface="Verdana"/>
                <a:cs typeface="Verdana"/>
              </a:rPr>
              <a:t>v</a:t>
            </a:r>
            <a:r>
              <a:rPr dirty="0" smtClean="0" baseline="-3428" sz="2400" spc="9">
                <a:latin typeface="Verdana"/>
                <a:cs typeface="Verdana"/>
              </a:rPr>
              <a:t>a</a:t>
            </a:r>
            <a:r>
              <a:rPr dirty="0" smtClean="0" baseline="-3428" sz="2400" spc="0">
                <a:latin typeface="Verdana"/>
                <a:cs typeface="Verdana"/>
              </a:rPr>
              <a:t>ux</a:t>
            </a:r>
            <a:r>
              <a:rPr dirty="0" smtClean="0" baseline="-3428" sz="2400" spc="250">
                <a:latin typeface="Verdana"/>
                <a:cs typeface="Verdana"/>
              </a:rPr>
              <a:t> </a:t>
            </a:r>
            <a:r>
              <a:rPr dirty="0" smtClean="0" baseline="-3428" sz="2400" spc="0">
                <a:latin typeface="Verdana"/>
                <a:cs typeface="Verdana"/>
              </a:rPr>
              <a:t>a</a:t>
            </a:r>
            <a:r>
              <a:rPr dirty="0" smtClean="0" baseline="-3428" sz="2400" spc="14">
                <a:latin typeface="Verdana"/>
                <a:cs typeface="Verdana"/>
              </a:rPr>
              <a:t>v</a:t>
            </a:r>
            <a:r>
              <a:rPr dirty="0" smtClean="0" baseline="-3428" sz="2400" spc="0">
                <a:latin typeface="Verdana"/>
                <a:cs typeface="Verdana"/>
              </a:rPr>
              <a:t>ec</a:t>
            </a:r>
            <a:r>
              <a:rPr dirty="0" smtClean="0" baseline="-3428" sz="2400" spc="274">
                <a:latin typeface="Verdana"/>
                <a:cs typeface="Verdana"/>
              </a:rPr>
              <a:t> </a:t>
            </a:r>
            <a:r>
              <a:rPr dirty="0" smtClean="0" baseline="-3428" sz="2400" spc="-4">
                <a:latin typeface="Verdana"/>
                <a:cs typeface="Verdana"/>
              </a:rPr>
              <a:t>m</a:t>
            </a:r>
            <a:r>
              <a:rPr dirty="0" smtClean="0" baseline="-3428" sz="2400" spc="0">
                <a:latin typeface="Verdana"/>
                <a:cs typeface="Verdana"/>
              </a:rPr>
              <a:t>e</a:t>
            </a:r>
            <a:r>
              <a:rPr dirty="0" smtClean="0" baseline="-3428" sz="2400" spc="-4">
                <a:latin typeface="Verdana"/>
                <a:cs typeface="Verdana"/>
              </a:rPr>
              <a:t>n</a:t>
            </a:r>
            <a:r>
              <a:rPr dirty="0" smtClean="0" baseline="-3428" sz="2400" spc="4">
                <a:latin typeface="Verdana"/>
                <a:cs typeface="Verdana"/>
              </a:rPr>
              <a:t>t</a:t>
            </a:r>
            <a:r>
              <a:rPr dirty="0" smtClean="0" baseline="-3428" sz="2400" spc="-4">
                <a:latin typeface="Verdana"/>
                <a:cs typeface="Verdana"/>
              </a:rPr>
              <a:t>i</a:t>
            </a:r>
            <a:r>
              <a:rPr dirty="0" smtClean="0" baseline="-3428" sz="2400" spc="0">
                <a:latin typeface="Verdana"/>
                <a:cs typeface="Verdana"/>
              </a:rPr>
              <a:t>on</a:t>
            </a:r>
            <a:r>
              <a:rPr dirty="0" smtClean="0" baseline="-3428" sz="2400" spc="240">
                <a:latin typeface="Verdana"/>
                <a:cs typeface="Verdana"/>
              </a:rPr>
              <a:t> </a:t>
            </a:r>
            <a:r>
              <a:rPr dirty="0" smtClean="0" baseline="-3428" sz="2400" spc="9">
                <a:latin typeface="Verdana"/>
                <a:cs typeface="Verdana"/>
              </a:rPr>
              <a:t>e</a:t>
            </a:r>
            <a:r>
              <a:rPr dirty="0" smtClean="0" baseline="-3428" sz="2400" spc="4">
                <a:latin typeface="Verdana"/>
                <a:cs typeface="Verdana"/>
              </a:rPr>
              <a:t>s</a:t>
            </a:r>
            <a:r>
              <a:rPr dirty="0" smtClean="0" baseline="-3428" sz="2400" spc="0">
                <a:latin typeface="Verdana"/>
                <a:cs typeface="Verdana"/>
              </a:rPr>
              <a:t>sai</a:t>
            </a:r>
            <a:endParaRPr sz="1600">
              <a:latin typeface="Verdana"/>
              <a:cs typeface="Verdana"/>
            </a:endParaRPr>
          </a:p>
          <a:p>
            <a:pPr marL="413512" marR="34863">
              <a:lnSpc>
                <a:spcPts val="1595"/>
              </a:lnSpc>
            </a:pPr>
            <a:r>
              <a:rPr dirty="0" smtClean="0" sz="1600" spc="-4">
                <a:latin typeface="Verdana"/>
                <a:cs typeface="Verdana"/>
              </a:rPr>
              <a:t>(</a:t>
            </a:r>
            <a:r>
              <a:rPr dirty="0" smtClean="0" sz="1600" spc="0">
                <a:latin typeface="Verdana"/>
                <a:cs typeface="Verdana"/>
              </a:rPr>
              <a:t>B</a:t>
            </a:r>
            <a:r>
              <a:rPr dirty="0" smtClean="0" sz="1600" spc="4">
                <a:latin typeface="Verdana"/>
                <a:cs typeface="Verdana"/>
              </a:rPr>
              <a:t>2</a:t>
            </a:r>
            <a:r>
              <a:rPr dirty="0" smtClean="0" sz="1600" spc="0">
                <a:latin typeface="Verdana"/>
                <a:cs typeface="Verdana"/>
              </a:rPr>
              <a:t>V</a:t>
            </a:r>
            <a:r>
              <a:rPr dirty="0" smtClean="0" sz="1600" spc="-2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-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ai</a:t>
            </a:r>
            <a:r>
              <a:rPr dirty="0" smtClean="0" sz="1600" spc="-20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H</a:t>
            </a:r>
            <a:r>
              <a:rPr dirty="0" smtClean="0" sz="1600" spc="4">
                <a:latin typeface="Verdana"/>
                <a:cs typeface="Verdana"/>
              </a:rPr>
              <a:t>2</a:t>
            </a:r>
            <a:r>
              <a:rPr dirty="0" smtClean="0" sz="1600" spc="0">
                <a:latin typeface="Verdana"/>
                <a:cs typeface="Verdana"/>
              </a:rPr>
              <a:t>V</a:t>
            </a:r>
            <a:r>
              <a:rPr dirty="0" smtClean="0" sz="1600" spc="-3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-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ai)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71269" y="4410802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771269" y="4849714"/>
            <a:ext cx="166270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771269" y="5289007"/>
            <a:ext cx="166270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•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80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object 30"/>
          <p:cNvSpPr txBox="1"/>
          <p:nvPr/>
        </p:nvSpPr>
        <p:spPr>
          <a:xfrm>
            <a:off x="0" y="2347616"/>
            <a:ext cx="2433947" cy="280958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74"/>
              </a:spcBef>
            </a:pPr>
            <a:endParaRPr sz="1200"/>
          </a:p>
          <a:p>
            <a:pPr marR="22090" algn="r">
              <a:lnSpc>
                <a:spcPct val="101277"/>
              </a:lnSpc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R="22090" algn="r">
              <a:lnSpc>
                <a:spcPct val="101277"/>
              </a:lnSpc>
              <a:spcBef>
                <a:spcPts val="3430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0" y="2347616"/>
            <a:ext cx="2433947" cy="280958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dirty="0" smtClean="0" sz="2800" spc="-2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dirty="0" smtClean="0" sz="2800" spc="-10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OPE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ECIFIQUE</a:t>
            </a:r>
            <a:r>
              <a:rPr dirty="0" smtClean="0" baseline="-1959" sz="4200" spc="-18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dirty="0" smtClean="0" baseline="-1959" sz="4200" spc="-3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dirty="0" smtClean="0" baseline="-1959" sz="4200" spc="-2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2274570" y="1769107"/>
            <a:ext cx="18448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617724" y="1769107"/>
            <a:ext cx="344830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b)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3173984" y="1769107"/>
            <a:ext cx="49288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-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876548" y="1769107"/>
            <a:ext cx="146824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-9" b="1">
                <a:latin typeface="Verdana"/>
                <a:cs typeface="Verdana"/>
              </a:rPr>
              <a:t>m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su</a:t>
            </a:r>
            <a:r>
              <a:rPr dirty="0" smtClean="0" sz="1800" spc="9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ag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5553202" y="1769107"/>
            <a:ext cx="51390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(</a:t>
            </a:r>
            <a:r>
              <a:rPr dirty="0" smtClean="0" sz="1800" spc="-9" b="1">
                <a:latin typeface="Verdana"/>
                <a:cs typeface="Verdana"/>
              </a:rPr>
              <a:t>B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277483" y="1769107"/>
            <a:ext cx="1307553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Mes</a:t>
            </a:r>
            <a:r>
              <a:rPr dirty="0" smtClean="0" sz="1800" spc="4" b="1">
                <a:latin typeface="Verdana"/>
                <a:cs typeface="Verdana"/>
              </a:rPr>
              <a:t>u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age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7795641" y="1769107"/>
            <a:ext cx="379994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8386953" y="1769107"/>
            <a:ext cx="409257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617724" y="1988815"/>
            <a:ext cx="14318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M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4" b="1">
                <a:latin typeface="Verdana"/>
                <a:cs typeface="Verdana"/>
              </a:rPr>
              <a:t>u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ag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617724" y="2537455"/>
            <a:ext cx="6174301" cy="9674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sures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grand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que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sur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nsta</a:t>
            </a:r>
            <a:r>
              <a:rPr dirty="0" smtClean="0" sz="1800" spc="1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ation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mesures</a:t>
            </a:r>
            <a:r>
              <a:rPr dirty="0" smtClean="0" sz="1800" spc="546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56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grand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54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non</a:t>
            </a:r>
            <a:r>
              <a:rPr dirty="0" smtClean="0" sz="1800" spc="55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ectr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que</a:t>
            </a:r>
            <a:r>
              <a:rPr dirty="0" smtClean="0" sz="1800" spc="55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au</a:t>
            </a:r>
            <a:r>
              <a:rPr dirty="0" smtClean="0" sz="1800" spc="54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</a:t>
            </a:r>
            <a:r>
              <a:rPr dirty="0" smtClean="0" sz="1800" spc="4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sinage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  <a:p>
            <a:pPr marL="12700" marR="2627396" algn="just">
              <a:lnSpc>
                <a:spcPct val="101277"/>
              </a:lnSpc>
            </a:pP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mesurages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4">
                <a:latin typeface="Verdana"/>
                <a:cs typeface="Verdana"/>
              </a:rPr>
              <a:t>m</a:t>
            </a:r>
            <a:r>
              <a:rPr dirty="0" smtClean="0" sz="1800" spc="0">
                <a:latin typeface="Verdana"/>
                <a:cs typeface="Verdana"/>
              </a:rPr>
              <a:t>pr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ent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732024" y="3525261"/>
            <a:ext cx="66585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603752" y="3525261"/>
            <a:ext cx="10364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mesur</a:t>
            </a:r>
            <a:r>
              <a:rPr dirty="0" smtClean="0" sz="1800" spc="1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846066" y="3525261"/>
            <a:ext cx="13103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qu</a:t>
            </a:r>
            <a:r>
              <a:rPr dirty="0" smtClean="0" sz="1800" spc="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362827" y="3525261"/>
            <a:ext cx="4210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990715" y="3525261"/>
            <a:ext cx="143511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nsta</a:t>
            </a:r>
            <a:r>
              <a:rPr dirty="0" smtClean="0" sz="1800" spc="1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lat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632317" y="3525261"/>
            <a:ext cx="16349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018536" y="3744717"/>
            <a:ext cx="9801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tens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87342" y="3744717"/>
            <a:ext cx="113057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intens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905246" y="3744717"/>
            <a:ext cx="13057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rés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stance,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598791" y="3744717"/>
            <a:ext cx="11962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4">
                <a:latin typeface="Verdana"/>
                <a:cs typeface="Verdana"/>
              </a:rPr>
              <a:t>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018536" y="3964173"/>
            <a:ext cx="197037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'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so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ement,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732024" y="4238622"/>
            <a:ext cx="6059962" cy="6931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99212" indent="-286512" algn="just">
              <a:lnSpc>
                <a:spcPts val="2187"/>
              </a:lnSpc>
              <a:spcBef>
                <a:spcPts val="160"/>
              </a:spcBef>
              <a:tabLst>
                <a:tab pos="660400" algn="l"/>
              </a:tabLst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33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mesur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3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ec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q</a:t>
            </a:r>
            <a:r>
              <a:rPr dirty="0" smtClean="0" sz="1800" spc="4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32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34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non</a:t>
            </a:r>
            <a:r>
              <a:rPr dirty="0" smtClean="0" sz="1800" spc="3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effect</a:t>
            </a:r>
            <a:r>
              <a:rPr dirty="0" smtClean="0" sz="1800" spc="4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3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dans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660400" algn="l"/>
              </a:tabLst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	</a:t>
            </a:r>
            <a:r>
              <a:rPr dirty="0" smtClean="0" sz="1800" spc="0">
                <a:latin typeface="Verdana"/>
                <a:cs typeface="Verdana"/>
              </a:rPr>
              <a:t>v</a:t>
            </a:r>
            <a:r>
              <a:rPr dirty="0" smtClean="0" sz="1800" spc="4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age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4">
                <a:latin typeface="Verdana"/>
                <a:cs typeface="Verdana"/>
              </a:rPr>
              <a:t>Z</a:t>
            </a:r>
            <a:r>
              <a:rPr dirty="0" smtClean="0" sz="1800" spc="-4">
                <a:latin typeface="Verdana"/>
                <a:cs typeface="Verdana"/>
              </a:rPr>
              <a:t>1</a:t>
            </a:r>
            <a:r>
              <a:rPr dirty="0" smtClean="0" sz="1800" spc="0">
                <a:latin typeface="Verdana"/>
                <a:cs typeface="Verdana"/>
              </a:rPr>
              <a:t>)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H</a:t>
            </a:r>
            <a:r>
              <a:rPr dirty="0" smtClean="0" sz="1800" spc="0">
                <a:latin typeface="Verdana"/>
                <a:cs typeface="Verdana"/>
              </a:rPr>
              <a:t>T,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4">
                <a:latin typeface="Verdana"/>
                <a:cs typeface="Verdana"/>
              </a:rPr>
              <a:t>Z</a:t>
            </a:r>
            <a:r>
              <a:rPr dirty="0" smtClean="0" sz="1800" spc="-4">
                <a:latin typeface="Verdana"/>
                <a:cs typeface="Verdana"/>
              </a:rPr>
              <a:t>2</a:t>
            </a:r>
            <a:r>
              <a:rPr dirty="0" smtClean="0" sz="1800" spc="0">
                <a:latin typeface="Verdana"/>
                <a:cs typeface="Verdana"/>
              </a:rPr>
              <a:t>)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H</a:t>
            </a:r>
            <a:r>
              <a:rPr dirty="0" smtClean="0" sz="1800" spc="0">
                <a:latin typeface="Verdana"/>
                <a:cs typeface="Verdana"/>
              </a:rPr>
              <a:t>T,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299212" algn="just">
              <a:lnSpc>
                <a:spcPts val="2187"/>
              </a:lnSpc>
              <a:tabLst>
                <a:tab pos="660400" algn="l"/>
              </a:tabLst>
            </a:pPr>
            <a:r>
              <a:rPr dirty="0" smtClean="0" sz="1800" spc="0">
                <a:latin typeface="Verdana"/>
                <a:cs typeface="Verdana"/>
              </a:rPr>
              <a:t>pr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sence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tens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4">
                <a:latin typeface="Verdana"/>
                <a:cs typeface="Verdana"/>
              </a:rPr>
              <a:t>Z</a:t>
            </a:r>
            <a:r>
              <a:rPr dirty="0" smtClean="0" sz="1800" spc="-4">
                <a:latin typeface="Verdana"/>
                <a:cs typeface="Verdana"/>
              </a:rPr>
              <a:t>4</a:t>
            </a:r>
            <a:r>
              <a:rPr dirty="0" smtClean="0" sz="1800" spc="0">
                <a:latin typeface="Verdana"/>
                <a:cs typeface="Verdana"/>
              </a:rPr>
              <a:t>)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B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74570" y="5226426"/>
            <a:ext cx="1842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617724" y="5226426"/>
            <a:ext cx="6174289" cy="6931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algn="just">
              <a:lnSpc>
                <a:spcPts val="2187"/>
              </a:lnSpc>
              <a:spcBef>
                <a:spcPts val="160"/>
              </a:spcBef>
            </a:pP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0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BR,</a:t>
            </a:r>
            <a:r>
              <a:rPr dirty="0" smtClean="0" sz="1800" spc="41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B</a:t>
            </a:r>
            <a:r>
              <a:rPr dirty="0" smtClean="0" sz="1800" spc="-4">
                <a:latin typeface="Verdana"/>
                <a:cs typeface="Verdana"/>
              </a:rPr>
              <a:t>2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416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H</a:t>
            </a:r>
            <a:r>
              <a:rPr dirty="0" smtClean="0" sz="1800" spc="0">
                <a:latin typeface="Verdana"/>
                <a:cs typeface="Verdana"/>
              </a:rPr>
              <a:t>2</a:t>
            </a:r>
            <a:r>
              <a:rPr dirty="0" smtClean="0" sz="1800" spc="40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r>
              <a:rPr dirty="0" smtClean="0" sz="1800" spc="406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1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sai</a:t>
            </a:r>
            <a:r>
              <a:rPr dirty="0" smtClean="0" sz="1800" spc="41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r>
              <a:rPr dirty="0" smtClean="0" sz="1800" spc="406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H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1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ai</a:t>
            </a:r>
            <a:r>
              <a:rPr dirty="0" smtClean="0" sz="1800" spc="41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prat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quent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eur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op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mesura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dans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eurs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op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rat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9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 algn="just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res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ect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ve</a:t>
            </a:r>
            <a:r>
              <a:rPr dirty="0" smtClean="0" sz="1800" spc="-1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81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object 2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468312" y="2133326"/>
            <a:ext cx="1515928" cy="209101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dirty="0" smtClean="0" sz="2800" spc="-2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dirty="0" smtClean="0" sz="2800" spc="-10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OPE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ECIFIQUE</a:t>
            </a:r>
            <a:r>
              <a:rPr dirty="0" smtClean="0" baseline="-1959" sz="4200" spc="-18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dirty="0" smtClean="0" baseline="-1959" sz="4200" spc="-3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dirty="0" smtClean="0" baseline="-1959" sz="4200" spc="-2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274570" y="1765963"/>
            <a:ext cx="35168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c)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733548" y="1765963"/>
            <a:ext cx="54637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385820" y="1765963"/>
            <a:ext cx="183624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v</a:t>
            </a:r>
            <a:r>
              <a:rPr dirty="0" smtClean="0" sz="2000" spc="-14" b="1">
                <a:latin typeface="Verdana"/>
                <a:cs typeface="Verdana"/>
              </a:rPr>
              <a:t>é</a:t>
            </a:r>
            <a:r>
              <a:rPr dirty="0" smtClean="0" sz="2000" spc="0" b="1">
                <a:latin typeface="Verdana"/>
                <a:cs typeface="Verdana"/>
              </a:rPr>
              <a:t>rific</a:t>
            </a:r>
            <a:r>
              <a:rPr dirty="0" smtClean="0" sz="2000" spc="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tions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327650" y="1765963"/>
            <a:ext cx="570261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(BE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6003163" y="1765963"/>
            <a:ext cx="171542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V</a:t>
            </a:r>
            <a:r>
              <a:rPr dirty="0" smtClean="0" sz="2000" spc="4" b="1">
                <a:latin typeface="Verdana"/>
                <a:cs typeface="Verdana"/>
              </a:rPr>
              <a:t>é</a:t>
            </a:r>
            <a:r>
              <a:rPr dirty="0" smtClean="0" sz="2000" spc="0" b="1">
                <a:latin typeface="Verdana"/>
                <a:cs typeface="Verdana"/>
              </a:rPr>
              <a:t>ri</a:t>
            </a:r>
            <a:r>
              <a:rPr dirty="0" smtClean="0" sz="2000" spc="-9" b="1">
                <a:latin typeface="Verdana"/>
                <a:cs typeface="Verdana"/>
              </a:rPr>
              <a:t>f</a:t>
            </a:r>
            <a:r>
              <a:rPr dirty="0" smtClean="0" sz="2000" spc="0" b="1">
                <a:latin typeface="Verdana"/>
                <a:cs typeface="Verdana"/>
              </a:rPr>
              <a:t>ication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824597" y="1765963"/>
            <a:ext cx="42110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4" b="1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50377" y="1765963"/>
            <a:ext cx="451838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4" b="1">
                <a:latin typeface="Verdana"/>
                <a:cs typeface="Verdana"/>
              </a:rPr>
              <a:t>HE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274570" y="2010055"/>
            <a:ext cx="185542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4" b="1">
                <a:latin typeface="Verdana"/>
                <a:cs typeface="Verdana"/>
              </a:rPr>
              <a:t>V</a:t>
            </a:r>
            <a:r>
              <a:rPr dirty="0" smtClean="0" sz="2000" spc="0" b="1">
                <a:latin typeface="Verdana"/>
                <a:cs typeface="Verdana"/>
              </a:rPr>
              <a:t>é</a:t>
            </a:r>
            <a:r>
              <a:rPr dirty="0" smtClean="0" sz="2000" spc="4" b="1">
                <a:latin typeface="Verdana"/>
                <a:cs typeface="Verdana"/>
              </a:rPr>
              <a:t>r</a:t>
            </a:r>
            <a:r>
              <a:rPr dirty="0" smtClean="0" sz="2000" spc="0" b="1">
                <a:latin typeface="Verdana"/>
                <a:cs typeface="Verdana"/>
              </a:rPr>
              <a:t>ific</a:t>
            </a:r>
            <a:r>
              <a:rPr dirty="0" smtClean="0" sz="2000" spc="9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tio</a:t>
            </a:r>
            <a:r>
              <a:rPr dirty="0" smtClean="0" sz="2000" spc="4" b="1">
                <a:latin typeface="Verdana"/>
                <a:cs typeface="Verdana"/>
              </a:rPr>
              <a:t>n</a:t>
            </a:r>
            <a:r>
              <a:rPr dirty="0" smtClean="0" sz="2000" spc="0" b="1">
                <a:latin typeface="Verdana"/>
                <a:cs typeface="Verdana"/>
              </a:rPr>
              <a:t>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274570" y="2891023"/>
            <a:ext cx="6516272" cy="4737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55"/>
              </a:spcBef>
            </a:pPr>
            <a:r>
              <a:rPr dirty="0" smtClean="0" sz="1800" spc="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4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stent</a:t>
            </a:r>
            <a:r>
              <a:rPr dirty="0" smtClean="0" sz="1800" spc="13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15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eff</a:t>
            </a:r>
            <a:r>
              <a:rPr dirty="0" smtClean="0" sz="1800" spc="1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ctuer</a:t>
            </a:r>
            <a:r>
              <a:rPr dirty="0" smtClean="0" sz="1800" spc="150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15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exa</a:t>
            </a:r>
            <a:r>
              <a:rPr dirty="0" smtClean="0" sz="1800" spc="4">
                <a:latin typeface="Verdana"/>
                <a:cs typeface="Verdana"/>
              </a:rPr>
              <a:t>m</a:t>
            </a:r>
            <a:r>
              <a:rPr dirty="0" smtClean="0" sz="1800" spc="0">
                <a:latin typeface="Verdana"/>
                <a:cs typeface="Verdana"/>
              </a:rPr>
              <a:t>ens</a:t>
            </a:r>
            <a:r>
              <a:rPr dirty="0" smtClean="0" sz="1800" spc="13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sue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3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(schémas),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-4">
                <a:latin typeface="Verdana"/>
                <a:cs typeface="Verdana"/>
              </a:rPr>
              <a:t>de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55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trô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53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d'état</a:t>
            </a:r>
            <a:r>
              <a:rPr dirty="0" smtClean="0" sz="1800" spc="54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(c</a:t>
            </a:r>
            <a:r>
              <a:rPr dirty="0" smtClean="0" sz="1800" spc="9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nducteurs,</a:t>
            </a:r>
            <a:r>
              <a:rPr dirty="0" smtClean="0" sz="1800" spc="536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raccordemen</a:t>
            </a:r>
            <a:r>
              <a:rPr dirty="0" smtClean="0" sz="1800" spc="1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s)</a:t>
            </a:r>
            <a:r>
              <a:rPr dirty="0" smtClean="0" sz="1800" spc="52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274570" y="3330189"/>
            <a:ext cx="9891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trô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39744" y="3330189"/>
            <a:ext cx="118201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techn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que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996942" y="3330189"/>
            <a:ext cx="46082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536438" y="3330189"/>
            <a:ext cx="1394654" cy="47345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indent="196596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spos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14">
                <a:latin typeface="Verdana"/>
                <a:cs typeface="Verdana"/>
              </a:rPr>
              <a:t>f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'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ence,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213219" y="3330189"/>
            <a:ext cx="3375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27645" y="3330189"/>
            <a:ext cx="96923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9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274570" y="3549645"/>
            <a:ext cx="1595769" cy="47345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7"/>
              </a:lnSpc>
              <a:spcBef>
                <a:spcPts val="160"/>
              </a:spcBef>
            </a:pPr>
            <a:r>
              <a:rPr dirty="0" smtClean="0" sz="1800" spc="0">
                <a:latin typeface="Verdana"/>
                <a:cs typeface="Verdana"/>
              </a:rPr>
              <a:t>(d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fférent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87"/>
              </a:lnSpc>
            </a:pPr>
            <a:r>
              <a:rPr dirty="0" smtClean="0" sz="1800" spc="0">
                <a:latin typeface="Verdana"/>
                <a:cs typeface="Verdana"/>
              </a:rPr>
              <a:t>sécur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-14">
                <a:latin typeface="Verdana"/>
                <a:cs typeface="Verdana"/>
              </a:rPr>
              <a:t>)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155440" y="3549645"/>
            <a:ext cx="110263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4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pures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083679" y="3549645"/>
            <a:ext cx="10916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éc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9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age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55533" y="3549645"/>
            <a:ext cx="34058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74570" y="4317870"/>
            <a:ext cx="6529257" cy="47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00"/>
              </a:lnSpc>
              <a:spcBef>
                <a:spcPts val="95"/>
              </a:spcBef>
            </a:pPr>
            <a:r>
              <a:rPr dirty="0" smtClean="0" baseline="-1523" sz="2700" spc="-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23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BR,</a:t>
            </a:r>
            <a:r>
              <a:rPr dirty="0" smtClean="0" baseline="-1523" sz="2700" spc="244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B</a:t>
            </a:r>
            <a:r>
              <a:rPr dirty="0" smtClean="0" baseline="-1523" sz="2700" spc="-4">
                <a:latin typeface="Verdana"/>
                <a:cs typeface="Verdana"/>
              </a:rPr>
              <a:t>2</a:t>
            </a:r>
            <a:r>
              <a:rPr dirty="0" smtClean="0" baseline="-1523" sz="2700" spc="0">
                <a:latin typeface="Verdana"/>
                <a:cs typeface="Verdana"/>
              </a:rPr>
              <a:t>,</a:t>
            </a:r>
            <a:r>
              <a:rPr dirty="0" smtClean="0" baseline="-1523" sz="2700" spc="24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H2</a:t>
            </a:r>
            <a:r>
              <a:rPr dirty="0" smtClean="0" baseline="-1523" sz="2700" spc="250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23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BE</a:t>
            </a:r>
            <a:r>
              <a:rPr dirty="0" smtClean="0" baseline="-1523" sz="2700" spc="24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Ess</a:t>
            </a:r>
            <a:r>
              <a:rPr dirty="0" smtClean="0" baseline="-1523" sz="2700" spc="9">
                <a:latin typeface="Verdana"/>
                <a:cs typeface="Verdana"/>
              </a:rPr>
              <a:t>a</a:t>
            </a:r>
            <a:r>
              <a:rPr dirty="0" smtClean="0" baseline="-1523" sz="2700" spc="0">
                <a:latin typeface="Verdana"/>
                <a:cs typeface="Verdana"/>
              </a:rPr>
              <a:t>i</a:t>
            </a:r>
            <a:r>
              <a:rPr dirty="0" smtClean="0" baseline="-1523" sz="2700" spc="24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239">
                <a:latin typeface="Verdana"/>
                <a:cs typeface="Verdana"/>
              </a:rPr>
              <a:t> </a:t>
            </a:r>
            <a:r>
              <a:rPr dirty="0" smtClean="0" baseline="-1523" sz="2700" spc="4">
                <a:latin typeface="Verdana"/>
                <a:cs typeface="Verdana"/>
              </a:rPr>
              <a:t>H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24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Essai</a:t>
            </a:r>
            <a:r>
              <a:rPr dirty="0" smtClean="0" baseline="-1523" sz="2700" spc="24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p</a:t>
            </a:r>
            <a:r>
              <a:rPr dirty="0" smtClean="0" baseline="-1523" sz="2700" spc="-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at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qu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nt</a:t>
            </a:r>
            <a:r>
              <a:rPr dirty="0" smtClean="0" baseline="-1523" sz="2700" spc="244">
                <a:latin typeface="Verdana"/>
                <a:cs typeface="Verdana"/>
              </a:rPr>
              <a:t> 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  <a:p>
            <a:pPr marL="12700" marR="41673">
              <a:lnSpc>
                <a:spcPts val="1795"/>
              </a:lnSpc>
            </a:pPr>
            <a:r>
              <a:rPr dirty="0" smtClean="0" sz="1800" spc="0">
                <a:latin typeface="Verdana"/>
                <a:cs typeface="Verdana"/>
              </a:rPr>
              <a:t>prop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vér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cat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-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dans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eurs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opérat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-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res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ect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ve</a:t>
            </a:r>
            <a:r>
              <a:rPr dirty="0" smtClean="0" sz="1800" spc="-9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82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object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0" y="1989087"/>
            <a:ext cx="2403683" cy="20764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395287" y="4005326"/>
            <a:ext cx="1838325" cy="25669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 txBox="1"/>
          <p:nvPr/>
        </p:nvSpPr>
        <p:spPr>
          <a:xfrm>
            <a:off x="2422906" y="102368"/>
            <a:ext cx="6153163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2528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</a:t>
            </a:r>
            <a:r>
              <a:rPr dirty="0" smtClean="0" sz="2800" spc="-2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CHARGE</a:t>
            </a:r>
            <a:r>
              <a:rPr dirty="0" smtClean="0" sz="2800" spc="-10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OPE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  <a:p>
            <a:pPr marL="12700" marR="2923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ECIFIQUE</a:t>
            </a:r>
            <a:r>
              <a:rPr dirty="0" smtClean="0" baseline="-1959" sz="4200" spc="-18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(BE</a:t>
            </a:r>
            <a:r>
              <a:rPr dirty="0" smtClean="0" baseline="-1959" sz="4200" spc="-3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dirty="0" smtClean="0" baseline="-1959" sz="4200" spc="-2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ATTRIBUT)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2418969" y="1601338"/>
            <a:ext cx="34483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 b="1">
                <a:latin typeface="Verdana"/>
                <a:cs typeface="Verdana"/>
              </a:rPr>
              <a:t>d)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992374" y="1601338"/>
            <a:ext cx="4957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 b="1">
                <a:latin typeface="Verdana"/>
                <a:cs typeface="Verdana"/>
              </a:rPr>
              <a:t>Les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713226" y="1601338"/>
            <a:ext cx="231816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 b="1">
                <a:latin typeface="Verdana"/>
                <a:cs typeface="Verdana"/>
              </a:rPr>
              <a:t>m</a:t>
            </a:r>
            <a:r>
              <a:rPr dirty="0" smtClean="0" sz="1800" spc="0" b="1">
                <a:latin typeface="Verdana"/>
                <a:cs typeface="Verdana"/>
              </a:rPr>
              <a:t>anœ</a:t>
            </a:r>
            <a:r>
              <a:rPr dirty="0" smtClean="0" sz="1800" spc="19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vr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 </a:t>
            </a:r>
            <a:r>
              <a:rPr dirty="0" smtClean="0" sz="1800" spc="413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(</a:t>
            </a:r>
            <a:r>
              <a:rPr dirty="0" smtClean="0" sz="1800" spc="0" b="1">
                <a:latin typeface="Verdana"/>
                <a:cs typeface="Verdana"/>
              </a:rPr>
              <a:t>BE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6258814" y="1601338"/>
            <a:ext cx="14152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Manœ</a:t>
            </a:r>
            <a:r>
              <a:rPr dirty="0" smtClean="0" sz="1800" spc="19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vre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902067" y="1601338"/>
            <a:ext cx="38298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14" b="1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8511667" y="1601338"/>
            <a:ext cx="4092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 b="1">
                <a:latin typeface="Verdana"/>
                <a:cs typeface="Verdana"/>
              </a:rPr>
              <a:t>HE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2418969" y="1848226"/>
            <a:ext cx="6491224" cy="741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4343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Manœ</a:t>
            </a:r>
            <a:r>
              <a:rPr dirty="0" smtClean="0" sz="1800" spc="4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vr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1730"/>
              </a:lnSpc>
              <a:spcBef>
                <a:spcPts val="373"/>
              </a:spcBef>
            </a:pP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pé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27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nd</a:t>
            </a:r>
            <a:r>
              <a:rPr dirty="0" smtClean="0" sz="1600" spc="14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ant</a:t>
            </a:r>
            <a:r>
              <a:rPr dirty="0" smtClean="0" sz="1600" spc="26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à</a:t>
            </a:r>
            <a:r>
              <a:rPr dirty="0" smtClean="0" sz="1600" spc="351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35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ch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ng</a:t>
            </a:r>
            <a:r>
              <a:rPr dirty="0" smtClean="0" sz="1600" spc="1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m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r>
              <a:rPr dirty="0" smtClean="0" sz="1600" spc="257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337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36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conf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gu</a:t>
            </a:r>
            <a:r>
              <a:rPr dirty="0" smtClean="0" sz="1600" spc="19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que</a:t>
            </a:r>
            <a:r>
              <a:rPr dirty="0" smtClean="0" sz="1600" spc="13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'</a:t>
            </a:r>
            <a:r>
              <a:rPr dirty="0" smtClean="0" sz="1600" spc="0">
                <a:latin typeface="Verdana"/>
                <a:cs typeface="Verdana"/>
              </a:rPr>
              <a:t>un</a:t>
            </a:r>
            <a:r>
              <a:rPr dirty="0" smtClean="0" sz="1600" spc="19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rése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15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'</a:t>
            </a:r>
            <a:r>
              <a:rPr dirty="0" smtClean="0" sz="1600" spc="0">
                <a:latin typeface="Verdana"/>
                <a:cs typeface="Verdana"/>
              </a:rPr>
              <a:t>une</a:t>
            </a:r>
            <a:r>
              <a:rPr dirty="0" smtClean="0" sz="1600" spc="180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nst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127">
                <a:latin typeface="Verdana"/>
                <a:cs typeface="Verdana"/>
              </a:rPr>
              <a:t> </a:t>
            </a:r>
            <a:r>
              <a:rPr dirty="0" smtClean="0" sz="1600" spc="19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195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19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'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m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418969" y="2581495"/>
            <a:ext cx="1056737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que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73017" y="2581495"/>
            <a:ext cx="185689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d'</a:t>
            </a:r>
            <a:r>
              <a:rPr dirty="0" smtClean="0" sz="1600" spc="1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5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équ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5527040" y="2581495"/>
            <a:ext cx="39757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-4">
                <a:latin typeface="Verdana"/>
                <a:cs typeface="Verdana"/>
              </a:rPr>
              <a:t>(</a:t>
            </a:r>
            <a:r>
              <a:rPr dirty="0" smtClean="0" sz="1600" spc="0">
                <a:latin typeface="Verdana"/>
                <a:cs typeface="Verdana"/>
              </a:rPr>
              <a:t>au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022340" y="2581495"/>
            <a:ext cx="747564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y</a:t>
            </a:r>
            <a:r>
              <a:rPr dirty="0" smtClean="0" sz="1600" spc="0">
                <a:latin typeface="Verdana"/>
                <a:cs typeface="Verdana"/>
              </a:rPr>
              <a:t>en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868414" y="2581495"/>
            <a:ext cx="2049273" cy="2283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60"/>
              </a:lnSpc>
              <a:spcBef>
                <a:spcPts val="88"/>
              </a:spcBef>
            </a:pPr>
            <a:r>
              <a:rPr dirty="0" smtClean="0" sz="1600" spc="0">
                <a:latin typeface="Verdana"/>
                <a:cs typeface="Verdana"/>
              </a:rPr>
              <a:t>d’in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er</a:t>
            </a:r>
            <a:r>
              <a:rPr dirty="0" smtClean="0" sz="1600" spc="9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upt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9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418969" y="2801204"/>
            <a:ext cx="6504690" cy="123728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2638">
              <a:lnSpc>
                <a:spcPts val="1730"/>
              </a:lnSpc>
              <a:spcBef>
                <a:spcPts val="121"/>
              </a:spcBef>
            </a:pP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sj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s,</a:t>
            </a:r>
            <a:r>
              <a:rPr dirty="0" smtClean="0" sz="1600" spc="151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23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eu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)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r>
              <a:rPr dirty="0" smtClean="0" sz="1600" spc="13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233">
                <a:latin typeface="Verdana"/>
                <a:cs typeface="Verdana"/>
              </a:rPr>
              <a:t> </a:t>
            </a:r>
            <a:r>
              <a:rPr dirty="0" smtClean="0" sz="1600" spc="9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an</a:t>
            </a:r>
            <a:r>
              <a:rPr dirty="0" smtClean="0" sz="1600" spc="19">
                <a:latin typeface="Verdana"/>
                <a:cs typeface="Verdana"/>
              </a:rPr>
              <a:t>œ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res</a:t>
            </a:r>
            <a:r>
              <a:rPr dirty="0" smtClean="0" sz="1600" spc="15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r>
              <a:rPr dirty="0" smtClean="0" sz="1600" spc="215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aussi</a:t>
            </a:r>
            <a:r>
              <a:rPr dirty="0" smtClean="0" sz="1600" spc="-2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ns</a:t>
            </a:r>
            <a:r>
              <a:rPr dirty="0" smtClean="0" sz="1600" spc="-2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-12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9">
                <a:latin typeface="Verdana"/>
                <a:cs typeface="Verdana"/>
              </a:rPr>
              <a:t>x</a:t>
            </a:r>
            <a:r>
              <a:rPr dirty="0" smtClean="0" sz="1600" spc="0">
                <a:latin typeface="Verdana"/>
                <a:cs typeface="Verdana"/>
              </a:rPr>
              <a:t>,</a:t>
            </a:r>
            <a:r>
              <a:rPr dirty="0" smtClean="0" sz="1600" spc="-37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r>
              <a:rPr dirty="0" smtClean="0" sz="1600" spc="-12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en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19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35541">
              <a:lnSpc>
                <a:spcPct val="101277"/>
              </a:lnSpc>
              <a:spcBef>
                <a:spcPts val="98"/>
              </a:spcBef>
            </a:pPr>
            <a:r>
              <a:rPr dirty="0" smtClean="0" sz="1800" spc="9" b="1">
                <a:latin typeface="Verdana"/>
                <a:cs typeface="Verdana"/>
              </a:rPr>
              <a:t>Le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-14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m</a:t>
            </a:r>
            <a:r>
              <a:rPr dirty="0" smtClean="0" sz="1800" spc="0" b="1">
                <a:latin typeface="Verdana"/>
                <a:cs typeface="Verdana"/>
              </a:rPr>
              <a:t>anœ</a:t>
            </a:r>
            <a:r>
              <a:rPr dirty="0" smtClean="0" sz="1800" spc="4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vr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</a:t>
            </a:r>
            <a:r>
              <a:rPr dirty="0" smtClean="0" sz="1800" spc="4" b="1">
                <a:latin typeface="Verdana"/>
                <a:cs typeface="Verdana"/>
              </a:rPr>
              <a:t>'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xploi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at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60"/>
              </a:spcBef>
            </a:pPr>
            <a:r>
              <a:rPr dirty="0" smtClean="0" sz="1600" spc="0">
                <a:latin typeface="Verdana"/>
                <a:cs typeface="Verdana"/>
              </a:rPr>
              <a:t>El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64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r>
              <a:rPr dirty="0" smtClean="0" sz="1600" spc="47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9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48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but</a:t>
            </a:r>
            <a:r>
              <a:rPr dirty="0" smtClean="0" sz="1600" spc="47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50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mo</a:t>
            </a:r>
            <a:r>
              <a:rPr dirty="0" smtClean="0" sz="1600" spc="19">
                <a:latin typeface="Verdana"/>
                <a:cs typeface="Verdana"/>
              </a:rPr>
              <a:t>d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f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ca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398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482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'é</a:t>
            </a:r>
            <a:r>
              <a:rPr dirty="0" smtClean="0" sz="1600" spc="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at</a:t>
            </a:r>
            <a:r>
              <a:rPr dirty="0" smtClean="0" sz="1600" spc="46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que</a:t>
            </a:r>
            <a:r>
              <a:rPr dirty="0" smtClean="0" sz="1600" spc="43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4">
                <a:latin typeface="Verdana"/>
                <a:cs typeface="Verdana"/>
              </a:rPr>
              <a:t>'</a:t>
            </a:r>
            <a:r>
              <a:rPr dirty="0" smtClean="0" sz="1600" spc="0">
                <a:latin typeface="Verdana"/>
                <a:cs typeface="Verdana"/>
              </a:rPr>
              <a:t>un</a:t>
            </a:r>
            <a:endParaRPr sz="1600">
              <a:latin typeface="Verdana"/>
              <a:cs typeface="Verdana"/>
            </a:endParaRPr>
          </a:p>
          <a:p>
            <a:pPr marL="12700" marR="5091">
              <a:lnSpc>
                <a:spcPts val="1730"/>
              </a:lnSpc>
              <a:spcBef>
                <a:spcPts val="86"/>
              </a:spcBef>
            </a:pPr>
            <a:r>
              <a:rPr dirty="0" smtClean="0" sz="1600" spc="0">
                <a:latin typeface="Verdana"/>
                <a:cs typeface="Verdana"/>
              </a:rPr>
              <a:t>ré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179">
                <a:latin typeface="Verdana"/>
                <a:cs typeface="Verdana"/>
              </a:rPr>
              <a:t> 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17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d'</a:t>
            </a:r>
            <a:r>
              <a:rPr dirty="0" smtClean="0" sz="1600" spc="14">
                <a:latin typeface="Verdana"/>
                <a:cs typeface="Verdana"/>
              </a:rPr>
              <a:t>u</a:t>
            </a:r>
            <a:r>
              <a:rPr dirty="0" smtClean="0" sz="1600" spc="0">
                <a:latin typeface="Verdana"/>
                <a:cs typeface="Verdana"/>
              </a:rPr>
              <a:t>ne</a:t>
            </a:r>
            <a:r>
              <a:rPr dirty="0" smtClean="0" sz="1600" spc="14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stall</a:t>
            </a:r>
            <a:r>
              <a:rPr dirty="0" smtClean="0" sz="1600" spc="4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1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18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da</a:t>
            </a:r>
            <a:r>
              <a:rPr dirty="0" smtClean="0" sz="1600" spc="1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14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189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ad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173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d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15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f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ctio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418969" y="4029802"/>
            <a:ext cx="84619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1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m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09950" y="4029802"/>
            <a:ext cx="84349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4">
                <a:latin typeface="Verdana"/>
                <a:cs typeface="Verdana"/>
              </a:rPr>
              <a:t>(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1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pel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399280" y="4029802"/>
            <a:ext cx="147846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691888" y="4029802"/>
            <a:ext cx="315409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9">
                <a:latin typeface="Verdana"/>
                <a:cs typeface="Verdana"/>
              </a:rPr>
              <a:t>un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52136" y="4029802"/>
            <a:ext cx="1240654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nn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539230" y="4029802"/>
            <a:ext cx="30484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ne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990333" y="4029802"/>
            <a:ext cx="44092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9">
                <a:latin typeface="Verdana"/>
                <a:cs typeface="Verdana"/>
              </a:rPr>
              <a:t>o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575550" y="4029802"/>
            <a:ext cx="731578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j</a:t>
            </a:r>
            <a:r>
              <a:rPr dirty="0" smtClean="0" sz="1600" spc="14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453755" y="4029802"/>
            <a:ext cx="462902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ê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re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418969" y="4249258"/>
            <a:ext cx="6503586" cy="158783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7043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man</a:t>
            </a:r>
            <a:r>
              <a:rPr dirty="0" smtClean="0" sz="1600" spc="9">
                <a:latin typeface="Verdana"/>
                <a:cs typeface="Verdana"/>
              </a:rPr>
              <a:t>œ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ré</a:t>
            </a:r>
            <a:r>
              <a:rPr dirty="0" smtClean="0" sz="1600" spc="-5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en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char</a:t>
            </a:r>
            <a:r>
              <a:rPr dirty="0" smtClean="0" sz="1600" spc="4">
                <a:latin typeface="Verdana"/>
                <a:cs typeface="Verdana"/>
              </a:rPr>
              <a:t>g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9">
                <a:latin typeface="Verdana"/>
                <a:cs typeface="Verdana"/>
              </a:rPr>
              <a:t>)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07"/>
              </a:spcBef>
            </a:pPr>
            <a:r>
              <a:rPr dirty="0" smtClean="0" sz="1800" spc="9" b="1">
                <a:latin typeface="Verdana"/>
                <a:cs typeface="Verdana"/>
              </a:rPr>
              <a:t>Le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-14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m</a:t>
            </a:r>
            <a:r>
              <a:rPr dirty="0" smtClean="0" sz="1800" spc="0" b="1">
                <a:latin typeface="Verdana"/>
                <a:cs typeface="Verdana"/>
              </a:rPr>
              <a:t>anœ</a:t>
            </a:r>
            <a:r>
              <a:rPr dirty="0" smtClean="0" sz="1800" spc="4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vr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</a:t>
            </a:r>
            <a:r>
              <a:rPr dirty="0" smtClean="0" sz="1800" spc="4" b="1">
                <a:latin typeface="Verdana"/>
                <a:cs typeface="Verdana"/>
              </a:rPr>
              <a:t>'</a:t>
            </a:r>
            <a:r>
              <a:rPr dirty="0" smtClean="0" sz="1800" spc="0" b="1">
                <a:latin typeface="Verdana"/>
                <a:cs typeface="Verdana"/>
              </a:rPr>
              <a:t>u</a:t>
            </a:r>
            <a:r>
              <a:rPr dirty="0" smtClean="0" sz="1800" spc="9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g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nce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60"/>
              </a:spcBef>
            </a:pPr>
            <a:r>
              <a:rPr dirty="0" smtClean="0" sz="1600" spc="0">
                <a:latin typeface="Verdana"/>
                <a:cs typeface="Verdana"/>
              </a:rPr>
              <a:t>El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15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sont</a:t>
            </a:r>
            <a:r>
              <a:rPr dirty="0" smtClean="0" sz="1600" spc="150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m</a:t>
            </a:r>
            <a:r>
              <a:rPr dirty="0" smtClean="0" sz="1600" spc="14">
                <a:latin typeface="Verdana"/>
                <a:cs typeface="Verdana"/>
              </a:rPr>
              <a:t>p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sé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9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1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153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9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16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ci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9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1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8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9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ur</a:t>
            </a:r>
            <a:r>
              <a:rPr dirty="0" smtClean="0" sz="1600" spc="143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17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9">
                <a:latin typeface="Verdana"/>
                <a:cs typeface="Verdana"/>
              </a:rPr>
              <a:t>a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14">
                <a:latin typeface="Verdana"/>
                <a:cs typeface="Verdana"/>
              </a:rPr>
              <a:t>g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ts val="1730"/>
              </a:lnSpc>
              <a:spcBef>
                <a:spcPts val="86"/>
              </a:spcBef>
            </a:pP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personnes</a:t>
            </a:r>
            <a:r>
              <a:rPr dirty="0" smtClean="0" sz="1600" spc="2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et</a:t>
            </a:r>
            <a:r>
              <a:rPr dirty="0" smtClean="0" sz="1600" spc="-1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bi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0">
                <a:latin typeface="Verdana"/>
                <a:cs typeface="Verdana"/>
              </a:rPr>
              <a:t>ns</a:t>
            </a:r>
            <a:r>
              <a:rPr dirty="0" smtClean="0" sz="1600" spc="-8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(</a:t>
            </a:r>
            <a:r>
              <a:rPr dirty="0" smtClean="0" sz="1600" spc="0">
                <a:latin typeface="Verdana"/>
                <a:cs typeface="Verdana"/>
              </a:rPr>
              <a:t>ex</a:t>
            </a:r>
            <a:r>
              <a:rPr dirty="0" smtClean="0" sz="1600" spc="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:</a:t>
            </a:r>
            <a:r>
              <a:rPr dirty="0" smtClean="0" sz="1600" spc="-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arrêt</a:t>
            </a:r>
            <a:r>
              <a:rPr dirty="0" smtClean="0" sz="1600" spc="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d’ur</a:t>
            </a:r>
            <a:r>
              <a:rPr dirty="0" smtClean="0" sz="1600" spc="4">
                <a:latin typeface="Verdana"/>
                <a:cs typeface="Verdana"/>
              </a:rPr>
              <a:t>g</a:t>
            </a:r>
            <a:r>
              <a:rPr dirty="0" smtClean="0" sz="1600" spc="0">
                <a:latin typeface="Verdana"/>
                <a:cs typeface="Verdana"/>
              </a:rPr>
              <a:t>en</a:t>
            </a:r>
            <a:r>
              <a:rPr dirty="0" smtClean="0" sz="1600" spc="-9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19">
                <a:latin typeface="Verdana"/>
                <a:cs typeface="Verdana"/>
              </a:rPr>
              <a:t>)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  <a:p>
            <a:pPr marL="90424" marR="37043">
              <a:lnSpc>
                <a:spcPct val="101277"/>
              </a:lnSpc>
              <a:spcBef>
                <a:spcPts val="108"/>
              </a:spcBef>
            </a:pPr>
            <a:r>
              <a:rPr dirty="0" smtClean="0" sz="1800" spc="9" b="1">
                <a:latin typeface="Verdana"/>
                <a:cs typeface="Verdana"/>
              </a:rPr>
              <a:t>Le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-14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m</a:t>
            </a:r>
            <a:r>
              <a:rPr dirty="0" smtClean="0" sz="1800" spc="0" b="1">
                <a:latin typeface="Verdana"/>
                <a:cs typeface="Verdana"/>
              </a:rPr>
              <a:t>anœ</a:t>
            </a:r>
            <a:r>
              <a:rPr dirty="0" smtClean="0" sz="1800" spc="4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vr</a:t>
            </a:r>
            <a:r>
              <a:rPr dirty="0" smtClean="0" sz="1800" spc="9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d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co</a:t>
            </a:r>
            <a:r>
              <a:rPr dirty="0" smtClean="0" sz="1800" spc="4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sig</a:t>
            </a:r>
            <a:r>
              <a:rPr dirty="0" smtClean="0" sz="1800" spc="4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at</a:t>
            </a:r>
            <a:r>
              <a:rPr dirty="0" smtClean="0" sz="1800" spc="-9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60"/>
              </a:spcBef>
            </a:pP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4">
                <a:latin typeface="Verdana"/>
                <a:cs typeface="Verdana"/>
              </a:rPr>
              <a:t>x</a:t>
            </a:r>
            <a:r>
              <a:rPr dirty="0" smtClean="0" sz="1600" spc="0">
                <a:latin typeface="Verdana"/>
                <a:cs typeface="Verdana"/>
              </a:rPr>
              <a:t>écu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ées</a:t>
            </a:r>
            <a:r>
              <a:rPr dirty="0" smtClean="0" sz="1600" spc="-56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pa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-1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BC</a:t>
            </a:r>
            <a:r>
              <a:rPr dirty="0" smtClean="0" sz="1600" spc="-22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H</a:t>
            </a:r>
            <a:r>
              <a:rPr dirty="0" smtClean="0" sz="1600" spc="0">
                <a:latin typeface="Verdana"/>
                <a:cs typeface="Verdana"/>
              </a:rPr>
              <a:t>C.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83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ject 1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293077" y="3688206"/>
            <a:ext cx="3597186" cy="1020826"/>
          </a:xfrm>
          <a:custGeom>
            <a:avLst/>
            <a:gdLst/>
            <a:ahLst/>
            <a:cxnLst/>
            <a:rect l="l" t="t" r="r" b="b"/>
            <a:pathLst>
              <a:path w="3597186" h="1020826">
                <a:moveTo>
                  <a:pt x="0" y="170180"/>
                </a:moveTo>
                <a:lnTo>
                  <a:pt x="0" y="850646"/>
                </a:lnTo>
                <a:lnTo>
                  <a:pt x="565" y="864625"/>
                </a:lnTo>
                <a:lnTo>
                  <a:pt x="9396" y="906557"/>
                </a:lnTo>
                <a:lnTo>
                  <a:pt x="27854" y="943985"/>
                </a:lnTo>
                <a:lnTo>
                  <a:pt x="54548" y="975516"/>
                </a:lnTo>
                <a:lnTo>
                  <a:pt x="88090" y="999761"/>
                </a:lnTo>
                <a:lnTo>
                  <a:pt x="127088" y="1015327"/>
                </a:lnTo>
                <a:lnTo>
                  <a:pt x="170154" y="1020826"/>
                </a:lnTo>
                <a:lnTo>
                  <a:pt x="2707043" y="1020826"/>
                </a:lnTo>
                <a:lnTo>
                  <a:pt x="2749425" y="1015505"/>
                </a:lnTo>
                <a:lnTo>
                  <a:pt x="2788504" y="1000095"/>
                </a:lnTo>
                <a:lnTo>
                  <a:pt x="2822151" y="975986"/>
                </a:lnTo>
                <a:lnTo>
                  <a:pt x="2848976" y="944567"/>
                </a:lnTo>
                <a:lnTo>
                  <a:pt x="2867587" y="907231"/>
                </a:lnTo>
                <a:lnTo>
                  <a:pt x="2876595" y="865366"/>
                </a:lnTo>
                <a:lnTo>
                  <a:pt x="2877223" y="850646"/>
                </a:lnTo>
                <a:lnTo>
                  <a:pt x="2877223" y="425323"/>
                </a:lnTo>
                <a:lnTo>
                  <a:pt x="3597186" y="290830"/>
                </a:lnTo>
                <a:lnTo>
                  <a:pt x="2877223" y="170180"/>
                </a:lnTo>
                <a:lnTo>
                  <a:pt x="2876655" y="156180"/>
                </a:lnTo>
                <a:lnTo>
                  <a:pt x="2874865" y="141790"/>
                </a:lnTo>
                <a:lnTo>
                  <a:pt x="2862664" y="101209"/>
                </a:lnTo>
                <a:lnTo>
                  <a:pt x="2841300" y="65597"/>
                </a:lnTo>
                <a:lnTo>
                  <a:pt x="2812163" y="36344"/>
                </a:lnTo>
                <a:lnTo>
                  <a:pt x="2776645" y="14840"/>
                </a:lnTo>
                <a:lnTo>
                  <a:pt x="2736135" y="2477"/>
                </a:lnTo>
                <a:lnTo>
                  <a:pt x="2707043" y="0"/>
                </a:lnTo>
                <a:lnTo>
                  <a:pt x="170154" y="0"/>
                </a:lnTo>
                <a:lnTo>
                  <a:pt x="127789" y="5316"/>
                </a:lnTo>
                <a:lnTo>
                  <a:pt x="88710" y="20724"/>
                </a:lnTo>
                <a:lnTo>
                  <a:pt x="55065" y="44832"/>
                </a:lnTo>
                <a:lnTo>
                  <a:pt x="28243" y="76252"/>
                </a:lnTo>
                <a:lnTo>
                  <a:pt x="9633" y="113590"/>
                </a:lnTo>
                <a:lnTo>
                  <a:pt x="627" y="155458"/>
                </a:lnTo>
                <a:lnTo>
                  <a:pt x="0" y="17018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293077" y="3688206"/>
            <a:ext cx="3597186" cy="1020826"/>
          </a:xfrm>
          <a:custGeom>
            <a:avLst/>
            <a:gdLst/>
            <a:ahLst/>
            <a:cxnLst/>
            <a:rect l="l" t="t" r="r" b="b"/>
            <a:pathLst>
              <a:path w="3597186" h="1020826">
                <a:moveTo>
                  <a:pt x="0" y="170180"/>
                </a:moveTo>
                <a:lnTo>
                  <a:pt x="5496" y="127112"/>
                </a:lnTo>
                <a:lnTo>
                  <a:pt x="21058" y="88109"/>
                </a:lnTo>
                <a:lnTo>
                  <a:pt x="45297" y="54562"/>
                </a:lnTo>
                <a:lnTo>
                  <a:pt x="76823" y="27862"/>
                </a:lnTo>
                <a:lnTo>
                  <a:pt x="114245" y="9399"/>
                </a:lnTo>
                <a:lnTo>
                  <a:pt x="156175" y="566"/>
                </a:lnTo>
                <a:lnTo>
                  <a:pt x="170154" y="0"/>
                </a:lnTo>
                <a:lnTo>
                  <a:pt x="1678343" y="0"/>
                </a:lnTo>
                <a:lnTo>
                  <a:pt x="2397671" y="0"/>
                </a:lnTo>
                <a:lnTo>
                  <a:pt x="2707043" y="0"/>
                </a:lnTo>
                <a:lnTo>
                  <a:pt x="2721763" y="627"/>
                </a:lnTo>
                <a:lnTo>
                  <a:pt x="2736135" y="2477"/>
                </a:lnTo>
                <a:lnTo>
                  <a:pt x="2750107" y="5497"/>
                </a:lnTo>
                <a:lnTo>
                  <a:pt x="2763628" y="9635"/>
                </a:lnTo>
                <a:lnTo>
                  <a:pt x="2776645" y="14840"/>
                </a:lnTo>
                <a:lnTo>
                  <a:pt x="2789108" y="21061"/>
                </a:lnTo>
                <a:lnTo>
                  <a:pt x="2800964" y="28246"/>
                </a:lnTo>
                <a:lnTo>
                  <a:pt x="2812163" y="36344"/>
                </a:lnTo>
                <a:lnTo>
                  <a:pt x="2822653" y="45303"/>
                </a:lnTo>
                <a:lnTo>
                  <a:pt x="2832383" y="55071"/>
                </a:lnTo>
                <a:lnTo>
                  <a:pt x="2841300" y="65597"/>
                </a:lnTo>
                <a:lnTo>
                  <a:pt x="2849354" y="76830"/>
                </a:lnTo>
                <a:lnTo>
                  <a:pt x="2856492" y="88718"/>
                </a:lnTo>
                <a:lnTo>
                  <a:pt x="2862664" y="101209"/>
                </a:lnTo>
                <a:lnTo>
                  <a:pt x="2867818" y="114253"/>
                </a:lnTo>
                <a:lnTo>
                  <a:pt x="2871902" y="127797"/>
                </a:lnTo>
                <a:lnTo>
                  <a:pt x="2874865" y="141790"/>
                </a:lnTo>
                <a:lnTo>
                  <a:pt x="2876655" y="156180"/>
                </a:lnTo>
                <a:lnTo>
                  <a:pt x="2877223" y="170180"/>
                </a:lnTo>
                <a:lnTo>
                  <a:pt x="3597186" y="290830"/>
                </a:lnTo>
                <a:lnTo>
                  <a:pt x="2877223" y="425323"/>
                </a:lnTo>
                <a:lnTo>
                  <a:pt x="2877223" y="850646"/>
                </a:lnTo>
                <a:lnTo>
                  <a:pt x="2874745" y="879738"/>
                </a:lnTo>
                <a:lnTo>
                  <a:pt x="2867587" y="907231"/>
                </a:lnTo>
                <a:lnTo>
                  <a:pt x="2856161" y="932711"/>
                </a:lnTo>
                <a:lnTo>
                  <a:pt x="2840878" y="955766"/>
                </a:lnTo>
                <a:lnTo>
                  <a:pt x="2822151" y="975986"/>
                </a:lnTo>
                <a:lnTo>
                  <a:pt x="2800392" y="992956"/>
                </a:lnTo>
                <a:lnTo>
                  <a:pt x="2776013" y="1006267"/>
                </a:lnTo>
                <a:lnTo>
                  <a:pt x="2749425" y="1015505"/>
                </a:lnTo>
                <a:lnTo>
                  <a:pt x="2721042" y="1020258"/>
                </a:lnTo>
                <a:lnTo>
                  <a:pt x="2707043" y="1020826"/>
                </a:lnTo>
                <a:lnTo>
                  <a:pt x="2397671" y="1020826"/>
                </a:lnTo>
                <a:lnTo>
                  <a:pt x="1678343" y="1020826"/>
                </a:lnTo>
                <a:lnTo>
                  <a:pt x="170154" y="1020826"/>
                </a:lnTo>
                <a:lnTo>
                  <a:pt x="155433" y="1020197"/>
                </a:lnTo>
                <a:lnTo>
                  <a:pt x="127088" y="1015327"/>
                </a:lnTo>
                <a:lnTo>
                  <a:pt x="100551" y="1005982"/>
                </a:lnTo>
                <a:lnTo>
                  <a:pt x="76234" y="992575"/>
                </a:lnTo>
                <a:lnTo>
                  <a:pt x="54548" y="975516"/>
                </a:lnTo>
                <a:lnTo>
                  <a:pt x="35905" y="955219"/>
                </a:lnTo>
                <a:lnTo>
                  <a:pt x="20718" y="932095"/>
                </a:lnTo>
                <a:lnTo>
                  <a:pt x="9396" y="906557"/>
                </a:lnTo>
                <a:lnTo>
                  <a:pt x="2354" y="879017"/>
                </a:lnTo>
                <a:lnTo>
                  <a:pt x="0" y="850646"/>
                </a:lnTo>
                <a:lnTo>
                  <a:pt x="0" y="425323"/>
                </a:lnTo>
                <a:lnTo>
                  <a:pt x="0" y="17018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730250" y="2532126"/>
            <a:ext cx="2846704" cy="943610"/>
          </a:xfrm>
          <a:custGeom>
            <a:avLst/>
            <a:gdLst/>
            <a:ahLst/>
            <a:cxnLst/>
            <a:rect l="l" t="t" r="r" b="b"/>
            <a:pathLst>
              <a:path w="2846704" h="943610">
                <a:moveTo>
                  <a:pt x="2290418" y="943423"/>
                </a:moveTo>
                <a:lnTo>
                  <a:pt x="2304929" y="942049"/>
                </a:lnTo>
                <a:lnTo>
                  <a:pt x="2319029" y="939390"/>
                </a:lnTo>
                <a:lnTo>
                  <a:pt x="2332656" y="935505"/>
                </a:lnTo>
                <a:lnTo>
                  <a:pt x="2345751" y="930455"/>
                </a:lnTo>
                <a:lnTo>
                  <a:pt x="2358252" y="924301"/>
                </a:lnTo>
                <a:lnTo>
                  <a:pt x="2370100" y="917103"/>
                </a:lnTo>
                <a:lnTo>
                  <a:pt x="2381235" y="908920"/>
                </a:lnTo>
                <a:lnTo>
                  <a:pt x="2391595" y="899814"/>
                </a:lnTo>
                <a:lnTo>
                  <a:pt x="2401121" y="889845"/>
                </a:lnTo>
                <a:lnTo>
                  <a:pt x="2409752" y="879073"/>
                </a:lnTo>
                <a:lnTo>
                  <a:pt x="2417429" y="867559"/>
                </a:lnTo>
                <a:lnTo>
                  <a:pt x="2424089" y="855362"/>
                </a:lnTo>
                <a:lnTo>
                  <a:pt x="2429675" y="842543"/>
                </a:lnTo>
                <a:lnTo>
                  <a:pt x="2434124" y="829163"/>
                </a:lnTo>
                <a:lnTo>
                  <a:pt x="2437376" y="815281"/>
                </a:lnTo>
                <a:lnTo>
                  <a:pt x="2439372" y="800959"/>
                </a:lnTo>
                <a:lnTo>
                  <a:pt x="2440051" y="786257"/>
                </a:lnTo>
                <a:lnTo>
                  <a:pt x="2846704" y="864997"/>
                </a:lnTo>
                <a:lnTo>
                  <a:pt x="2440051" y="550418"/>
                </a:lnTo>
                <a:lnTo>
                  <a:pt x="2440051" y="157225"/>
                </a:lnTo>
                <a:lnTo>
                  <a:pt x="2439869" y="149617"/>
                </a:lnTo>
                <a:lnTo>
                  <a:pt x="2431971" y="107405"/>
                </a:lnTo>
                <a:lnTo>
                  <a:pt x="2413578" y="69969"/>
                </a:lnTo>
                <a:lnTo>
                  <a:pt x="2386320" y="38946"/>
                </a:lnTo>
                <a:lnTo>
                  <a:pt x="2351828" y="15970"/>
                </a:lnTo>
                <a:lnTo>
                  <a:pt x="2311734" y="2676"/>
                </a:lnTo>
                <a:lnTo>
                  <a:pt x="2282698" y="0"/>
                </a:lnTo>
                <a:lnTo>
                  <a:pt x="157264" y="0"/>
                </a:lnTo>
                <a:lnTo>
                  <a:pt x="107448" y="8060"/>
                </a:lnTo>
                <a:lnTo>
                  <a:pt x="69981" y="26442"/>
                </a:lnTo>
                <a:lnTo>
                  <a:pt x="38944" y="53686"/>
                </a:lnTo>
                <a:lnTo>
                  <a:pt x="15966" y="88158"/>
                </a:lnTo>
                <a:lnTo>
                  <a:pt x="2675" y="128220"/>
                </a:lnTo>
                <a:lnTo>
                  <a:pt x="0" y="157225"/>
                </a:lnTo>
                <a:lnTo>
                  <a:pt x="0" y="786257"/>
                </a:lnTo>
                <a:lnTo>
                  <a:pt x="8078" y="836162"/>
                </a:lnTo>
                <a:lnTo>
                  <a:pt x="26458" y="873624"/>
                </a:lnTo>
                <a:lnTo>
                  <a:pt x="53695" y="904660"/>
                </a:lnTo>
                <a:lnTo>
                  <a:pt x="88164" y="927640"/>
                </a:lnTo>
                <a:lnTo>
                  <a:pt x="128237" y="940934"/>
                </a:lnTo>
                <a:lnTo>
                  <a:pt x="157264" y="943610"/>
                </a:lnTo>
                <a:lnTo>
                  <a:pt x="2282698" y="943610"/>
                </a:lnTo>
                <a:lnTo>
                  <a:pt x="2290418" y="943423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730250" y="2532126"/>
            <a:ext cx="2846704" cy="943610"/>
          </a:xfrm>
          <a:custGeom>
            <a:avLst/>
            <a:gdLst/>
            <a:ahLst/>
            <a:cxnLst/>
            <a:rect l="l" t="t" r="r" b="b"/>
            <a:pathLst>
              <a:path w="2846704" h="943610">
                <a:moveTo>
                  <a:pt x="0" y="550418"/>
                </a:moveTo>
                <a:lnTo>
                  <a:pt x="0" y="786257"/>
                </a:lnTo>
                <a:lnTo>
                  <a:pt x="182" y="793906"/>
                </a:lnTo>
                <a:lnTo>
                  <a:pt x="1549" y="808424"/>
                </a:lnTo>
                <a:lnTo>
                  <a:pt x="4201" y="822529"/>
                </a:lnTo>
                <a:lnTo>
                  <a:pt x="8078" y="836162"/>
                </a:lnTo>
                <a:lnTo>
                  <a:pt x="13120" y="849263"/>
                </a:lnTo>
                <a:lnTo>
                  <a:pt x="19267" y="861770"/>
                </a:lnTo>
                <a:lnTo>
                  <a:pt x="26458" y="873624"/>
                </a:lnTo>
                <a:lnTo>
                  <a:pt x="34633" y="884763"/>
                </a:lnTo>
                <a:lnTo>
                  <a:pt x="43732" y="895129"/>
                </a:lnTo>
                <a:lnTo>
                  <a:pt x="53695" y="904660"/>
                </a:lnTo>
                <a:lnTo>
                  <a:pt x="64462" y="913295"/>
                </a:lnTo>
                <a:lnTo>
                  <a:pt x="75971" y="920975"/>
                </a:lnTo>
                <a:lnTo>
                  <a:pt x="88164" y="927640"/>
                </a:lnTo>
                <a:lnTo>
                  <a:pt x="100979" y="933228"/>
                </a:lnTo>
                <a:lnTo>
                  <a:pt x="114357" y="937679"/>
                </a:lnTo>
                <a:lnTo>
                  <a:pt x="128237" y="940934"/>
                </a:lnTo>
                <a:lnTo>
                  <a:pt x="142560" y="942930"/>
                </a:lnTo>
                <a:lnTo>
                  <a:pt x="157264" y="943610"/>
                </a:lnTo>
              </a:path>
              <a:path w="2846704" h="943610">
                <a:moveTo>
                  <a:pt x="1423289" y="0"/>
                </a:moveTo>
                <a:lnTo>
                  <a:pt x="157264" y="0"/>
                </a:lnTo>
                <a:lnTo>
                  <a:pt x="149716" y="178"/>
                </a:lnTo>
                <a:lnTo>
                  <a:pt x="107448" y="8060"/>
                </a:lnTo>
                <a:lnTo>
                  <a:pt x="69981" y="26442"/>
                </a:lnTo>
                <a:lnTo>
                  <a:pt x="38944" y="53686"/>
                </a:lnTo>
                <a:lnTo>
                  <a:pt x="15966" y="88158"/>
                </a:lnTo>
                <a:lnTo>
                  <a:pt x="2675" y="128220"/>
                </a:lnTo>
                <a:lnTo>
                  <a:pt x="0" y="157225"/>
                </a:lnTo>
                <a:lnTo>
                  <a:pt x="0" y="550418"/>
                </a:lnTo>
              </a:path>
              <a:path w="2846704" h="943610">
                <a:moveTo>
                  <a:pt x="2033397" y="0"/>
                </a:moveTo>
                <a:lnTo>
                  <a:pt x="1423289" y="0"/>
                </a:lnTo>
              </a:path>
              <a:path w="2846704" h="943610">
                <a:moveTo>
                  <a:pt x="1423289" y="1"/>
                </a:moveTo>
                <a:lnTo>
                  <a:pt x="2033397" y="0"/>
                </a:lnTo>
              </a:path>
              <a:path w="2846704" h="943610">
                <a:moveTo>
                  <a:pt x="2290418" y="943423"/>
                </a:moveTo>
                <a:lnTo>
                  <a:pt x="2304929" y="942049"/>
                </a:lnTo>
                <a:lnTo>
                  <a:pt x="2319029" y="939390"/>
                </a:lnTo>
                <a:lnTo>
                  <a:pt x="2332656" y="935505"/>
                </a:lnTo>
                <a:lnTo>
                  <a:pt x="2345751" y="930455"/>
                </a:lnTo>
                <a:lnTo>
                  <a:pt x="2358252" y="924301"/>
                </a:lnTo>
                <a:lnTo>
                  <a:pt x="2370100" y="917103"/>
                </a:lnTo>
                <a:lnTo>
                  <a:pt x="2381235" y="908920"/>
                </a:lnTo>
                <a:lnTo>
                  <a:pt x="2391595" y="899814"/>
                </a:lnTo>
                <a:lnTo>
                  <a:pt x="2401121" y="889845"/>
                </a:lnTo>
                <a:lnTo>
                  <a:pt x="2409752" y="879073"/>
                </a:lnTo>
                <a:lnTo>
                  <a:pt x="2417429" y="867559"/>
                </a:lnTo>
                <a:lnTo>
                  <a:pt x="2424089" y="855362"/>
                </a:lnTo>
                <a:lnTo>
                  <a:pt x="2429675" y="842543"/>
                </a:lnTo>
                <a:lnTo>
                  <a:pt x="2434124" y="829163"/>
                </a:lnTo>
                <a:lnTo>
                  <a:pt x="2437376" y="815281"/>
                </a:lnTo>
                <a:lnTo>
                  <a:pt x="2439372" y="800959"/>
                </a:lnTo>
                <a:lnTo>
                  <a:pt x="2440051" y="786257"/>
                </a:lnTo>
                <a:lnTo>
                  <a:pt x="2846704" y="864997"/>
                </a:lnTo>
                <a:lnTo>
                  <a:pt x="2440051" y="550418"/>
                </a:lnTo>
                <a:lnTo>
                  <a:pt x="2440051" y="157225"/>
                </a:lnTo>
                <a:lnTo>
                  <a:pt x="2439869" y="149617"/>
                </a:lnTo>
                <a:lnTo>
                  <a:pt x="2438503" y="135116"/>
                </a:lnTo>
                <a:lnTo>
                  <a:pt x="2435851" y="121025"/>
                </a:lnTo>
                <a:lnTo>
                  <a:pt x="2431971" y="107405"/>
                </a:lnTo>
                <a:lnTo>
                  <a:pt x="2426926" y="94315"/>
                </a:lnTo>
                <a:lnTo>
                  <a:pt x="2420775" y="81816"/>
                </a:lnTo>
                <a:lnTo>
                  <a:pt x="2413578" y="69969"/>
                </a:lnTo>
                <a:lnTo>
                  <a:pt x="2405396" y="58835"/>
                </a:lnTo>
                <a:lnTo>
                  <a:pt x="2396290" y="48474"/>
                </a:lnTo>
                <a:lnTo>
                  <a:pt x="2386320" y="38946"/>
                </a:lnTo>
                <a:lnTo>
                  <a:pt x="2375546" y="30313"/>
                </a:lnTo>
                <a:lnTo>
                  <a:pt x="2364028" y="22634"/>
                </a:lnTo>
                <a:lnTo>
                  <a:pt x="2351828" y="15970"/>
                </a:lnTo>
                <a:lnTo>
                  <a:pt x="2339005" y="10382"/>
                </a:lnTo>
                <a:lnTo>
                  <a:pt x="2325620" y="5931"/>
                </a:lnTo>
                <a:lnTo>
                  <a:pt x="2311734" y="2676"/>
                </a:lnTo>
                <a:lnTo>
                  <a:pt x="2297406" y="679"/>
                </a:lnTo>
                <a:lnTo>
                  <a:pt x="2282698" y="0"/>
                </a:lnTo>
                <a:lnTo>
                  <a:pt x="2033397" y="0"/>
                </a:lnTo>
              </a:path>
              <a:path w="2846704" h="943610">
                <a:moveTo>
                  <a:pt x="2033397" y="943610"/>
                </a:moveTo>
                <a:lnTo>
                  <a:pt x="2282698" y="943610"/>
                </a:lnTo>
                <a:lnTo>
                  <a:pt x="2290418" y="943423"/>
                </a:lnTo>
              </a:path>
              <a:path w="2846704" h="943610">
                <a:moveTo>
                  <a:pt x="2033397" y="943610"/>
                </a:moveTo>
                <a:lnTo>
                  <a:pt x="1423289" y="943610"/>
                </a:lnTo>
                <a:lnTo>
                  <a:pt x="2033397" y="943611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301496" y="2663952"/>
            <a:ext cx="733043" cy="81838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4778375" y="2857880"/>
            <a:ext cx="4256658" cy="1282827"/>
          </a:xfrm>
          <a:custGeom>
            <a:avLst/>
            <a:gdLst/>
            <a:ahLst/>
            <a:cxnLst/>
            <a:rect l="l" t="t" r="r" b="b"/>
            <a:pathLst>
              <a:path w="4256658" h="1282827">
                <a:moveTo>
                  <a:pt x="4042791" y="0"/>
                </a:moveTo>
                <a:lnTo>
                  <a:pt x="776986" y="0"/>
                </a:lnTo>
                <a:lnTo>
                  <a:pt x="759464" y="709"/>
                </a:lnTo>
                <a:lnTo>
                  <a:pt x="709451" y="10903"/>
                </a:lnTo>
                <a:lnTo>
                  <a:pt x="664424" y="32043"/>
                </a:lnTo>
                <a:lnTo>
                  <a:pt x="625871" y="62642"/>
                </a:lnTo>
                <a:lnTo>
                  <a:pt x="595283" y="101214"/>
                </a:lnTo>
                <a:lnTo>
                  <a:pt x="574147" y="146271"/>
                </a:lnTo>
                <a:lnTo>
                  <a:pt x="563953" y="196328"/>
                </a:lnTo>
                <a:lnTo>
                  <a:pt x="563245" y="213868"/>
                </a:lnTo>
                <a:lnTo>
                  <a:pt x="0" y="533273"/>
                </a:lnTo>
                <a:lnTo>
                  <a:pt x="563245" y="534543"/>
                </a:lnTo>
                <a:lnTo>
                  <a:pt x="563245" y="1069086"/>
                </a:lnTo>
                <a:lnTo>
                  <a:pt x="569460" y="1120471"/>
                </a:lnTo>
                <a:lnTo>
                  <a:pt x="587114" y="1167340"/>
                </a:lnTo>
                <a:lnTo>
                  <a:pt x="614717" y="1208212"/>
                </a:lnTo>
                <a:lnTo>
                  <a:pt x="650780" y="1241605"/>
                </a:lnTo>
                <a:lnTo>
                  <a:pt x="693814" y="1266039"/>
                </a:lnTo>
                <a:lnTo>
                  <a:pt x="742331" y="1280031"/>
                </a:lnTo>
                <a:lnTo>
                  <a:pt x="776986" y="1282827"/>
                </a:lnTo>
                <a:lnTo>
                  <a:pt x="4042791" y="1282827"/>
                </a:lnTo>
                <a:lnTo>
                  <a:pt x="4094183" y="1276618"/>
                </a:lnTo>
                <a:lnTo>
                  <a:pt x="4141072" y="1258981"/>
                </a:lnTo>
                <a:lnTo>
                  <a:pt x="4181971" y="1231397"/>
                </a:lnTo>
                <a:lnTo>
                  <a:pt x="4215393" y="1195346"/>
                </a:lnTo>
                <a:lnTo>
                  <a:pt x="4239851" y="1152310"/>
                </a:lnTo>
                <a:lnTo>
                  <a:pt x="4253859" y="1103771"/>
                </a:lnTo>
                <a:lnTo>
                  <a:pt x="4256658" y="1069086"/>
                </a:lnTo>
                <a:lnTo>
                  <a:pt x="4256658" y="213868"/>
                </a:lnTo>
                <a:lnTo>
                  <a:pt x="4250443" y="162475"/>
                </a:lnTo>
                <a:lnTo>
                  <a:pt x="4232786" y="115586"/>
                </a:lnTo>
                <a:lnTo>
                  <a:pt x="4205175" y="74687"/>
                </a:lnTo>
                <a:lnTo>
                  <a:pt x="4169096" y="41265"/>
                </a:lnTo>
                <a:lnTo>
                  <a:pt x="4126035" y="16807"/>
                </a:lnTo>
                <a:lnTo>
                  <a:pt x="4077480" y="2799"/>
                </a:lnTo>
                <a:lnTo>
                  <a:pt x="4060330" y="709"/>
                </a:lnTo>
                <a:lnTo>
                  <a:pt x="4042791" y="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4778375" y="2857880"/>
            <a:ext cx="4256658" cy="1282827"/>
          </a:xfrm>
          <a:custGeom>
            <a:avLst/>
            <a:gdLst/>
            <a:ahLst/>
            <a:cxnLst/>
            <a:rect l="l" t="t" r="r" b="b"/>
            <a:pathLst>
              <a:path w="4256658" h="1282827">
                <a:moveTo>
                  <a:pt x="4042791" y="0"/>
                </a:moveTo>
                <a:lnTo>
                  <a:pt x="4060330" y="709"/>
                </a:lnTo>
                <a:lnTo>
                  <a:pt x="4077480" y="2799"/>
                </a:lnTo>
                <a:lnTo>
                  <a:pt x="4094183" y="6215"/>
                </a:lnTo>
                <a:lnTo>
                  <a:pt x="4110387" y="10903"/>
                </a:lnTo>
                <a:lnTo>
                  <a:pt x="4126035" y="16807"/>
                </a:lnTo>
                <a:lnTo>
                  <a:pt x="4141072" y="23872"/>
                </a:lnTo>
                <a:lnTo>
                  <a:pt x="4155444" y="32043"/>
                </a:lnTo>
                <a:lnTo>
                  <a:pt x="4169096" y="41265"/>
                </a:lnTo>
                <a:lnTo>
                  <a:pt x="4181971" y="51483"/>
                </a:lnTo>
                <a:lnTo>
                  <a:pt x="4194016" y="62642"/>
                </a:lnTo>
                <a:lnTo>
                  <a:pt x="4205175" y="74687"/>
                </a:lnTo>
                <a:lnTo>
                  <a:pt x="4215393" y="87562"/>
                </a:lnTo>
                <a:lnTo>
                  <a:pt x="4224615" y="101214"/>
                </a:lnTo>
                <a:lnTo>
                  <a:pt x="4232786" y="115586"/>
                </a:lnTo>
                <a:lnTo>
                  <a:pt x="4239851" y="130623"/>
                </a:lnTo>
                <a:lnTo>
                  <a:pt x="4245755" y="146271"/>
                </a:lnTo>
                <a:lnTo>
                  <a:pt x="4250443" y="162475"/>
                </a:lnTo>
                <a:lnTo>
                  <a:pt x="4253859" y="179178"/>
                </a:lnTo>
                <a:lnTo>
                  <a:pt x="4255949" y="196328"/>
                </a:lnTo>
                <a:lnTo>
                  <a:pt x="4256658" y="213868"/>
                </a:lnTo>
                <a:lnTo>
                  <a:pt x="4256658" y="534543"/>
                </a:lnTo>
                <a:lnTo>
                  <a:pt x="4256658" y="1069086"/>
                </a:lnTo>
                <a:lnTo>
                  <a:pt x="4255949" y="1086624"/>
                </a:lnTo>
                <a:lnTo>
                  <a:pt x="4245755" y="1136669"/>
                </a:lnTo>
                <a:lnTo>
                  <a:pt x="4224615" y="1181704"/>
                </a:lnTo>
                <a:lnTo>
                  <a:pt x="4194016" y="1220247"/>
                </a:lnTo>
                <a:lnTo>
                  <a:pt x="4155444" y="1250818"/>
                </a:lnTo>
                <a:lnTo>
                  <a:pt x="4110387" y="1271936"/>
                </a:lnTo>
                <a:lnTo>
                  <a:pt x="4060330" y="1282118"/>
                </a:lnTo>
                <a:lnTo>
                  <a:pt x="4042791" y="1282827"/>
                </a:lnTo>
                <a:lnTo>
                  <a:pt x="2102104" y="1282827"/>
                </a:lnTo>
                <a:lnTo>
                  <a:pt x="1178814" y="1282827"/>
                </a:lnTo>
                <a:lnTo>
                  <a:pt x="776986" y="1282827"/>
                </a:lnTo>
                <a:lnTo>
                  <a:pt x="759464" y="1282118"/>
                </a:lnTo>
                <a:lnTo>
                  <a:pt x="725642" y="1276618"/>
                </a:lnTo>
                <a:lnTo>
                  <a:pt x="693814" y="1266039"/>
                </a:lnTo>
                <a:lnTo>
                  <a:pt x="664424" y="1250818"/>
                </a:lnTo>
                <a:lnTo>
                  <a:pt x="637911" y="1231397"/>
                </a:lnTo>
                <a:lnTo>
                  <a:pt x="614717" y="1208212"/>
                </a:lnTo>
                <a:lnTo>
                  <a:pt x="595283" y="1181704"/>
                </a:lnTo>
                <a:lnTo>
                  <a:pt x="580050" y="1152310"/>
                </a:lnTo>
                <a:lnTo>
                  <a:pt x="569460" y="1120471"/>
                </a:lnTo>
                <a:lnTo>
                  <a:pt x="563953" y="1086624"/>
                </a:lnTo>
                <a:lnTo>
                  <a:pt x="563245" y="1069086"/>
                </a:lnTo>
                <a:lnTo>
                  <a:pt x="563245" y="534543"/>
                </a:lnTo>
                <a:lnTo>
                  <a:pt x="0" y="533273"/>
                </a:lnTo>
                <a:lnTo>
                  <a:pt x="563245" y="213868"/>
                </a:lnTo>
                <a:lnTo>
                  <a:pt x="563953" y="196328"/>
                </a:lnTo>
                <a:lnTo>
                  <a:pt x="566044" y="179178"/>
                </a:lnTo>
                <a:lnTo>
                  <a:pt x="574147" y="146271"/>
                </a:lnTo>
                <a:lnTo>
                  <a:pt x="587114" y="115586"/>
                </a:lnTo>
                <a:lnTo>
                  <a:pt x="604502" y="87562"/>
                </a:lnTo>
                <a:lnTo>
                  <a:pt x="625871" y="62642"/>
                </a:lnTo>
                <a:lnTo>
                  <a:pt x="650780" y="41265"/>
                </a:lnTo>
                <a:lnTo>
                  <a:pt x="678787" y="23872"/>
                </a:lnTo>
                <a:lnTo>
                  <a:pt x="709451" y="10903"/>
                </a:lnTo>
                <a:lnTo>
                  <a:pt x="742331" y="2799"/>
                </a:lnTo>
                <a:lnTo>
                  <a:pt x="776986" y="0"/>
                </a:lnTo>
                <a:lnTo>
                  <a:pt x="1178814" y="0"/>
                </a:lnTo>
                <a:lnTo>
                  <a:pt x="2102104" y="0"/>
                </a:lnTo>
                <a:lnTo>
                  <a:pt x="4042791" y="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5768340" y="2938272"/>
            <a:ext cx="733043" cy="81838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774865" y="4415028"/>
            <a:ext cx="3305644" cy="2000770"/>
          </a:xfrm>
          <a:custGeom>
            <a:avLst/>
            <a:gdLst/>
            <a:ahLst/>
            <a:cxnLst/>
            <a:rect l="l" t="t" r="r" b="b"/>
            <a:pathLst>
              <a:path w="3305644" h="2000770">
                <a:moveTo>
                  <a:pt x="2446108" y="700659"/>
                </a:moveTo>
                <a:lnTo>
                  <a:pt x="3305644" y="0"/>
                </a:lnTo>
                <a:lnTo>
                  <a:pt x="1712302" y="700659"/>
                </a:lnTo>
                <a:lnTo>
                  <a:pt x="216674" y="700659"/>
                </a:lnTo>
                <a:lnTo>
                  <a:pt x="164603" y="706957"/>
                </a:lnTo>
                <a:lnTo>
                  <a:pt x="117097" y="724850"/>
                </a:lnTo>
                <a:lnTo>
                  <a:pt x="75662" y="752833"/>
                </a:lnTo>
                <a:lnTo>
                  <a:pt x="41803" y="789401"/>
                </a:lnTo>
                <a:lnTo>
                  <a:pt x="17026" y="833050"/>
                </a:lnTo>
                <a:lnTo>
                  <a:pt x="2835" y="882275"/>
                </a:lnTo>
                <a:lnTo>
                  <a:pt x="0" y="917448"/>
                </a:lnTo>
                <a:lnTo>
                  <a:pt x="0" y="1784096"/>
                </a:lnTo>
                <a:lnTo>
                  <a:pt x="6296" y="1836167"/>
                </a:lnTo>
                <a:lnTo>
                  <a:pt x="24183" y="1883673"/>
                </a:lnTo>
                <a:lnTo>
                  <a:pt x="52155" y="1925108"/>
                </a:lnTo>
                <a:lnTo>
                  <a:pt x="88706" y="1958966"/>
                </a:lnTo>
                <a:lnTo>
                  <a:pt x="132332" y="1983744"/>
                </a:lnTo>
                <a:lnTo>
                  <a:pt x="181527" y="1997934"/>
                </a:lnTo>
                <a:lnTo>
                  <a:pt x="216674" y="2000770"/>
                </a:lnTo>
                <a:lnTo>
                  <a:pt x="2718650" y="2000770"/>
                </a:lnTo>
                <a:lnTo>
                  <a:pt x="2770709" y="1994473"/>
                </a:lnTo>
                <a:lnTo>
                  <a:pt x="2818208" y="1976586"/>
                </a:lnTo>
                <a:lnTo>
                  <a:pt x="2859641" y="1948615"/>
                </a:lnTo>
                <a:lnTo>
                  <a:pt x="2893502" y="1912063"/>
                </a:lnTo>
                <a:lnTo>
                  <a:pt x="2918282" y="1868438"/>
                </a:lnTo>
                <a:lnTo>
                  <a:pt x="2932476" y="1819243"/>
                </a:lnTo>
                <a:lnTo>
                  <a:pt x="2935312" y="1784096"/>
                </a:lnTo>
                <a:lnTo>
                  <a:pt x="2935312" y="917448"/>
                </a:lnTo>
                <a:lnTo>
                  <a:pt x="2929014" y="865340"/>
                </a:lnTo>
                <a:lnTo>
                  <a:pt x="2911124" y="817806"/>
                </a:lnTo>
                <a:lnTo>
                  <a:pt x="2883150" y="776351"/>
                </a:lnTo>
                <a:lnTo>
                  <a:pt x="2846597" y="742477"/>
                </a:lnTo>
                <a:lnTo>
                  <a:pt x="2802974" y="717690"/>
                </a:lnTo>
                <a:lnTo>
                  <a:pt x="2753788" y="703495"/>
                </a:lnTo>
                <a:lnTo>
                  <a:pt x="2718650" y="700659"/>
                </a:lnTo>
                <a:lnTo>
                  <a:pt x="2446108" y="70065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774865" y="4415028"/>
            <a:ext cx="3305644" cy="2000770"/>
          </a:xfrm>
          <a:custGeom>
            <a:avLst/>
            <a:gdLst/>
            <a:ahLst/>
            <a:cxnLst/>
            <a:rect l="l" t="t" r="r" b="b"/>
            <a:pathLst>
              <a:path w="3305644" h="2000770">
                <a:moveTo>
                  <a:pt x="2935312" y="1784096"/>
                </a:moveTo>
                <a:lnTo>
                  <a:pt x="2934594" y="1801867"/>
                </a:lnTo>
                <a:lnTo>
                  <a:pt x="2932476" y="1819243"/>
                </a:lnTo>
                <a:lnTo>
                  <a:pt x="2929014" y="1836167"/>
                </a:lnTo>
                <a:lnTo>
                  <a:pt x="2924264" y="1852584"/>
                </a:lnTo>
                <a:lnTo>
                  <a:pt x="2918282" y="1868438"/>
                </a:lnTo>
                <a:lnTo>
                  <a:pt x="2911124" y="1883673"/>
                </a:lnTo>
                <a:lnTo>
                  <a:pt x="2902845" y="1898233"/>
                </a:lnTo>
                <a:lnTo>
                  <a:pt x="2893502" y="1912063"/>
                </a:lnTo>
                <a:lnTo>
                  <a:pt x="2883150" y="1925108"/>
                </a:lnTo>
                <a:lnTo>
                  <a:pt x="2871844" y="1937310"/>
                </a:lnTo>
                <a:lnTo>
                  <a:pt x="2859641" y="1948615"/>
                </a:lnTo>
                <a:lnTo>
                  <a:pt x="2846597" y="1958966"/>
                </a:lnTo>
                <a:lnTo>
                  <a:pt x="2832768" y="1968309"/>
                </a:lnTo>
                <a:lnTo>
                  <a:pt x="2818208" y="1976586"/>
                </a:lnTo>
                <a:lnTo>
                  <a:pt x="2802974" y="1983744"/>
                </a:lnTo>
                <a:lnTo>
                  <a:pt x="2787123" y="1989725"/>
                </a:lnTo>
                <a:lnTo>
                  <a:pt x="2770709" y="1994473"/>
                </a:lnTo>
                <a:lnTo>
                  <a:pt x="2753788" y="1997934"/>
                </a:lnTo>
                <a:lnTo>
                  <a:pt x="2736417" y="2000052"/>
                </a:lnTo>
                <a:lnTo>
                  <a:pt x="2718650" y="2000770"/>
                </a:lnTo>
                <a:lnTo>
                  <a:pt x="2446108" y="2000770"/>
                </a:lnTo>
                <a:lnTo>
                  <a:pt x="1712302" y="2000770"/>
                </a:lnTo>
                <a:lnTo>
                  <a:pt x="216674" y="2000770"/>
                </a:lnTo>
                <a:lnTo>
                  <a:pt x="198903" y="2000052"/>
                </a:lnTo>
                <a:lnTo>
                  <a:pt x="164603" y="1994473"/>
                </a:lnTo>
                <a:lnTo>
                  <a:pt x="132332" y="1983744"/>
                </a:lnTo>
                <a:lnTo>
                  <a:pt x="102537" y="1968309"/>
                </a:lnTo>
                <a:lnTo>
                  <a:pt x="75662" y="1948615"/>
                </a:lnTo>
                <a:lnTo>
                  <a:pt x="52155" y="1925108"/>
                </a:lnTo>
                <a:lnTo>
                  <a:pt x="32461" y="1898233"/>
                </a:lnTo>
                <a:lnTo>
                  <a:pt x="17026" y="1868438"/>
                </a:lnTo>
                <a:lnTo>
                  <a:pt x="6296" y="1836167"/>
                </a:lnTo>
                <a:lnTo>
                  <a:pt x="718" y="1801867"/>
                </a:lnTo>
                <a:lnTo>
                  <a:pt x="0" y="1784096"/>
                </a:lnTo>
                <a:lnTo>
                  <a:pt x="0" y="1242402"/>
                </a:lnTo>
                <a:lnTo>
                  <a:pt x="0" y="917448"/>
                </a:lnTo>
                <a:lnTo>
                  <a:pt x="718" y="899663"/>
                </a:lnTo>
                <a:lnTo>
                  <a:pt x="2835" y="882275"/>
                </a:lnTo>
                <a:lnTo>
                  <a:pt x="17026" y="833050"/>
                </a:lnTo>
                <a:lnTo>
                  <a:pt x="41803" y="789401"/>
                </a:lnTo>
                <a:lnTo>
                  <a:pt x="75662" y="752833"/>
                </a:lnTo>
                <a:lnTo>
                  <a:pt x="117097" y="724850"/>
                </a:lnTo>
                <a:lnTo>
                  <a:pt x="164603" y="706957"/>
                </a:lnTo>
                <a:lnTo>
                  <a:pt x="216674" y="700659"/>
                </a:lnTo>
                <a:lnTo>
                  <a:pt x="1712302" y="700659"/>
                </a:lnTo>
                <a:lnTo>
                  <a:pt x="3305644" y="0"/>
                </a:lnTo>
                <a:lnTo>
                  <a:pt x="2446108" y="700659"/>
                </a:lnTo>
                <a:lnTo>
                  <a:pt x="2718650" y="700659"/>
                </a:lnTo>
                <a:lnTo>
                  <a:pt x="2736417" y="701377"/>
                </a:lnTo>
                <a:lnTo>
                  <a:pt x="2753788" y="703495"/>
                </a:lnTo>
                <a:lnTo>
                  <a:pt x="2770709" y="706957"/>
                </a:lnTo>
                <a:lnTo>
                  <a:pt x="2787123" y="711707"/>
                </a:lnTo>
                <a:lnTo>
                  <a:pt x="2802974" y="717690"/>
                </a:lnTo>
                <a:lnTo>
                  <a:pt x="2818208" y="724850"/>
                </a:lnTo>
                <a:lnTo>
                  <a:pt x="2832768" y="733131"/>
                </a:lnTo>
                <a:lnTo>
                  <a:pt x="2846597" y="742477"/>
                </a:lnTo>
                <a:lnTo>
                  <a:pt x="2859641" y="752833"/>
                </a:lnTo>
                <a:lnTo>
                  <a:pt x="2871844" y="764143"/>
                </a:lnTo>
                <a:lnTo>
                  <a:pt x="2883150" y="776351"/>
                </a:lnTo>
                <a:lnTo>
                  <a:pt x="2893502" y="789401"/>
                </a:lnTo>
                <a:lnTo>
                  <a:pt x="2902845" y="803238"/>
                </a:lnTo>
                <a:lnTo>
                  <a:pt x="2911124" y="817806"/>
                </a:lnTo>
                <a:lnTo>
                  <a:pt x="2918282" y="833050"/>
                </a:lnTo>
                <a:lnTo>
                  <a:pt x="2924264" y="848913"/>
                </a:lnTo>
                <a:lnTo>
                  <a:pt x="2929014" y="865340"/>
                </a:lnTo>
                <a:lnTo>
                  <a:pt x="2932476" y="882275"/>
                </a:lnTo>
                <a:lnTo>
                  <a:pt x="2934594" y="899663"/>
                </a:lnTo>
                <a:lnTo>
                  <a:pt x="2935312" y="917448"/>
                </a:lnTo>
                <a:lnTo>
                  <a:pt x="2935312" y="1242402"/>
                </a:lnTo>
                <a:lnTo>
                  <a:pt x="2935312" y="1784096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4632833" y="2738374"/>
            <a:ext cx="444372" cy="127380"/>
          </a:xfrm>
          <a:custGeom>
            <a:avLst/>
            <a:gdLst/>
            <a:ahLst/>
            <a:cxnLst/>
            <a:rect l="l" t="t" r="r" b="b"/>
            <a:pathLst>
              <a:path w="444372" h="127380">
                <a:moveTo>
                  <a:pt x="0" y="62991"/>
                </a:moveTo>
                <a:lnTo>
                  <a:pt x="5841" y="78739"/>
                </a:lnTo>
                <a:lnTo>
                  <a:pt x="18922" y="91566"/>
                </a:lnTo>
                <a:lnTo>
                  <a:pt x="40639" y="101600"/>
                </a:lnTo>
                <a:lnTo>
                  <a:pt x="69722" y="111633"/>
                </a:lnTo>
                <a:lnTo>
                  <a:pt x="139445" y="123062"/>
                </a:lnTo>
                <a:lnTo>
                  <a:pt x="222250" y="127380"/>
                </a:lnTo>
                <a:lnTo>
                  <a:pt x="303529" y="123062"/>
                </a:lnTo>
                <a:lnTo>
                  <a:pt x="374776" y="111633"/>
                </a:lnTo>
                <a:lnTo>
                  <a:pt x="403732" y="101600"/>
                </a:lnTo>
                <a:lnTo>
                  <a:pt x="425576" y="91566"/>
                </a:lnTo>
                <a:lnTo>
                  <a:pt x="438657" y="78739"/>
                </a:lnTo>
                <a:lnTo>
                  <a:pt x="444372" y="62991"/>
                </a:lnTo>
                <a:lnTo>
                  <a:pt x="438657" y="48640"/>
                </a:lnTo>
                <a:lnTo>
                  <a:pt x="425576" y="35687"/>
                </a:lnTo>
                <a:lnTo>
                  <a:pt x="403732" y="24256"/>
                </a:lnTo>
                <a:lnTo>
                  <a:pt x="374776" y="15748"/>
                </a:lnTo>
                <a:lnTo>
                  <a:pt x="303529" y="4190"/>
                </a:lnTo>
                <a:lnTo>
                  <a:pt x="222250" y="0"/>
                </a:lnTo>
                <a:lnTo>
                  <a:pt x="139445" y="4190"/>
                </a:lnTo>
                <a:lnTo>
                  <a:pt x="69722" y="15748"/>
                </a:lnTo>
                <a:lnTo>
                  <a:pt x="40639" y="24256"/>
                </a:lnTo>
                <a:lnTo>
                  <a:pt x="18922" y="35687"/>
                </a:lnTo>
                <a:lnTo>
                  <a:pt x="5841" y="48640"/>
                </a:lnTo>
                <a:lnTo>
                  <a:pt x="0" y="62991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2789682" y="1219200"/>
            <a:ext cx="3689096" cy="1237107"/>
          </a:xfrm>
          <a:custGeom>
            <a:avLst/>
            <a:gdLst/>
            <a:ahLst/>
            <a:cxnLst/>
            <a:rect l="l" t="t" r="r" b="b"/>
            <a:pathLst>
              <a:path w="3689096" h="1237107">
                <a:moveTo>
                  <a:pt x="0" y="618489"/>
                </a:moveTo>
                <a:lnTo>
                  <a:pt x="2920" y="657225"/>
                </a:lnTo>
                <a:lnTo>
                  <a:pt x="10287" y="693038"/>
                </a:lnTo>
                <a:lnTo>
                  <a:pt x="40767" y="763142"/>
                </a:lnTo>
                <a:lnTo>
                  <a:pt x="64007" y="796036"/>
                </a:lnTo>
                <a:lnTo>
                  <a:pt x="90169" y="829055"/>
                </a:lnTo>
                <a:lnTo>
                  <a:pt x="122047" y="859027"/>
                </a:lnTo>
                <a:lnTo>
                  <a:pt x="156972" y="889126"/>
                </a:lnTo>
                <a:lnTo>
                  <a:pt x="241173" y="943610"/>
                </a:lnTo>
                <a:lnTo>
                  <a:pt x="339979" y="995045"/>
                </a:lnTo>
                <a:lnTo>
                  <a:pt x="451738" y="1040891"/>
                </a:lnTo>
                <a:lnTo>
                  <a:pt x="575182" y="1082421"/>
                </a:lnTo>
                <a:lnTo>
                  <a:pt x="710310" y="1118235"/>
                </a:lnTo>
                <a:lnTo>
                  <a:pt x="854075" y="1148334"/>
                </a:lnTo>
                <a:lnTo>
                  <a:pt x="1007998" y="1174114"/>
                </a:lnTo>
                <a:lnTo>
                  <a:pt x="1166368" y="1196975"/>
                </a:lnTo>
                <a:lnTo>
                  <a:pt x="1331848" y="1214120"/>
                </a:lnTo>
                <a:lnTo>
                  <a:pt x="1500378" y="1225550"/>
                </a:lnTo>
                <a:lnTo>
                  <a:pt x="1671828" y="1232789"/>
                </a:lnTo>
                <a:lnTo>
                  <a:pt x="1844547" y="1237107"/>
                </a:lnTo>
                <a:lnTo>
                  <a:pt x="2017395" y="1232789"/>
                </a:lnTo>
                <a:lnTo>
                  <a:pt x="2188845" y="1225550"/>
                </a:lnTo>
                <a:lnTo>
                  <a:pt x="2357247" y="1214120"/>
                </a:lnTo>
                <a:lnTo>
                  <a:pt x="2522855" y="1196975"/>
                </a:lnTo>
                <a:lnTo>
                  <a:pt x="2681223" y="1174114"/>
                </a:lnTo>
                <a:lnTo>
                  <a:pt x="2835147" y="1148334"/>
                </a:lnTo>
                <a:lnTo>
                  <a:pt x="2978912" y="1118235"/>
                </a:lnTo>
                <a:lnTo>
                  <a:pt x="3114040" y="1082421"/>
                </a:lnTo>
                <a:lnTo>
                  <a:pt x="3237484" y="1040891"/>
                </a:lnTo>
                <a:lnTo>
                  <a:pt x="3349244" y="995045"/>
                </a:lnTo>
                <a:lnTo>
                  <a:pt x="3448050" y="943610"/>
                </a:lnTo>
                <a:lnTo>
                  <a:pt x="3532251" y="889126"/>
                </a:lnTo>
                <a:lnTo>
                  <a:pt x="3567176" y="859027"/>
                </a:lnTo>
                <a:lnTo>
                  <a:pt x="3599053" y="829055"/>
                </a:lnTo>
                <a:lnTo>
                  <a:pt x="3625215" y="796036"/>
                </a:lnTo>
                <a:lnTo>
                  <a:pt x="3648455" y="763142"/>
                </a:lnTo>
                <a:lnTo>
                  <a:pt x="3665854" y="728726"/>
                </a:lnTo>
                <a:lnTo>
                  <a:pt x="3686175" y="657225"/>
                </a:lnTo>
                <a:lnTo>
                  <a:pt x="3689096" y="618489"/>
                </a:lnTo>
                <a:lnTo>
                  <a:pt x="3686175" y="579882"/>
                </a:lnTo>
                <a:lnTo>
                  <a:pt x="3665854" y="508253"/>
                </a:lnTo>
                <a:lnTo>
                  <a:pt x="3648455" y="473963"/>
                </a:lnTo>
                <a:lnTo>
                  <a:pt x="3625215" y="440944"/>
                </a:lnTo>
                <a:lnTo>
                  <a:pt x="3599053" y="408050"/>
                </a:lnTo>
                <a:lnTo>
                  <a:pt x="3532251" y="347979"/>
                </a:lnTo>
                <a:lnTo>
                  <a:pt x="3448050" y="293497"/>
                </a:lnTo>
                <a:lnTo>
                  <a:pt x="3349244" y="241935"/>
                </a:lnTo>
                <a:lnTo>
                  <a:pt x="3237484" y="196214"/>
                </a:lnTo>
                <a:lnTo>
                  <a:pt x="3114040" y="154686"/>
                </a:lnTo>
                <a:lnTo>
                  <a:pt x="2978912" y="117348"/>
                </a:lnTo>
                <a:lnTo>
                  <a:pt x="2835147" y="87375"/>
                </a:lnTo>
                <a:lnTo>
                  <a:pt x="2681223" y="61595"/>
                </a:lnTo>
                <a:lnTo>
                  <a:pt x="2522855" y="40132"/>
                </a:lnTo>
                <a:lnTo>
                  <a:pt x="2357247" y="21462"/>
                </a:lnTo>
                <a:lnTo>
                  <a:pt x="2188845" y="10033"/>
                </a:lnTo>
                <a:lnTo>
                  <a:pt x="2017395" y="2921"/>
                </a:lnTo>
                <a:lnTo>
                  <a:pt x="1844547" y="0"/>
                </a:lnTo>
                <a:lnTo>
                  <a:pt x="1671828" y="2921"/>
                </a:lnTo>
                <a:lnTo>
                  <a:pt x="1500378" y="10033"/>
                </a:lnTo>
                <a:lnTo>
                  <a:pt x="1331848" y="21462"/>
                </a:lnTo>
                <a:lnTo>
                  <a:pt x="1166368" y="40132"/>
                </a:lnTo>
                <a:lnTo>
                  <a:pt x="1007998" y="61595"/>
                </a:lnTo>
                <a:lnTo>
                  <a:pt x="854075" y="87375"/>
                </a:lnTo>
                <a:lnTo>
                  <a:pt x="710310" y="117348"/>
                </a:lnTo>
                <a:lnTo>
                  <a:pt x="575182" y="154686"/>
                </a:lnTo>
                <a:lnTo>
                  <a:pt x="451738" y="196214"/>
                </a:lnTo>
                <a:lnTo>
                  <a:pt x="339979" y="241935"/>
                </a:lnTo>
                <a:lnTo>
                  <a:pt x="241173" y="293497"/>
                </a:lnTo>
                <a:lnTo>
                  <a:pt x="156972" y="347979"/>
                </a:lnTo>
                <a:lnTo>
                  <a:pt x="90169" y="408050"/>
                </a:lnTo>
                <a:lnTo>
                  <a:pt x="64007" y="440944"/>
                </a:lnTo>
                <a:lnTo>
                  <a:pt x="40767" y="473963"/>
                </a:lnTo>
                <a:lnTo>
                  <a:pt x="23241" y="508253"/>
                </a:lnTo>
                <a:lnTo>
                  <a:pt x="2920" y="579882"/>
                </a:lnTo>
                <a:lnTo>
                  <a:pt x="0" y="618489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4586351" y="2738374"/>
            <a:ext cx="450214" cy="137413"/>
          </a:xfrm>
          <a:custGeom>
            <a:avLst/>
            <a:gdLst/>
            <a:ahLst/>
            <a:cxnLst/>
            <a:rect l="l" t="t" r="r" b="b"/>
            <a:pathLst>
              <a:path w="450214" h="137413">
                <a:moveTo>
                  <a:pt x="0" y="67310"/>
                </a:moveTo>
                <a:lnTo>
                  <a:pt x="5841" y="51435"/>
                </a:lnTo>
                <a:lnTo>
                  <a:pt x="18923" y="38608"/>
                </a:lnTo>
                <a:lnTo>
                  <a:pt x="40639" y="25780"/>
                </a:lnTo>
                <a:lnTo>
                  <a:pt x="69723" y="17145"/>
                </a:lnTo>
                <a:lnTo>
                  <a:pt x="140843" y="4190"/>
                </a:lnTo>
                <a:lnTo>
                  <a:pt x="225171" y="0"/>
                </a:lnTo>
                <a:lnTo>
                  <a:pt x="307848" y="4190"/>
                </a:lnTo>
                <a:lnTo>
                  <a:pt x="380491" y="17145"/>
                </a:lnTo>
                <a:lnTo>
                  <a:pt x="409575" y="25780"/>
                </a:lnTo>
                <a:lnTo>
                  <a:pt x="431419" y="38608"/>
                </a:lnTo>
                <a:lnTo>
                  <a:pt x="444373" y="51435"/>
                </a:lnTo>
                <a:lnTo>
                  <a:pt x="450214" y="67310"/>
                </a:lnTo>
                <a:lnTo>
                  <a:pt x="444373" y="85851"/>
                </a:lnTo>
                <a:lnTo>
                  <a:pt x="431419" y="98805"/>
                </a:lnTo>
                <a:lnTo>
                  <a:pt x="409575" y="110236"/>
                </a:lnTo>
                <a:lnTo>
                  <a:pt x="380491" y="120268"/>
                </a:lnTo>
                <a:lnTo>
                  <a:pt x="307848" y="133096"/>
                </a:lnTo>
                <a:lnTo>
                  <a:pt x="225171" y="137413"/>
                </a:lnTo>
                <a:lnTo>
                  <a:pt x="140843" y="133096"/>
                </a:lnTo>
                <a:lnTo>
                  <a:pt x="69723" y="120268"/>
                </a:lnTo>
                <a:lnTo>
                  <a:pt x="40639" y="110236"/>
                </a:lnTo>
                <a:lnTo>
                  <a:pt x="18923" y="98805"/>
                </a:lnTo>
                <a:lnTo>
                  <a:pt x="5841" y="85851"/>
                </a:lnTo>
                <a:lnTo>
                  <a:pt x="0" y="6731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6776593" y="1724660"/>
            <a:ext cx="1863471" cy="864742"/>
          </a:xfrm>
          <a:custGeom>
            <a:avLst/>
            <a:gdLst/>
            <a:ahLst/>
            <a:cxnLst/>
            <a:rect l="l" t="t" r="r" b="b"/>
            <a:pathLst>
              <a:path w="1863471" h="864742">
                <a:moveTo>
                  <a:pt x="0" y="432307"/>
                </a:moveTo>
                <a:lnTo>
                  <a:pt x="3088" y="467782"/>
                </a:lnTo>
                <a:lnTo>
                  <a:pt x="12196" y="502465"/>
                </a:lnTo>
                <a:lnTo>
                  <a:pt x="47505" y="569013"/>
                </a:lnTo>
                <a:lnTo>
                  <a:pt x="73227" y="600656"/>
                </a:lnTo>
                <a:lnTo>
                  <a:pt x="104008" y="631063"/>
                </a:lnTo>
                <a:lnTo>
                  <a:pt x="139608" y="660122"/>
                </a:lnTo>
                <a:lnTo>
                  <a:pt x="179787" y="687724"/>
                </a:lnTo>
                <a:lnTo>
                  <a:pt x="224305" y="713756"/>
                </a:lnTo>
                <a:lnTo>
                  <a:pt x="272922" y="738108"/>
                </a:lnTo>
                <a:lnTo>
                  <a:pt x="325400" y="760668"/>
                </a:lnTo>
                <a:lnTo>
                  <a:pt x="381496" y="781325"/>
                </a:lnTo>
                <a:lnTo>
                  <a:pt x="440973" y="799968"/>
                </a:lnTo>
                <a:lnTo>
                  <a:pt x="503590" y="816486"/>
                </a:lnTo>
                <a:lnTo>
                  <a:pt x="569106" y="830768"/>
                </a:lnTo>
                <a:lnTo>
                  <a:pt x="637283" y="842702"/>
                </a:lnTo>
                <a:lnTo>
                  <a:pt x="707881" y="852178"/>
                </a:lnTo>
                <a:lnTo>
                  <a:pt x="780659" y="859084"/>
                </a:lnTo>
                <a:lnTo>
                  <a:pt x="855378" y="863309"/>
                </a:lnTo>
                <a:lnTo>
                  <a:pt x="931799" y="864742"/>
                </a:lnTo>
                <a:lnTo>
                  <a:pt x="1008200" y="863309"/>
                </a:lnTo>
                <a:lnTo>
                  <a:pt x="1082903" y="859084"/>
                </a:lnTo>
                <a:lnTo>
                  <a:pt x="1155667" y="852178"/>
                </a:lnTo>
                <a:lnTo>
                  <a:pt x="1226252" y="842702"/>
                </a:lnTo>
                <a:lnTo>
                  <a:pt x="1294417" y="830768"/>
                </a:lnTo>
                <a:lnTo>
                  <a:pt x="1359924" y="816486"/>
                </a:lnTo>
                <a:lnTo>
                  <a:pt x="1422532" y="799968"/>
                </a:lnTo>
                <a:lnTo>
                  <a:pt x="1482001" y="781325"/>
                </a:lnTo>
                <a:lnTo>
                  <a:pt x="1538092" y="760668"/>
                </a:lnTo>
                <a:lnTo>
                  <a:pt x="1590563" y="738108"/>
                </a:lnTo>
                <a:lnTo>
                  <a:pt x="1639177" y="713756"/>
                </a:lnTo>
                <a:lnTo>
                  <a:pt x="1683691" y="687724"/>
                </a:lnTo>
                <a:lnTo>
                  <a:pt x="1723868" y="660122"/>
                </a:lnTo>
                <a:lnTo>
                  <a:pt x="1759466" y="631063"/>
                </a:lnTo>
                <a:lnTo>
                  <a:pt x="1790245" y="600656"/>
                </a:lnTo>
                <a:lnTo>
                  <a:pt x="1815966" y="569013"/>
                </a:lnTo>
                <a:lnTo>
                  <a:pt x="1836390" y="536246"/>
                </a:lnTo>
                <a:lnTo>
                  <a:pt x="1860382" y="467782"/>
                </a:lnTo>
                <a:lnTo>
                  <a:pt x="1863471" y="432307"/>
                </a:lnTo>
                <a:lnTo>
                  <a:pt x="1860382" y="396851"/>
                </a:lnTo>
                <a:lnTo>
                  <a:pt x="1836390" y="328418"/>
                </a:lnTo>
                <a:lnTo>
                  <a:pt x="1815966" y="295664"/>
                </a:lnTo>
                <a:lnTo>
                  <a:pt x="1790245" y="264032"/>
                </a:lnTo>
                <a:lnTo>
                  <a:pt x="1759466" y="233636"/>
                </a:lnTo>
                <a:lnTo>
                  <a:pt x="1723868" y="204585"/>
                </a:lnTo>
                <a:lnTo>
                  <a:pt x="1683691" y="176991"/>
                </a:lnTo>
                <a:lnTo>
                  <a:pt x="1639177" y="150965"/>
                </a:lnTo>
                <a:lnTo>
                  <a:pt x="1590563" y="126619"/>
                </a:lnTo>
                <a:lnTo>
                  <a:pt x="1538092" y="104063"/>
                </a:lnTo>
                <a:lnTo>
                  <a:pt x="1482001" y="83409"/>
                </a:lnTo>
                <a:lnTo>
                  <a:pt x="1422532" y="64768"/>
                </a:lnTo>
                <a:lnTo>
                  <a:pt x="1359924" y="48252"/>
                </a:lnTo>
                <a:lnTo>
                  <a:pt x="1294417" y="33972"/>
                </a:lnTo>
                <a:lnTo>
                  <a:pt x="1226252" y="22039"/>
                </a:lnTo>
                <a:lnTo>
                  <a:pt x="1155667" y="12563"/>
                </a:lnTo>
                <a:lnTo>
                  <a:pt x="1082903" y="5658"/>
                </a:lnTo>
                <a:lnTo>
                  <a:pt x="1008200" y="1433"/>
                </a:lnTo>
                <a:lnTo>
                  <a:pt x="931799" y="0"/>
                </a:lnTo>
                <a:lnTo>
                  <a:pt x="855378" y="1433"/>
                </a:lnTo>
                <a:lnTo>
                  <a:pt x="780659" y="5658"/>
                </a:lnTo>
                <a:lnTo>
                  <a:pt x="707881" y="12563"/>
                </a:lnTo>
                <a:lnTo>
                  <a:pt x="637283" y="22039"/>
                </a:lnTo>
                <a:lnTo>
                  <a:pt x="569106" y="33972"/>
                </a:lnTo>
                <a:lnTo>
                  <a:pt x="503590" y="48252"/>
                </a:lnTo>
                <a:lnTo>
                  <a:pt x="440973" y="64768"/>
                </a:lnTo>
                <a:lnTo>
                  <a:pt x="381496" y="83409"/>
                </a:lnTo>
                <a:lnTo>
                  <a:pt x="325400" y="104063"/>
                </a:lnTo>
                <a:lnTo>
                  <a:pt x="272922" y="126619"/>
                </a:lnTo>
                <a:lnTo>
                  <a:pt x="224305" y="150965"/>
                </a:lnTo>
                <a:lnTo>
                  <a:pt x="179787" y="176991"/>
                </a:lnTo>
                <a:lnTo>
                  <a:pt x="139608" y="204585"/>
                </a:lnTo>
                <a:lnTo>
                  <a:pt x="104008" y="233636"/>
                </a:lnTo>
                <a:lnTo>
                  <a:pt x="73227" y="264032"/>
                </a:lnTo>
                <a:lnTo>
                  <a:pt x="47505" y="295664"/>
                </a:lnTo>
                <a:lnTo>
                  <a:pt x="27081" y="328418"/>
                </a:lnTo>
                <a:lnTo>
                  <a:pt x="3088" y="396851"/>
                </a:lnTo>
                <a:lnTo>
                  <a:pt x="0" y="432307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6776593" y="1724660"/>
            <a:ext cx="1863471" cy="864742"/>
          </a:xfrm>
          <a:custGeom>
            <a:avLst/>
            <a:gdLst/>
            <a:ahLst/>
            <a:cxnLst/>
            <a:rect l="l" t="t" r="r" b="b"/>
            <a:pathLst>
              <a:path w="1863471" h="864742">
                <a:moveTo>
                  <a:pt x="0" y="432307"/>
                </a:moveTo>
                <a:lnTo>
                  <a:pt x="12196" y="362184"/>
                </a:lnTo>
                <a:lnTo>
                  <a:pt x="47505" y="295664"/>
                </a:lnTo>
                <a:lnTo>
                  <a:pt x="73227" y="264032"/>
                </a:lnTo>
                <a:lnTo>
                  <a:pt x="104008" y="233636"/>
                </a:lnTo>
                <a:lnTo>
                  <a:pt x="139608" y="204585"/>
                </a:lnTo>
                <a:lnTo>
                  <a:pt x="179787" y="176991"/>
                </a:lnTo>
                <a:lnTo>
                  <a:pt x="224305" y="150965"/>
                </a:lnTo>
                <a:lnTo>
                  <a:pt x="272922" y="126619"/>
                </a:lnTo>
                <a:lnTo>
                  <a:pt x="325400" y="104063"/>
                </a:lnTo>
                <a:lnTo>
                  <a:pt x="381496" y="83409"/>
                </a:lnTo>
                <a:lnTo>
                  <a:pt x="440973" y="64768"/>
                </a:lnTo>
                <a:lnTo>
                  <a:pt x="503590" y="48252"/>
                </a:lnTo>
                <a:lnTo>
                  <a:pt x="569106" y="33972"/>
                </a:lnTo>
                <a:lnTo>
                  <a:pt x="637283" y="22039"/>
                </a:lnTo>
                <a:lnTo>
                  <a:pt x="707881" y="12563"/>
                </a:lnTo>
                <a:lnTo>
                  <a:pt x="780659" y="5658"/>
                </a:lnTo>
                <a:lnTo>
                  <a:pt x="855378" y="1433"/>
                </a:lnTo>
                <a:lnTo>
                  <a:pt x="931799" y="0"/>
                </a:lnTo>
                <a:lnTo>
                  <a:pt x="1008200" y="1433"/>
                </a:lnTo>
                <a:lnTo>
                  <a:pt x="1082903" y="5658"/>
                </a:lnTo>
                <a:lnTo>
                  <a:pt x="1155667" y="12563"/>
                </a:lnTo>
                <a:lnTo>
                  <a:pt x="1226252" y="22039"/>
                </a:lnTo>
                <a:lnTo>
                  <a:pt x="1294417" y="33972"/>
                </a:lnTo>
                <a:lnTo>
                  <a:pt x="1359924" y="48252"/>
                </a:lnTo>
                <a:lnTo>
                  <a:pt x="1422532" y="64768"/>
                </a:lnTo>
                <a:lnTo>
                  <a:pt x="1482001" y="83409"/>
                </a:lnTo>
                <a:lnTo>
                  <a:pt x="1538092" y="104063"/>
                </a:lnTo>
                <a:lnTo>
                  <a:pt x="1590563" y="126619"/>
                </a:lnTo>
                <a:lnTo>
                  <a:pt x="1639177" y="150965"/>
                </a:lnTo>
                <a:lnTo>
                  <a:pt x="1683691" y="176991"/>
                </a:lnTo>
                <a:lnTo>
                  <a:pt x="1723868" y="204585"/>
                </a:lnTo>
                <a:lnTo>
                  <a:pt x="1759466" y="233636"/>
                </a:lnTo>
                <a:lnTo>
                  <a:pt x="1790245" y="264032"/>
                </a:lnTo>
                <a:lnTo>
                  <a:pt x="1815966" y="295664"/>
                </a:lnTo>
                <a:lnTo>
                  <a:pt x="1836390" y="328418"/>
                </a:lnTo>
                <a:lnTo>
                  <a:pt x="1860382" y="396851"/>
                </a:lnTo>
                <a:lnTo>
                  <a:pt x="1863471" y="432307"/>
                </a:lnTo>
                <a:lnTo>
                  <a:pt x="1860382" y="467782"/>
                </a:lnTo>
                <a:lnTo>
                  <a:pt x="1836390" y="536246"/>
                </a:lnTo>
                <a:lnTo>
                  <a:pt x="1815966" y="569013"/>
                </a:lnTo>
                <a:lnTo>
                  <a:pt x="1790245" y="600656"/>
                </a:lnTo>
                <a:lnTo>
                  <a:pt x="1759466" y="631063"/>
                </a:lnTo>
                <a:lnTo>
                  <a:pt x="1723868" y="660122"/>
                </a:lnTo>
                <a:lnTo>
                  <a:pt x="1683691" y="687724"/>
                </a:lnTo>
                <a:lnTo>
                  <a:pt x="1639177" y="713756"/>
                </a:lnTo>
                <a:lnTo>
                  <a:pt x="1590563" y="738108"/>
                </a:lnTo>
                <a:lnTo>
                  <a:pt x="1538092" y="760668"/>
                </a:lnTo>
                <a:lnTo>
                  <a:pt x="1482001" y="781325"/>
                </a:lnTo>
                <a:lnTo>
                  <a:pt x="1422532" y="799968"/>
                </a:lnTo>
                <a:lnTo>
                  <a:pt x="1359924" y="816486"/>
                </a:lnTo>
                <a:lnTo>
                  <a:pt x="1294417" y="830768"/>
                </a:lnTo>
                <a:lnTo>
                  <a:pt x="1226252" y="842702"/>
                </a:lnTo>
                <a:lnTo>
                  <a:pt x="1155667" y="852178"/>
                </a:lnTo>
                <a:lnTo>
                  <a:pt x="1082903" y="859084"/>
                </a:lnTo>
                <a:lnTo>
                  <a:pt x="1008200" y="863309"/>
                </a:lnTo>
                <a:lnTo>
                  <a:pt x="931799" y="864742"/>
                </a:lnTo>
                <a:lnTo>
                  <a:pt x="855378" y="863309"/>
                </a:lnTo>
                <a:lnTo>
                  <a:pt x="780659" y="859084"/>
                </a:lnTo>
                <a:lnTo>
                  <a:pt x="707881" y="852178"/>
                </a:lnTo>
                <a:lnTo>
                  <a:pt x="637283" y="842702"/>
                </a:lnTo>
                <a:lnTo>
                  <a:pt x="569106" y="830768"/>
                </a:lnTo>
                <a:lnTo>
                  <a:pt x="503590" y="816486"/>
                </a:lnTo>
                <a:lnTo>
                  <a:pt x="440973" y="799968"/>
                </a:lnTo>
                <a:lnTo>
                  <a:pt x="381496" y="781325"/>
                </a:lnTo>
                <a:lnTo>
                  <a:pt x="325400" y="760668"/>
                </a:lnTo>
                <a:lnTo>
                  <a:pt x="272922" y="738108"/>
                </a:lnTo>
                <a:lnTo>
                  <a:pt x="224305" y="713756"/>
                </a:lnTo>
                <a:lnTo>
                  <a:pt x="179787" y="687724"/>
                </a:lnTo>
                <a:lnTo>
                  <a:pt x="139608" y="660122"/>
                </a:lnTo>
                <a:lnTo>
                  <a:pt x="104008" y="631063"/>
                </a:lnTo>
                <a:lnTo>
                  <a:pt x="73227" y="600656"/>
                </a:lnTo>
                <a:lnTo>
                  <a:pt x="47505" y="569013"/>
                </a:lnTo>
                <a:lnTo>
                  <a:pt x="27081" y="536246"/>
                </a:lnTo>
                <a:lnTo>
                  <a:pt x="3088" y="467782"/>
                </a:lnTo>
                <a:lnTo>
                  <a:pt x="0" y="43230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4351020" y="4384929"/>
            <a:ext cx="415416" cy="1142492"/>
          </a:xfrm>
          <a:custGeom>
            <a:avLst/>
            <a:gdLst/>
            <a:ahLst/>
            <a:cxnLst/>
            <a:rect l="l" t="t" r="r" b="b"/>
            <a:pathLst>
              <a:path w="415416" h="1142491">
                <a:moveTo>
                  <a:pt x="241172" y="1142492"/>
                </a:moveTo>
                <a:lnTo>
                  <a:pt x="284733" y="1142492"/>
                </a:lnTo>
                <a:lnTo>
                  <a:pt x="358775" y="1110996"/>
                </a:lnTo>
                <a:lnTo>
                  <a:pt x="370458" y="1022223"/>
                </a:lnTo>
                <a:lnTo>
                  <a:pt x="337057" y="1022223"/>
                </a:lnTo>
                <a:lnTo>
                  <a:pt x="284733" y="1009396"/>
                </a:lnTo>
                <a:lnTo>
                  <a:pt x="341375" y="1009396"/>
                </a:lnTo>
                <a:lnTo>
                  <a:pt x="367538" y="1000760"/>
                </a:lnTo>
                <a:lnTo>
                  <a:pt x="376174" y="798830"/>
                </a:lnTo>
                <a:lnTo>
                  <a:pt x="393700" y="622808"/>
                </a:lnTo>
                <a:lnTo>
                  <a:pt x="400938" y="519684"/>
                </a:lnTo>
                <a:lnTo>
                  <a:pt x="402335" y="396621"/>
                </a:lnTo>
                <a:lnTo>
                  <a:pt x="415416" y="219075"/>
                </a:lnTo>
                <a:lnTo>
                  <a:pt x="352932" y="224790"/>
                </a:lnTo>
                <a:lnTo>
                  <a:pt x="233933" y="231902"/>
                </a:lnTo>
                <a:lnTo>
                  <a:pt x="152526" y="231902"/>
                </a:lnTo>
                <a:lnTo>
                  <a:pt x="130809" y="95885"/>
                </a:lnTo>
                <a:lnTo>
                  <a:pt x="126364" y="0"/>
                </a:lnTo>
                <a:lnTo>
                  <a:pt x="122046" y="71501"/>
                </a:lnTo>
                <a:lnTo>
                  <a:pt x="106044" y="228981"/>
                </a:lnTo>
                <a:lnTo>
                  <a:pt x="4444" y="201803"/>
                </a:lnTo>
                <a:lnTo>
                  <a:pt x="0" y="316357"/>
                </a:lnTo>
                <a:lnTo>
                  <a:pt x="8762" y="498221"/>
                </a:lnTo>
                <a:lnTo>
                  <a:pt x="1524" y="604139"/>
                </a:lnTo>
                <a:lnTo>
                  <a:pt x="18922" y="705866"/>
                </a:lnTo>
                <a:lnTo>
                  <a:pt x="56641" y="963549"/>
                </a:lnTo>
                <a:lnTo>
                  <a:pt x="100202" y="990727"/>
                </a:lnTo>
                <a:lnTo>
                  <a:pt x="62483" y="995045"/>
                </a:lnTo>
                <a:lnTo>
                  <a:pt x="62483" y="1059434"/>
                </a:lnTo>
                <a:lnTo>
                  <a:pt x="104647" y="1096645"/>
                </a:lnTo>
                <a:lnTo>
                  <a:pt x="196087" y="1100963"/>
                </a:lnTo>
                <a:lnTo>
                  <a:pt x="201929" y="1059434"/>
                </a:lnTo>
                <a:lnTo>
                  <a:pt x="210692" y="1040892"/>
                </a:lnTo>
                <a:lnTo>
                  <a:pt x="178688" y="838962"/>
                </a:lnTo>
                <a:lnTo>
                  <a:pt x="162687" y="701548"/>
                </a:lnTo>
                <a:lnTo>
                  <a:pt x="148208" y="582676"/>
                </a:lnTo>
                <a:lnTo>
                  <a:pt x="135127" y="375031"/>
                </a:lnTo>
                <a:lnTo>
                  <a:pt x="175767" y="674370"/>
                </a:lnTo>
                <a:lnTo>
                  <a:pt x="188849" y="801751"/>
                </a:lnTo>
                <a:lnTo>
                  <a:pt x="223774" y="1022223"/>
                </a:lnTo>
                <a:lnTo>
                  <a:pt x="219328" y="1083818"/>
                </a:lnTo>
                <a:lnTo>
                  <a:pt x="241172" y="114249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4265422" y="5428615"/>
            <a:ext cx="458850" cy="287832"/>
          </a:xfrm>
          <a:custGeom>
            <a:avLst/>
            <a:gdLst/>
            <a:ahLst/>
            <a:cxnLst/>
            <a:rect l="l" t="t" r="r" b="b"/>
            <a:pathLst>
              <a:path w="458850" h="287832">
                <a:moveTo>
                  <a:pt x="450214" y="0"/>
                </a:moveTo>
                <a:lnTo>
                  <a:pt x="161162" y="33020"/>
                </a:lnTo>
                <a:lnTo>
                  <a:pt x="98678" y="83058"/>
                </a:lnTo>
                <a:lnTo>
                  <a:pt x="0" y="130302"/>
                </a:lnTo>
                <a:lnTo>
                  <a:pt x="0" y="161836"/>
                </a:lnTo>
                <a:lnTo>
                  <a:pt x="52197" y="180454"/>
                </a:lnTo>
                <a:lnTo>
                  <a:pt x="142239" y="176149"/>
                </a:lnTo>
                <a:lnTo>
                  <a:pt x="236727" y="157480"/>
                </a:lnTo>
                <a:lnTo>
                  <a:pt x="297688" y="143256"/>
                </a:lnTo>
                <a:lnTo>
                  <a:pt x="284606" y="213372"/>
                </a:lnTo>
                <a:lnTo>
                  <a:pt x="271525" y="246316"/>
                </a:lnTo>
                <a:lnTo>
                  <a:pt x="277367" y="269214"/>
                </a:lnTo>
                <a:lnTo>
                  <a:pt x="347090" y="287832"/>
                </a:lnTo>
                <a:lnTo>
                  <a:pt x="424052" y="246316"/>
                </a:lnTo>
                <a:lnTo>
                  <a:pt x="441451" y="204787"/>
                </a:lnTo>
                <a:lnTo>
                  <a:pt x="441451" y="167563"/>
                </a:lnTo>
                <a:lnTo>
                  <a:pt x="458850" y="138938"/>
                </a:lnTo>
                <a:lnTo>
                  <a:pt x="450214" y="0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4265422" y="5428615"/>
            <a:ext cx="458850" cy="287832"/>
          </a:xfrm>
          <a:custGeom>
            <a:avLst/>
            <a:gdLst/>
            <a:ahLst/>
            <a:cxnLst/>
            <a:rect l="l" t="t" r="r" b="b"/>
            <a:pathLst>
              <a:path w="458850" h="287832">
                <a:moveTo>
                  <a:pt x="161162" y="33020"/>
                </a:moveTo>
                <a:lnTo>
                  <a:pt x="98678" y="83058"/>
                </a:lnTo>
                <a:lnTo>
                  <a:pt x="0" y="130302"/>
                </a:lnTo>
                <a:lnTo>
                  <a:pt x="0" y="161836"/>
                </a:lnTo>
                <a:lnTo>
                  <a:pt x="52197" y="180454"/>
                </a:lnTo>
                <a:lnTo>
                  <a:pt x="142239" y="176149"/>
                </a:lnTo>
                <a:lnTo>
                  <a:pt x="236727" y="157480"/>
                </a:lnTo>
                <a:lnTo>
                  <a:pt x="297688" y="143256"/>
                </a:lnTo>
                <a:lnTo>
                  <a:pt x="284606" y="213372"/>
                </a:lnTo>
                <a:lnTo>
                  <a:pt x="271525" y="246316"/>
                </a:lnTo>
                <a:lnTo>
                  <a:pt x="277367" y="269214"/>
                </a:lnTo>
                <a:lnTo>
                  <a:pt x="347090" y="287832"/>
                </a:lnTo>
                <a:lnTo>
                  <a:pt x="424052" y="246316"/>
                </a:lnTo>
                <a:lnTo>
                  <a:pt x="441451" y="204787"/>
                </a:lnTo>
                <a:lnTo>
                  <a:pt x="441451" y="167563"/>
                </a:lnTo>
                <a:lnTo>
                  <a:pt x="458850" y="138938"/>
                </a:lnTo>
                <a:lnTo>
                  <a:pt x="450214" y="0"/>
                </a:lnTo>
                <a:lnTo>
                  <a:pt x="161162" y="3302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4278503" y="5517388"/>
            <a:ext cx="137922" cy="41528"/>
          </a:xfrm>
          <a:custGeom>
            <a:avLst/>
            <a:gdLst/>
            <a:ahLst/>
            <a:cxnLst/>
            <a:rect l="l" t="t" r="r" b="b"/>
            <a:pathLst>
              <a:path w="137922" h="41528">
                <a:moveTo>
                  <a:pt x="0" y="38734"/>
                </a:moveTo>
                <a:lnTo>
                  <a:pt x="72517" y="41528"/>
                </a:lnTo>
                <a:lnTo>
                  <a:pt x="137922" y="25781"/>
                </a:lnTo>
                <a:lnTo>
                  <a:pt x="85598" y="0"/>
                </a:lnTo>
                <a:lnTo>
                  <a:pt x="0" y="38734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4374261" y="5488813"/>
            <a:ext cx="151129" cy="45846"/>
          </a:xfrm>
          <a:custGeom>
            <a:avLst/>
            <a:gdLst/>
            <a:ahLst/>
            <a:cxnLst/>
            <a:rect l="l" t="t" r="r" b="b"/>
            <a:pathLst>
              <a:path w="151129" h="45847">
                <a:moveTo>
                  <a:pt x="81406" y="15748"/>
                </a:moveTo>
                <a:lnTo>
                  <a:pt x="32003" y="0"/>
                </a:lnTo>
                <a:lnTo>
                  <a:pt x="0" y="22859"/>
                </a:lnTo>
                <a:lnTo>
                  <a:pt x="45085" y="45846"/>
                </a:lnTo>
                <a:lnTo>
                  <a:pt x="79883" y="40131"/>
                </a:lnTo>
                <a:lnTo>
                  <a:pt x="119125" y="30099"/>
                </a:lnTo>
                <a:lnTo>
                  <a:pt x="151129" y="21462"/>
                </a:lnTo>
                <a:lnTo>
                  <a:pt x="81406" y="15748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4550029" y="5590451"/>
            <a:ext cx="130683" cy="88773"/>
          </a:xfrm>
          <a:custGeom>
            <a:avLst/>
            <a:gdLst/>
            <a:ahLst/>
            <a:cxnLst/>
            <a:rect l="l" t="t" r="r" b="b"/>
            <a:pathLst>
              <a:path w="130683" h="88773">
                <a:moveTo>
                  <a:pt x="123444" y="51536"/>
                </a:moveTo>
                <a:lnTo>
                  <a:pt x="130683" y="7162"/>
                </a:lnTo>
                <a:lnTo>
                  <a:pt x="94361" y="15748"/>
                </a:lnTo>
                <a:lnTo>
                  <a:pt x="53721" y="15748"/>
                </a:lnTo>
                <a:lnTo>
                  <a:pt x="23241" y="0"/>
                </a:lnTo>
                <a:lnTo>
                  <a:pt x="18923" y="25768"/>
                </a:lnTo>
                <a:lnTo>
                  <a:pt x="14478" y="50114"/>
                </a:lnTo>
                <a:lnTo>
                  <a:pt x="0" y="75882"/>
                </a:lnTo>
                <a:lnTo>
                  <a:pt x="37719" y="87337"/>
                </a:lnTo>
                <a:lnTo>
                  <a:pt x="74041" y="88773"/>
                </a:lnTo>
                <a:lnTo>
                  <a:pt x="107442" y="71589"/>
                </a:lnTo>
                <a:lnTo>
                  <a:pt x="123444" y="51536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4573270" y="5536057"/>
            <a:ext cx="107441" cy="62979"/>
          </a:xfrm>
          <a:custGeom>
            <a:avLst/>
            <a:gdLst/>
            <a:ahLst/>
            <a:cxnLst/>
            <a:rect l="l" t="t" r="r" b="b"/>
            <a:pathLst>
              <a:path w="107441" h="62979">
                <a:moveTo>
                  <a:pt x="84200" y="11430"/>
                </a:moveTo>
                <a:lnTo>
                  <a:pt x="18922" y="20066"/>
                </a:lnTo>
                <a:lnTo>
                  <a:pt x="8762" y="12827"/>
                </a:lnTo>
                <a:lnTo>
                  <a:pt x="0" y="47244"/>
                </a:lnTo>
                <a:lnTo>
                  <a:pt x="29082" y="60121"/>
                </a:lnTo>
                <a:lnTo>
                  <a:pt x="74040" y="62979"/>
                </a:lnTo>
                <a:lnTo>
                  <a:pt x="107441" y="55829"/>
                </a:lnTo>
                <a:lnTo>
                  <a:pt x="104647" y="24384"/>
                </a:lnTo>
                <a:lnTo>
                  <a:pt x="104647" y="0"/>
                </a:lnTo>
                <a:lnTo>
                  <a:pt x="84200" y="1143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4458589" y="3544442"/>
            <a:ext cx="184403" cy="496824"/>
          </a:xfrm>
          <a:custGeom>
            <a:avLst/>
            <a:gdLst/>
            <a:ahLst/>
            <a:cxnLst/>
            <a:rect l="l" t="t" r="r" b="b"/>
            <a:pathLst>
              <a:path w="184403" h="496824">
                <a:moveTo>
                  <a:pt x="0" y="98806"/>
                </a:moveTo>
                <a:lnTo>
                  <a:pt x="0" y="188976"/>
                </a:lnTo>
                <a:lnTo>
                  <a:pt x="4318" y="332105"/>
                </a:lnTo>
                <a:lnTo>
                  <a:pt x="33400" y="455295"/>
                </a:lnTo>
                <a:lnTo>
                  <a:pt x="43561" y="496824"/>
                </a:lnTo>
                <a:lnTo>
                  <a:pt x="58038" y="382270"/>
                </a:lnTo>
                <a:lnTo>
                  <a:pt x="76962" y="264922"/>
                </a:lnTo>
                <a:lnTo>
                  <a:pt x="105918" y="188976"/>
                </a:lnTo>
                <a:lnTo>
                  <a:pt x="132080" y="128778"/>
                </a:lnTo>
                <a:lnTo>
                  <a:pt x="146685" y="107315"/>
                </a:lnTo>
                <a:lnTo>
                  <a:pt x="184403" y="41529"/>
                </a:lnTo>
                <a:lnTo>
                  <a:pt x="174244" y="0"/>
                </a:lnTo>
                <a:lnTo>
                  <a:pt x="1397" y="37211"/>
                </a:lnTo>
                <a:lnTo>
                  <a:pt x="0" y="98806"/>
                </a:lnTo>
                <a:close/>
              </a:path>
            </a:pathLst>
          </a:custGeom>
          <a:solidFill>
            <a:srgbClr val="C0C0C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4458589" y="3544442"/>
            <a:ext cx="184403" cy="496824"/>
          </a:xfrm>
          <a:custGeom>
            <a:avLst/>
            <a:gdLst/>
            <a:ahLst/>
            <a:cxnLst/>
            <a:rect l="l" t="t" r="r" b="b"/>
            <a:pathLst>
              <a:path w="184403" h="496824">
                <a:moveTo>
                  <a:pt x="0" y="98806"/>
                </a:moveTo>
                <a:lnTo>
                  <a:pt x="0" y="188976"/>
                </a:lnTo>
                <a:lnTo>
                  <a:pt x="4318" y="332105"/>
                </a:lnTo>
                <a:lnTo>
                  <a:pt x="33400" y="455295"/>
                </a:lnTo>
                <a:lnTo>
                  <a:pt x="43561" y="496824"/>
                </a:lnTo>
                <a:lnTo>
                  <a:pt x="58038" y="382270"/>
                </a:lnTo>
                <a:lnTo>
                  <a:pt x="76962" y="264922"/>
                </a:lnTo>
                <a:lnTo>
                  <a:pt x="105918" y="188976"/>
                </a:lnTo>
                <a:lnTo>
                  <a:pt x="132080" y="128778"/>
                </a:lnTo>
                <a:lnTo>
                  <a:pt x="146685" y="107315"/>
                </a:lnTo>
                <a:lnTo>
                  <a:pt x="184403" y="41529"/>
                </a:lnTo>
                <a:lnTo>
                  <a:pt x="174244" y="0"/>
                </a:lnTo>
                <a:lnTo>
                  <a:pt x="1397" y="37211"/>
                </a:lnTo>
                <a:lnTo>
                  <a:pt x="0" y="98806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4369943" y="3611753"/>
            <a:ext cx="132207" cy="601345"/>
          </a:xfrm>
          <a:custGeom>
            <a:avLst/>
            <a:gdLst/>
            <a:ahLst/>
            <a:cxnLst/>
            <a:rect l="l" t="t" r="r" b="b"/>
            <a:pathLst>
              <a:path w="132207" h="601345">
                <a:moveTo>
                  <a:pt x="17399" y="194691"/>
                </a:moveTo>
                <a:lnTo>
                  <a:pt x="26162" y="249047"/>
                </a:lnTo>
                <a:lnTo>
                  <a:pt x="39243" y="324993"/>
                </a:lnTo>
                <a:lnTo>
                  <a:pt x="49403" y="367919"/>
                </a:lnTo>
                <a:lnTo>
                  <a:pt x="58039" y="423799"/>
                </a:lnTo>
                <a:lnTo>
                  <a:pt x="106045" y="601345"/>
                </a:lnTo>
                <a:lnTo>
                  <a:pt x="132207" y="534035"/>
                </a:lnTo>
                <a:lnTo>
                  <a:pt x="100203" y="386588"/>
                </a:lnTo>
                <a:lnTo>
                  <a:pt x="82804" y="302133"/>
                </a:lnTo>
                <a:lnTo>
                  <a:pt x="76962" y="223266"/>
                </a:lnTo>
                <a:lnTo>
                  <a:pt x="75565" y="127381"/>
                </a:lnTo>
                <a:lnTo>
                  <a:pt x="72644" y="70104"/>
                </a:lnTo>
                <a:lnTo>
                  <a:pt x="79883" y="47244"/>
                </a:lnTo>
                <a:lnTo>
                  <a:pt x="69723" y="27178"/>
                </a:lnTo>
                <a:lnTo>
                  <a:pt x="65405" y="15748"/>
                </a:lnTo>
                <a:lnTo>
                  <a:pt x="60960" y="0"/>
                </a:lnTo>
                <a:lnTo>
                  <a:pt x="23241" y="22860"/>
                </a:lnTo>
                <a:lnTo>
                  <a:pt x="14478" y="45720"/>
                </a:lnTo>
                <a:lnTo>
                  <a:pt x="0" y="94488"/>
                </a:lnTo>
                <a:lnTo>
                  <a:pt x="29083" y="111633"/>
                </a:lnTo>
                <a:lnTo>
                  <a:pt x="7239" y="137414"/>
                </a:lnTo>
                <a:lnTo>
                  <a:pt x="17399" y="194691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3889248" y="3574541"/>
            <a:ext cx="1015238" cy="1975866"/>
          </a:xfrm>
          <a:custGeom>
            <a:avLst/>
            <a:gdLst/>
            <a:ahLst/>
            <a:cxnLst/>
            <a:rect l="l" t="t" r="r" b="b"/>
            <a:pathLst>
              <a:path w="1015238" h="1975866">
                <a:moveTo>
                  <a:pt x="845312" y="1858391"/>
                </a:moveTo>
                <a:lnTo>
                  <a:pt x="840866" y="1798320"/>
                </a:lnTo>
                <a:lnTo>
                  <a:pt x="853948" y="1655064"/>
                </a:lnTo>
                <a:lnTo>
                  <a:pt x="874267" y="1418844"/>
                </a:lnTo>
                <a:lnTo>
                  <a:pt x="893190" y="1012190"/>
                </a:lnTo>
                <a:lnTo>
                  <a:pt x="919352" y="953516"/>
                </a:lnTo>
                <a:lnTo>
                  <a:pt x="927988" y="823214"/>
                </a:lnTo>
                <a:lnTo>
                  <a:pt x="977391" y="831850"/>
                </a:lnTo>
                <a:lnTo>
                  <a:pt x="1002156" y="707263"/>
                </a:lnTo>
                <a:lnTo>
                  <a:pt x="1006475" y="618490"/>
                </a:lnTo>
                <a:lnTo>
                  <a:pt x="1015238" y="522605"/>
                </a:lnTo>
                <a:lnTo>
                  <a:pt x="1010792" y="448056"/>
                </a:lnTo>
                <a:lnTo>
                  <a:pt x="987551" y="359283"/>
                </a:lnTo>
                <a:lnTo>
                  <a:pt x="964311" y="274828"/>
                </a:lnTo>
                <a:lnTo>
                  <a:pt x="948309" y="196088"/>
                </a:lnTo>
                <a:lnTo>
                  <a:pt x="939673" y="120269"/>
                </a:lnTo>
                <a:lnTo>
                  <a:pt x="927988" y="100203"/>
                </a:lnTo>
                <a:lnTo>
                  <a:pt x="897509" y="78740"/>
                </a:lnTo>
                <a:lnTo>
                  <a:pt x="829310" y="57277"/>
                </a:lnTo>
                <a:lnTo>
                  <a:pt x="766826" y="25781"/>
                </a:lnTo>
                <a:lnTo>
                  <a:pt x="758063" y="0"/>
                </a:lnTo>
                <a:lnTo>
                  <a:pt x="544576" y="22860"/>
                </a:lnTo>
                <a:lnTo>
                  <a:pt x="509777" y="47244"/>
                </a:lnTo>
                <a:lnTo>
                  <a:pt x="476376" y="51435"/>
                </a:lnTo>
                <a:lnTo>
                  <a:pt x="438530" y="65786"/>
                </a:lnTo>
                <a:lnTo>
                  <a:pt x="419735" y="78740"/>
                </a:lnTo>
                <a:lnTo>
                  <a:pt x="403732" y="101600"/>
                </a:lnTo>
                <a:lnTo>
                  <a:pt x="383413" y="138811"/>
                </a:lnTo>
                <a:lnTo>
                  <a:pt x="370331" y="153162"/>
                </a:lnTo>
                <a:lnTo>
                  <a:pt x="320928" y="213233"/>
                </a:lnTo>
                <a:lnTo>
                  <a:pt x="293369" y="247650"/>
                </a:lnTo>
                <a:lnTo>
                  <a:pt x="290449" y="257683"/>
                </a:lnTo>
                <a:lnTo>
                  <a:pt x="270128" y="257683"/>
                </a:lnTo>
                <a:lnTo>
                  <a:pt x="270128" y="269113"/>
                </a:lnTo>
                <a:lnTo>
                  <a:pt x="248285" y="260477"/>
                </a:lnTo>
                <a:lnTo>
                  <a:pt x="239649" y="263398"/>
                </a:lnTo>
                <a:lnTo>
                  <a:pt x="75437" y="137414"/>
                </a:lnTo>
                <a:lnTo>
                  <a:pt x="62356" y="143129"/>
                </a:lnTo>
                <a:lnTo>
                  <a:pt x="66801" y="151765"/>
                </a:lnTo>
                <a:lnTo>
                  <a:pt x="66801" y="170307"/>
                </a:lnTo>
                <a:lnTo>
                  <a:pt x="49275" y="201803"/>
                </a:lnTo>
                <a:lnTo>
                  <a:pt x="23240" y="221869"/>
                </a:lnTo>
                <a:lnTo>
                  <a:pt x="0" y="223266"/>
                </a:lnTo>
                <a:lnTo>
                  <a:pt x="2921" y="233299"/>
                </a:lnTo>
                <a:lnTo>
                  <a:pt x="130682" y="362204"/>
                </a:lnTo>
                <a:lnTo>
                  <a:pt x="187325" y="423799"/>
                </a:lnTo>
                <a:lnTo>
                  <a:pt x="257048" y="455295"/>
                </a:lnTo>
                <a:lnTo>
                  <a:pt x="297688" y="458089"/>
                </a:lnTo>
                <a:lnTo>
                  <a:pt x="332613" y="446659"/>
                </a:lnTo>
                <a:lnTo>
                  <a:pt x="442975" y="370840"/>
                </a:lnTo>
                <a:lnTo>
                  <a:pt x="441451" y="526796"/>
                </a:lnTo>
                <a:lnTo>
                  <a:pt x="448690" y="605536"/>
                </a:lnTo>
                <a:lnTo>
                  <a:pt x="403732" y="943483"/>
                </a:lnTo>
                <a:lnTo>
                  <a:pt x="453136" y="1009396"/>
                </a:lnTo>
                <a:lnTo>
                  <a:pt x="451612" y="1410208"/>
                </a:lnTo>
                <a:lnTo>
                  <a:pt x="502538" y="1786763"/>
                </a:lnTo>
                <a:lnTo>
                  <a:pt x="499617" y="1839849"/>
                </a:lnTo>
                <a:lnTo>
                  <a:pt x="511175" y="1902841"/>
                </a:lnTo>
                <a:lnTo>
                  <a:pt x="566419" y="1922780"/>
                </a:lnTo>
                <a:lnTo>
                  <a:pt x="641857" y="1928622"/>
                </a:lnTo>
                <a:lnTo>
                  <a:pt x="678179" y="1928622"/>
                </a:lnTo>
                <a:lnTo>
                  <a:pt x="704341" y="1975866"/>
                </a:lnTo>
                <a:lnTo>
                  <a:pt x="763904" y="1967230"/>
                </a:lnTo>
                <a:lnTo>
                  <a:pt x="840866" y="1924304"/>
                </a:lnTo>
                <a:lnTo>
                  <a:pt x="845312" y="1858391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3889248" y="3574541"/>
            <a:ext cx="1015238" cy="1975866"/>
          </a:xfrm>
          <a:custGeom>
            <a:avLst/>
            <a:gdLst/>
            <a:ahLst/>
            <a:cxnLst/>
            <a:rect l="l" t="t" r="r" b="b"/>
            <a:pathLst>
              <a:path w="1015238" h="1975866">
                <a:moveTo>
                  <a:pt x="2921" y="233299"/>
                </a:moveTo>
                <a:lnTo>
                  <a:pt x="0" y="223266"/>
                </a:lnTo>
                <a:lnTo>
                  <a:pt x="23240" y="221869"/>
                </a:lnTo>
                <a:lnTo>
                  <a:pt x="49275" y="201803"/>
                </a:lnTo>
                <a:lnTo>
                  <a:pt x="66801" y="170307"/>
                </a:lnTo>
                <a:lnTo>
                  <a:pt x="66801" y="151765"/>
                </a:lnTo>
                <a:lnTo>
                  <a:pt x="62356" y="143129"/>
                </a:lnTo>
                <a:lnTo>
                  <a:pt x="75437" y="137414"/>
                </a:lnTo>
                <a:lnTo>
                  <a:pt x="239649" y="263398"/>
                </a:lnTo>
                <a:lnTo>
                  <a:pt x="248285" y="260477"/>
                </a:lnTo>
                <a:lnTo>
                  <a:pt x="270128" y="269113"/>
                </a:lnTo>
                <a:lnTo>
                  <a:pt x="270128" y="257683"/>
                </a:lnTo>
                <a:lnTo>
                  <a:pt x="290449" y="257683"/>
                </a:lnTo>
                <a:lnTo>
                  <a:pt x="293369" y="247650"/>
                </a:lnTo>
                <a:lnTo>
                  <a:pt x="320928" y="213233"/>
                </a:lnTo>
                <a:lnTo>
                  <a:pt x="370331" y="153162"/>
                </a:lnTo>
                <a:lnTo>
                  <a:pt x="383413" y="138811"/>
                </a:lnTo>
                <a:lnTo>
                  <a:pt x="403732" y="101600"/>
                </a:lnTo>
                <a:lnTo>
                  <a:pt x="419735" y="78740"/>
                </a:lnTo>
                <a:lnTo>
                  <a:pt x="438530" y="65786"/>
                </a:lnTo>
                <a:lnTo>
                  <a:pt x="476376" y="51435"/>
                </a:lnTo>
                <a:lnTo>
                  <a:pt x="509777" y="47244"/>
                </a:lnTo>
                <a:lnTo>
                  <a:pt x="544576" y="22860"/>
                </a:lnTo>
                <a:lnTo>
                  <a:pt x="758063" y="0"/>
                </a:lnTo>
                <a:lnTo>
                  <a:pt x="766826" y="25781"/>
                </a:lnTo>
                <a:lnTo>
                  <a:pt x="829310" y="57277"/>
                </a:lnTo>
                <a:lnTo>
                  <a:pt x="897509" y="78740"/>
                </a:lnTo>
                <a:lnTo>
                  <a:pt x="927988" y="100203"/>
                </a:lnTo>
                <a:lnTo>
                  <a:pt x="939673" y="120269"/>
                </a:lnTo>
                <a:lnTo>
                  <a:pt x="948309" y="196088"/>
                </a:lnTo>
                <a:lnTo>
                  <a:pt x="964311" y="274828"/>
                </a:lnTo>
                <a:lnTo>
                  <a:pt x="987551" y="359283"/>
                </a:lnTo>
                <a:lnTo>
                  <a:pt x="1010792" y="448056"/>
                </a:lnTo>
                <a:lnTo>
                  <a:pt x="1015238" y="522605"/>
                </a:lnTo>
                <a:lnTo>
                  <a:pt x="1006475" y="618490"/>
                </a:lnTo>
                <a:lnTo>
                  <a:pt x="1002156" y="707263"/>
                </a:lnTo>
                <a:lnTo>
                  <a:pt x="977391" y="831850"/>
                </a:lnTo>
                <a:lnTo>
                  <a:pt x="927988" y="823214"/>
                </a:lnTo>
                <a:lnTo>
                  <a:pt x="919352" y="953516"/>
                </a:lnTo>
                <a:lnTo>
                  <a:pt x="893190" y="1012190"/>
                </a:lnTo>
                <a:lnTo>
                  <a:pt x="874267" y="1418844"/>
                </a:lnTo>
                <a:lnTo>
                  <a:pt x="853948" y="1655064"/>
                </a:lnTo>
                <a:lnTo>
                  <a:pt x="840866" y="1798320"/>
                </a:lnTo>
                <a:lnTo>
                  <a:pt x="845312" y="1858391"/>
                </a:lnTo>
                <a:lnTo>
                  <a:pt x="840866" y="1924304"/>
                </a:lnTo>
                <a:lnTo>
                  <a:pt x="763904" y="1967230"/>
                </a:lnTo>
                <a:lnTo>
                  <a:pt x="704341" y="1975866"/>
                </a:lnTo>
                <a:lnTo>
                  <a:pt x="678179" y="1928622"/>
                </a:lnTo>
                <a:lnTo>
                  <a:pt x="641857" y="1928622"/>
                </a:lnTo>
                <a:lnTo>
                  <a:pt x="566419" y="1922780"/>
                </a:lnTo>
                <a:lnTo>
                  <a:pt x="511175" y="1902841"/>
                </a:lnTo>
                <a:lnTo>
                  <a:pt x="499617" y="1839849"/>
                </a:lnTo>
                <a:lnTo>
                  <a:pt x="502538" y="1786763"/>
                </a:lnTo>
                <a:lnTo>
                  <a:pt x="451612" y="1410208"/>
                </a:lnTo>
                <a:lnTo>
                  <a:pt x="453136" y="1009396"/>
                </a:lnTo>
                <a:lnTo>
                  <a:pt x="403732" y="943483"/>
                </a:lnTo>
                <a:lnTo>
                  <a:pt x="448690" y="605536"/>
                </a:lnTo>
                <a:lnTo>
                  <a:pt x="441451" y="526796"/>
                </a:lnTo>
                <a:lnTo>
                  <a:pt x="442975" y="370840"/>
                </a:lnTo>
                <a:lnTo>
                  <a:pt x="332613" y="446659"/>
                </a:lnTo>
                <a:lnTo>
                  <a:pt x="297688" y="458089"/>
                </a:lnTo>
                <a:lnTo>
                  <a:pt x="257048" y="455295"/>
                </a:lnTo>
                <a:lnTo>
                  <a:pt x="187325" y="423799"/>
                </a:lnTo>
                <a:lnTo>
                  <a:pt x="130682" y="362204"/>
                </a:lnTo>
                <a:lnTo>
                  <a:pt x="2921" y="233299"/>
                </a:lnTo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4483227" y="3594480"/>
            <a:ext cx="197485" cy="595630"/>
          </a:xfrm>
          <a:custGeom>
            <a:avLst/>
            <a:gdLst/>
            <a:ahLst/>
            <a:cxnLst/>
            <a:rect l="l" t="t" r="r" b="b"/>
            <a:pathLst>
              <a:path w="197485" h="595630">
                <a:moveTo>
                  <a:pt x="164084" y="11557"/>
                </a:moveTo>
                <a:lnTo>
                  <a:pt x="162687" y="0"/>
                </a:lnTo>
                <a:lnTo>
                  <a:pt x="136525" y="53086"/>
                </a:lnTo>
                <a:lnTo>
                  <a:pt x="104521" y="106045"/>
                </a:lnTo>
                <a:lnTo>
                  <a:pt x="81280" y="156083"/>
                </a:lnTo>
                <a:lnTo>
                  <a:pt x="60960" y="219075"/>
                </a:lnTo>
                <a:lnTo>
                  <a:pt x="49402" y="279273"/>
                </a:lnTo>
                <a:lnTo>
                  <a:pt x="39243" y="349377"/>
                </a:lnTo>
                <a:lnTo>
                  <a:pt x="32003" y="415290"/>
                </a:lnTo>
                <a:lnTo>
                  <a:pt x="0" y="526923"/>
                </a:lnTo>
                <a:lnTo>
                  <a:pt x="34925" y="595630"/>
                </a:lnTo>
                <a:lnTo>
                  <a:pt x="68325" y="426720"/>
                </a:lnTo>
                <a:lnTo>
                  <a:pt x="81280" y="355092"/>
                </a:lnTo>
                <a:lnTo>
                  <a:pt x="95885" y="283591"/>
                </a:lnTo>
                <a:lnTo>
                  <a:pt x="116205" y="219075"/>
                </a:lnTo>
                <a:lnTo>
                  <a:pt x="146685" y="167513"/>
                </a:lnTo>
                <a:lnTo>
                  <a:pt x="172847" y="144653"/>
                </a:lnTo>
                <a:lnTo>
                  <a:pt x="142367" y="107442"/>
                </a:lnTo>
                <a:lnTo>
                  <a:pt x="177164" y="110363"/>
                </a:lnTo>
                <a:lnTo>
                  <a:pt x="184403" y="67310"/>
                </a:lnTo>
                <a:lnTo>
                  <a:pt x="197485" y="30099"/>
                </a:lnTo>
                <a:lnTo>
                  <a:pt x="164084" y="11557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4483227" y="3625977"/>
            <a:ext cx="316611" cy="979424"/>
          </a:xfrm>
          <a:custGeom>
            <a:avLst/>
            <a:gdLst/>
            <a:ahLst/>
            <a:cxnLst/>
            <a:rect l="l" t="t" r="r" b="b"/>
            <a:pathLst>
              <a:path w="316611" h="979424">
                <a:moveTo>
                  <a:pt x="183007" y="87375"/>
                </a:moveTo>
                <a:lnTo>
                  <a:pt x="156845" y="83058"/>
                </a:lnTo>
                <a:lnTo>
                  <a:pt x="169925" y="97409"/>
                </a:lnTo>
                <a:lnTo>
                  <a:pt x="178688" y="110362"/>
                </a:lnTo>
                <a:lnTo>
                  <a:pt x="175768" y="118872"/>
                </a:lnTo>
                <a:lnTo>
                  <a:pt x="162687" y="124587"/>
                </a:lnTo>
                <a:lnTo>
                  <a:pt x="139446" y="166116"/>
                </a:lnTo>
                <a:lnTo>
                  <a:pt x="124968" y="191897"/>
                </a:lnTo>
                <a:lnTo>
                  <a:pt x="111887" y="236347"/>
                </a:lnTo>
                <a:lnTo>
                  <a:pt x="98806" y="292100"/>
                </a:lnTo>
                <a:lnTo>
                  <a:pt x="88646" y="358013"/>
                </a:lnTo>
                <a:lnTo>
                  <a:pt x="68325" y="403860"/>
                </a:lnTo>
                <a:lnTo>
                  <a:pt x="45085" y="451104"/>
                </a:lnTo>
                <a:lnTo>
                  <a:pt x="1397" y="558419"/>
                </a:lnTo>
                <a:lnTo>
                  <a:pt x="0" y="648716"/>
                </a:lnTo>
                <a:lnTo>
                  <a:pt x="5842" y="847725"/>
                </a:lnTo>
                <a:lnTo>
                  <a:pt x="29083" y="979424"/>
                </a:lnTo>
                <a:lnTo>
                  <a:pt x="107442" y="978027"/>
                </a:lnTo>
                <a:lnTo>
                  <a:pt x="236727" y="966470"/>
                </a:lnTo>
                <a:lnTo>
                  <a:pt x="316611" y="917829"/>
                </a:lnTo>
                <a:lnTo>
                  <a:pt x="305053" y="740283"/>
                </a:lnTo>
                <a:lnTo>
                  <a:pt x="225171" y="724535"/>
                </a:lnTo>
                <a:lnTo>
                  <a:pt x="229488" y="680212"/>
                </a:lnTo>
                <a:lnTo>
                  <a:pt x="249809" y="554101"/>
                </a:lnTo>
                <a:lnTo>
                  <a:pt x="257048" y="459613"/>
                </a:lnTo>
                <a:lnTo>
                  <a:pt x="257048" y="428117"/>
                </a:lnTo>
                <a:lnTo>
                  <a:pt x="243967" y="405256"/>
                </a:lnTo>
                <a:lnTo>
                  <a:pt x="251333" y="393827"/>
                </a:lnTo>
                <a:lnTo>
                  <a:pt x="243967" y="360806"/>
                </a:lnTo>
                <a:lnTo>
                  <a:pt x="228092" y="295021"/>
                </a:lnTo>
                <a:lnTo>
                  <a:pt x="217805" y="246380"/>
                </a:lnTo>
                <a:lnTo>
                  <a:pt x="200406" y="211962"/>
                </a:lnTo>
                <a:lnTo>
                  <a:pt x="217805" y="223393"/>
                </a:lnTo>
                <a:lnTo>
                  <a:pt x="217805" y="179070"/>
                </a:lnTo>
                <a:lnTo>
                  <a:pt x="226568" y="131825"/>
                </a:lnTo>
                <a:lnTo>
                  <a:pt x="243967" y="91693"/>
                </a:lnTo>
                <a:lnTo>
                  <a:pt x="262889" y="64516"/>
                </a:lnTo>
                <a:lnTo>
                  <a:pt x="278892" y="47371"/>
                </a:lnTo>
                <a:lnTo>
                  <a:pt x="290449" y="34417"/>
                </a:lnTo>
                <a:lnTo>
                  <a:pt x="267208" y="25781"/>
                </a:lnTo>
                <a:lnTo>
                  <a:pt x="236727" y="17272"/>
                </a:lnTo>
                <a:lnTo>
                  <a:pt x="200406" y="0"/>
                </a:lnTo>
                <a:lnTo>
                  <a:pt x="191770" y="41529"/>
                </a:lnTo>
                <a:lnTo>
                  <a:pt x="191770" y="80264"/>
                </a:lnTo>
                <a:lnTo>
                  <a:pt x="183007" y="87375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4712716" y="3654679"/>
            <a:ext cx="175768" cy="730250"/>
          </a:xfrm>
          <a:custGeom>
            <a:avLst/>
            <a:gdLst/>
            <a:ahLst/>
            <a:cxnLst/>
            <a:rect l="l" t="t" r="r" b="b"/>
            <a:pathLst>
              <a:path w="175768" h="730250">
                <a:moveTo>
                  <a:pt x="0" y="157480"/>
                </a:moveTo>
                <a:lnTo>
                  <a:pt x="2921" y="187579"/>
                </a:lnTo>
                <a:lnTo>
                  <a:pt x="8762" y="206121"/>
                </a:lnTo>
                <a:lnTo>
                  <a:pt x="17399" y="260604"/>
                </a:lnTo>
                <a:lnTo>
                  <a:pt x="26162" y="309245"/>
                </a:lnTo>
                <a:lnTo>
                  <a:pt x="39243" y="352171"/>
                </a:lnTo>
                <a:lnTo>
                  <a:pt x="94361" y="366522"/>
                </a:lnTo>
                <a:lnTo>
                  <a:pt x="39243" y="370840"/>
                </a:lnTo>
                <a:lnTo>
                  <a:pt x="44958" y="383667"/>
                </a:lnTo>
                <a:lnTo>
                  <a:pt x="79883" y="392303"/>
                </a:lnTo>
                <a:lnTo>
                  <a:pt x="116205" y="410972"/>
                </a:lnTo>
                <a:lnTo>
                  <a:pt x="63881" y="406654"/>
                </a:lnTo>
                <a:lnTo>
                  <a:pt x="40639" y="403733"/>
                </a:lnTo>
                <a:lnTo>
                  <a:pt x="44958" y="426720"/>
                </a:lnTo>
                <a:lnTo>
                  <a:pt x="40639" y="473964"/>
                </a:lnTo>
                <a:lnTo>
                  <a:pt x="34798" y="545465"/>
                </a:lnTo>
                <a:lnTo>
                  <a:pt x="5842" y="688721"/>
                </a:lnTo>
                <a:lnTo>
                  <a:pt x="44958" y="690118"/>
                </a:lnTo>
                <a:lnTo>
                  <a:pt x="91439" y="694436"/>
                </a:lnTo>
                <a:lnTo>
                  <a:pt x="119125" y="707263"/>
                </a:lnTo>
                <a:lnTo>
                  <a:pt x="142367" y="730250"/>
                </a:lnTo>
                <a:lnTo>
                  <a:pt x="158369" y="614172"/>
                </a:lnTo>
                <a:lnTo>
                  <a:pt x="161162" y="516890"/>
                </a:lnTo>
                <a:lnTo>
                  <a:pt x="175768" y="413766"/>
                </a:lnTo>
                <a:lnTo>
                  <a:pt x="169925" y="359410"/>
                </a:lnTo>
                <a:lnTo>
                  <a:pt x="152526" y="287782"/>
                </a:lnTo>
                <a:lnTo>
                  <a:pt x="130683" y="206121"/>
                </a:lnTo>
                <a:lnTo>
                  <a:pt x="120523" y="151765"/>
                </a:lnTo>
                <a:lnTo>
                  <a:pt x="114681" y="111633"/>
                </a:lnTo>
                <a:lnTo>
                  <a:pt x="107442" y="67310"/>
                </a:lnTo>
                <a:lnTo>
                  <a:pt x="104521" y="37211"/>
                </a:lnTo>
                <a:lnTo>
                  <a:pt x="97282" y="18669"/>
                </a:lnTo>
                <a:lnTo>
                  <a:pt x="74041" y="0"/>
                </a:lnTo>
                <a:lnTo>
                  <a:pt x="43561" y="35814"/>
                </a:lnTo>
                <a:lnTo>
                  <a:pt x="21844" y="70104"/>
                </a:lnTo>
                <a:lnTo>
                  <a:pt x="7238" y="100203"/>
                </a:lnTo>
                <a:lnTo>
                  <a:pt x="2921" y="130302"/>
                </a:lnTo>
                <a:lnTo>
                  <a:pt x="0" y="157480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3900804" y="3640328"/>
            <a:ext cx="450215" cy="379476"/>
          </a:xfrm>
          <a:custGeom>
            <a:avLst/>
            <a:gdLst/>
            <a:ahLst/>
            <a:cxnLst/>
            <a:rect l="l" t="t" r="r" b="b"/>
            <a:pathLst>
              <a:path w="450215" h="379475">
                <a:moveTo>
                  <a:pt x="50800" y="133223"/>
                </a:moveTo>
                <a:lnTo>
                  <a:pt x="33400" y="154686"/>
                </a:lnTo>
                <a:lnTo>
                  <a:pt x="14605" y="161798"/>
                </a:lnTo>
                <a:lnTo>
                  <a:pt x="0" y="163195"/>
                </a:lnTo>
                <a:lnTo>
                  <a:pt x="36322" y="197612"/>
                </a:lnTo>
                <a:lnTo>
                  <a:pt x="50800" y="213360"/>
                </a:lnTo>
                <a:lnTo>
                  <a:pt x="108966" y="266319"/>
                </a:lnTo>
                <a:lnTo>
                  <a:pt x="183007" y="342265"/>
                </a:lnTo>
                <a:lnTo>
                  <a:pt x="231012" y="366522"/>
                </a:lnTo>
                <a:lnTo>
                  <a:pt x="265811" y="379476"/>
                </a:lnTo>
                <a:lnTo>
                  <a:pt x="319532" y="365125"/>
                </a:lnTo>
                <a:lnTo>
                  <a:pt x="428498" y="284988"/>
                </a:lnTo>
                <a:lnTo>
                  <a:pt x="428498" y="243459"/>
                </a:lnTo>
                <a:lnTo>
                  <a:pt x="425577" y="216281"/>
                </a:lnTo>
                <a:lnTo>
                  <a:pt x="426974" y="151765"/>
                </a:lnTo>
                <a:lnTo>
                  <a:pt x="426974" y="101727"/>
                </a:lnTo>
                <a:lnTo>
                  <a:pt x="435737" y="41529"/>
                </a:lnTo>
                <a:lnTo>
                  <a:pt x="450215" y="0"/>
                </a:lnTo>
                <a:lnTo>
                  <a:pt x="415417" y="14351"/>
                </a:lnTo>
                <a:lnTo>
                  <a:pt x="402336" y="40132"/>
                </a:lnTo>
                <a:lnTo>
                  <a:pt x="400939" y="60198"/>
                </a:lnTo>
                <a:lnTo>
                  <a:pt x="390652" y="52959"/>
                </a:lnTo>
                <a:lnTo>
                  <a:pt x="379095" y="73025"/>
                </a:lnTo>
                <a:lnTo>
                  <a:pt x="384937" y="91694"/>
                </a:lnTo>
                <a:lnTo>
                  <a:pt x="396494" y="110236"/>
                </a:lnTo>
                <a:lnTo>
                  <a:pt x="367538" y="96012"/>
                </a:lnTo>
                <a:lnTo>
                  <a:pt x="357250" y="107442"/>
                </a:lnTo>
                <a:lnTo>
                  <a:pt x="326771" y="160401"/>
                </a:lnTo>
                <a:lnTo>
                  <a:pt x="310769" y="164719"/>
                </a:lnTo>
                <a:lnTo>
                  <a:pt x="290449" y="190500"/>
                </a:lnTo>
                <a:lnTo>
                  <a:pt x="307975" y="207645"/>
                </a:lnTo>
                <a:lnTo>
                  <a:pt x="319532" y="226187"/>
                </a:lnTo>
                <a:lnTo>
                  <a:pt x="293370" y="210439"/>
                </a:lnTo>
                <a:lnTo>
                  <a:pt x="277368" y="196215"/>
                </a:lnTo>
                <a:lnTo>
                  <a:pt x="267208" y="201930"/>
                </a:lnTo>
                <a:lnTo>
                  <a:pt x="270129" y="233426"/>
                </a:lnTo>
                <a:lnTo>
                  <a:pt x="283210" y="260604"/>
                </a:lnTo>
                <a:lnTo>
                  <a:pt x="258572" y="230505"/>
                </a:lnTo>
                <a:lnTo>
                  <a:pt x="254127" y="204724"/>
                </a:lnTo>
                <a:lnTo>
                  <a:pt x="228092" y="204724"/>
                </a:lnTo>
                <a:lnTo>
                  <a:pt x="220725" y="211963"/>
                </a:lnTo>
                <a:lnTo>
                  <a:pt x="215011" y="254889"/>
                </a:lnTo>
                <a:lnTo>
                  <a:pt x="210566" y="211963"/>
                </a:lnTo>
                <a:lnTo>
                  <a:pt x="206248" y="190500"/>
                </a:lnTo>
                <a:lnTo>
                  <a:pt x="62484" y="78740"/>
                </a:lnTo>
                <a:lnTo>
                  <a:pt x="65405" y="101727"/>
                </a:lnTo>
                <a:lnTo>
                  <a:pt x="50800" y="133223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4307459" y="3634613"/>
            <a:ext cx="178688" cy="966469"/>
          </a:xfrm>
          <a:custGeom>
            <a:avLst/>
            <a:gdLst/>
            <a:ahLst/>
            <a:cxnLst/>
            <a:rect l="l" t="t" r="r" b="b"/>
            <a:pathLst>
              <a:path w="178688" h="966469">
                <a:moveTo>
                  <a:pt x="42163" y="74422"/>
                </a:moveTo>
                <a:lnTo>
                  <a:pt x="59562" y="34417"/>
                </a:lnTo>
                <a:lnTo>
                  <a:pt x="75564" y="0"/>
                </a:lnTo>
                <a:lnTo>
                  <a:pt x="46481" y="2920"/>
                </a:lnTo>
                <a:lnTo>
                  <a:pt x="33400" y="17144"/>
                </a:lnTo>
                <a:lnTo>
                  <a:pt x="34925" y="50164"/>
                </a:lnTo>
                <a:lnTo>
                  <a:pt x="30479" y="97409"/>
                </a:lnTo>
                <a:lnTo>
                  <a:pt x="27686" y="140335"/>
                </a:lnTo>
                <a:lnTo>
                  <a:pt x="27686" y="206248"/>
                </a:lnTo>
                <a:lnTo>
                  <a:pt x="36321" y="251968"/>
                </a:lnTo>
                <a:lnTo>
                  <a:pt x="32003" y="324993"/>
                </a:lnTo>
                <a:lnTo>
                  <a:pt x="30479" y="386588"/>
                </a:lnTo>
                <a:lnTo>
                  <a:pt x="40639" y="544068"/>
                </a:lnTo>
                <a:lnTo>
                  <a:pt x="0" y="877697"/>
                </a:lnTo>
                <a:lnTo>
                  <a:pt x="43561" y="940688"/>
                </a:lnTo>
                <a:lnTo>
                  <a:pt x="139445" y="966469"/>
                </a:lnTo>
                <a:lnTo>
                  <a:pt x="178688" y="548386"/>
                </a:lnTo>
                <a:lnTo>
                  <a:pt x="110362" y="393700"/>
                </a:lnTo>
                <a:lnTo>
                  <a:pt x="91566" y="317881"/>
                </a:lnTo>
                <a:lnTo>
                  <a:pt x="75564" y="234823"/>
                </a:lnTo>
                <a:lnTo>
                  <a:pt x="59562" y="140335"/>
                </a:lnTo>
                <a:lnTo>
                  <a:pt x="50926" y="124587"/>
                </a:lnTo>
                <a:lnTo>
                  <a:pt x="72643" y="90169"/>
                </a:lnTo>
                <a:lnTo>
                  <a:pt x="42163" y="7442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4523867" y="3557270"/>
            <a:ext cx="106045" cy="163321"/>
          </a:xfrm>
          <a:custGeom>
            <a:avLst/>
            <a:gdLst/>
            <a:ahLst/>
            <a:cxnLst/>
            <a:rect l="l" t="t" r="r" b="b"/>
            <a:pathLst>
              <a:path w="106045" h="163322">
                <a:moveTo>
                  <a:pt x="27686" y="90296"/>
                </a:moveTo>
                <a:lnTo>
                  <a:pt x="0" y="98805"/>
                </a:lnTo>
                <a:lnTo>
                  <a:pt x="18923" y="114553"/>
                </a:lnTo>
                <a:lnTo>
                  <a:pt x="20320" y="131825"/>
                </a:lnTo>
                <a:lnTo>
                  <a:pt x="21844" y="150367"/>
                </a:lnTo>
                <a:lnTo>
                  <a:pt x="32004" y="163321"/>
                </a:lnTo>
                <a:lnTo>
                  <a:pt x="45085" y="140334"/>
                </a:lnTo>
                <a:lnTo>
                  <a:pt x="56642" y="111759"/>
                </a:lnTo>
                <a:lnTo>
                  <a:pt x="68325" y="88772"/>
                </a:lnTo>
                <a:lnTo>
                  <a:pt x="88646" y="57276"/>
                </a:lnTo>
                <a:lnTo>
                  <a:pt x="100203" y="35813"/>
                </a:lnTo>
                <a:lnTo>
                  <a:pt x="106045" y="27304"/>
                </a:lnTo>
                <a:lnTo>
                  <a:pt x="98806" y="0"/>
                </a:lnTo>
                <a:lnTo>
                  <a:pt x="78486" y="35813"/>
                </a:lnTo>
                <a:lnTo>
                  <a:pt x="62484" y="60197"/>
                </a:lnTo>
                <a:lnTo>
                  <a:pt x="43561" y="80263"/>
                </a:lnTo>
                <a:lnTo>
                  <a:pt x="27686" y="90296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4467225" y="3638930"/>
            <a:ext cx="43561" cy="74421"/>
          </a:xfrm>
          <a:custGeom>
            <a:avLst/>
            <a:gdLst/>
            <a:ahLst/>
            <a:cxnLst/>
            <a:rect l="l" t="t" r="r" b="b"/>
            <a:pathLst>
              <a:path w="43561" h="74422">
                <a:moveTo>
                  <a:pt x="27686" y="0"/>
                </a:moveTo>
                <a:lnTo>
                  <a:pt x="10160" y="0"/>
                </a:lnTo>
                <a:lnTo>
                  <a:pt x="0" y="1397"/>
                </a:lnTo>
                <a:lnTo>
                  <a:pt x="0" y="50165"/>
                </a:lnTo>
                <a:lnTo>
                  <a:pt x="8762" y="62992"/>
                </a:lnTo>
                <a:lnTo>
                  <a:pt x="18923" y="74422"/>
                </a:lnTo>
                <a:lnTo>
                  <a:pt x="21844" y="55880"/>
                </a:lnTo>
                <a:lnTo>
                  <a:pt x="24764" y="44323"/>
                </a:lnTo>
                <a:lnTo>
                  <a:pt x="30479" y="28575"/>
                </a:lnTo>
                <a:lnTo>
                  <a:pt x="43561" y="18542"/>
                </a:lnTo>
                <a:lnTo>
                  <a:pt x="27686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4526788" y="3717671"/>
            <a:ext cx="23240" cy="104521"/>
          </a:xfrm>
          <a:custGeom>
            <a:avLst/>
            <a:gdLst/>
            <a:ahLst/>
            <a:cxnLst/>
            <a:rect l="l" t="t" r="r" b="b"/>
            <a:pathLst>
              <a:path w="23240" h="104521">
                <a:moveTo>
                  <a:pt x="14604" y="0"/>
                </a:moveTo>
                <a:lnTo>
                  <a:pt x="1524" y="7111"/>
                </a:lnTo>
                <a:lnTo>
                  <a:pt x="1524" y="37210"/>
                </a:lnTo>
                <a:lnTo>
                  <a:pt x="0" y="71627"/>
                </a:lnTo>
                <a:lnTo>
                  <a:pt x="0" y="104520"/>
                </a:lnTo>
                <a:lnTo>
                  <a:pt x="2921" y="80136"/>
                </a:lnTo>
                <a:lnTo>
                  <a:pt x="10160" y="54355"/>
                </a:lnTo>
                <a:lnTo>
                  <a:pt x="23240" y="12826"/>
                </a:lnTo>
                <a:lnTo>
                  <a:pt x="14604" y="0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4467225" y="3699002"/>
            <a:ext cx="23240" cy="114554"/>
          </a:xfrm>
          <a:custGeom>
            <a:avLst/>
            <a:gdLst/>
            <a:ahLst/>
            <a:cxnLst/>
            <a:rect l="l" t="t" r="r" b="b"/>
            <a:pathLst>
              <a:path w="23240" h="114553">
                <a:moveTo>
                  <a:pt x="23240" y="27305"/>
                </a:moveTo>
                <a:lnTo>
                  <a:pt x="17525" y="25781"/>
                </a:lnTo>
                <a:lnTo>
                  <a:pt x="11684" y="20066"/>
                </a:lnTo>
                <a:lnTo>
                  <a:pt x="1524" y="0"/>
                </a:lnTo>
                <a:lnTo>
                  <a:pt x="0" y="35814"/>
                </a:lnTo>
                <a:lnTo>
                  <a:pt x="1524" y="70231"/>
                </a:lnTo>
                <a:lnTo>
                  <a:pt x="2921" y="101727"/>
                </a:lnTo>
                <a:lnTo>
                  <a:pt x="2921" y="114554"/>
                </a:lnTo>
                <a:lnTo>
                  <a:pt x="11684" y="74549"/>
                </a:lnTo>
                <a:lnTo>
                  <a:pt x="17525" y="47243"/>
                </a:lnTo>
                <a:lnTo>
                  <a:pt x="23240" y="27305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4770755" y="3829304"/>
            <a:ext cx="56642" cy="97408"/>
          </a:xfrm>
          <a:custGeom>
            <a:avLst/>
            <a:gdLst/>
            <a:ahLst/>
            <a:cxnLst/>
            <a:rect l="l" t="t" r="r" b="b"/>
            <a:pathLst>
              <a:path w="56642" h="97408">
                <a:moveTo>
                  <a:pt x="56642" y="0"/>
                </a:moveTo>
                <a:lnTo>
                  <a:pt x="30607" y="38735"/>
                </a:lnTo>
                <a:lnTo>
                  <a:pt x="20447" y="55880"/>
                </a:lnTo>
                <a:lnTo>
                  <a:pt x="0" y="97409"/>
                </a:lnTo>
                <a:lnTo>
                  <a:pt x="29083" y="62992"/>
                </a:lnTo>
                <a:lnTo>
                  <a:pt x="56642" y="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4483227" y="4148581"/>
            <a:ext cx="18923" cy="21590"/>
          </a:xfrm>
          <a:custGeom>
            <a:avLst/>
            <a:gdLst/>
            <a:ahLst/>
            <a:cxnLst/>
            <a:rect l="l" t="t" r="r" b="b"/>
            <a:pathLst>
              <a:path w="18923" h="21590">
                <a:moveTo>
                  <a:pt x="0" y="10795"/>
                </a:moveTo>
                <a:lnTo>
                  <a:pt x="0" y="16764"/>
                </a:lnTo>
                <a:lnTo>
                  <a:pt x="4190" y="21590"/>
                </a:lnTo>
                <a:lnTo>
                  <a:pt x="14605" y="21590"/>
                </a:lnTo>
                <a:lnTo>
                  <a:pt x="18923" y="16764"/>
                </a:lnTo>
                <a:lnTo>
                  <a:pt x="18923" y="4826"/>
                </a:lnTo>
                <a:lnTo>
                  <a:pt x="14605" y="0"/>
                </a:lnTo>
                <a:lnTo>
                  <a:pt x="4190" y="0"/>
                </a:lnTo>
                <a:lnTo>
                  <a:pt x="0" y="4826"/>
                </a:lnTo>
                <a:lnTo>
                  <a:pt x="0" y="10795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4483227" y="4240276"/>
            <a:ext cx="18923" cy="22860"/>
          </a:xfrm>
          <a:custGeom>
            <a:avLst/>
            <a:gdLst/>
            <a:ahLst/>
            <a:cxnLst/>
            <a:rect l="l" t="t" r="r" b="b"/>
            <a:pathLst>
              <a:path w="18923" h="22860">
                <a:moveTo>
                  <a:pt x="0" y="11430"/>
                </a:moveTo>
                <a:lnTo>
                  <a:pt x="0" y="17780"/>
                </a:lnTo>
                <a:lnTo>
                  <a:pt x="4190" y="22860"/>
                </a:lnTo>
                <a:lnTo>
                  <a:pt x="14605" y="22860"/>
                </a:lnTo>
                <a:lnTo>
                  <a:pt x="18923" y="17780"/>
                </a:lnTo>
                <a:lnTo>
                  <a:pt x="18923" y="5080"/>
                </a:lnTo>
                <a:lnTo>
                  <a:pt x="14605" y="0"/>
                </a:lnTo>
                <a:lnTo>
                  <a:pt x="4190" y="0"/>
                </a:lnTo>
                <a:lnTo>
                  <a:pt x="0" y="5080"/>
                </a:lnTo>
                <a:lnTo>
                  <a:pt x="0" y="11430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4483227" y="4632579"/>
            <a:ext cx="47878" cy="67309"/>
          </a:xfrm>
          <a:custGeom>
            <a:avLst/>
            <a:gdLst/>
            <a:ahLst/>
            <a:cxnLst/>
            <a:rect l="l" t="t" r="r" b="b"/>
            <a:pathLst>
              <a:path w="47878" h="67309">
                <a:moveTo>
                  <a:pt x="7238" y="24384"/>
                </a:moveTo>
                <a:lnTo>
                  <a:pt x="0" y="67310"/>
                </a:lnTo>
                <a:lnTo>
                  <a:pt x="11684" y="34417"/>
                </a:lnTo>
                <a:lnTo>
                  <a:pt x="47878" y="0"/>
                </a:lnTo>
                <a:lnTo>
                  <a:pt x="7238" y="24384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4554347" y="4850257"/>
            <a:ext cx="37845" cy="538353"/>
          </a:xfrm>
          <a:custGeom>
            <a:avLst/>
            <a:gdLst/>
            <a:ahLst/>
            <a:cxnLst/>
            <a:rect l="l" t="t" r="r" b="b"/>
            <a:pathLst>
              <a:path w="37845" h="538352">
                <a:moveTo>
                  <a:pt x="37845" y="538353"/>
                </a:moveTo>
                <a:lnTo>
                  <a:pt x="37845" y="446659"/>
                </a:lnTo>
                <a:lnTo>
                  <a:pt x="18923" y="302006"/>
                </a:lnTo>
                <a:lnTo>
                  <a:pt x="2920" y="0"/>
                </a:lnTo>
                <a:lnTo>
                  <a:pt x="0" y="138811"/>
                </a:lnTo>
                <a:lnTo>
                  <a:pt x="13080" y="302006"/>
                </a:lnTo>
                <a:lnTo>
                  <a:pt x="27686" y="440944"/>
                </a:lnTo>
                <a:lnTo>
                  <a:pt x="37845" y="538353"/>
                </a:lnTo>
                <a:close/>
              </a:path>
            </a:pathLst>
          </a:custGeom>
          <a:solidFill>
            <a:srgbClr val="5F5F5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3719322" y="3644646"/>
            <a:ext cx="225043" cy="141731"/>
          </a:xfrm>
          <a:custGeom>
            <a:avLst/>
            <a:gdLst/>
            <a:ahLst/>
            <a:cxnLst/>
            <a:rect l="l" t="t" r="r" b="b"/>
            <a:pathLst>
              <a:path w="225043" h="141731">
                <a:moveTo>
                  <a:pt x="129158" y="7111"/>
                </a:moveTo>
                <a:lnTo>
                  <a:pt x="107441" y="4317"/>
                </a:lnTo>
                <a:lnTo>
                  <a:pt x="91439" y="4317"/>
                </a:lnTo>
                <a:lnTo>
                  <a:pt x="68199" y="0"/>
                </a:lnTo>
                <a:lnTo>
                  <a:pt x="49275" y="1396"/>
                </a:lnTo>
                <a:lnTo>
                  <a:pt x="28955" y="1396"/>
                </a:lnTo>
                <a:lnTo>
                  <a:pt x="15875" y="7111"/>
                </a:lnTo>
                <a:lnTo>
                  <a:pt x="4317" y="11429"/>
                </a:lnTo>
                <a:lnTo>
                  <a:pt x="0" y="17144"/>
                </a:lnTo>
                <a:lnTo>
                  <a:pt x="1397" y="25780"/>
                </a:lnTo>
                <a:lnTo>
                  <a:pt x="7238" y="28701"/>
                </a:lnTo>
                <a:lnTo>
                  <a:pt x="17399" y="28701"/>
                </a:lnTo>
                <a:lnTo>
                  <a:pt x="30479" y="25780"/>
                </a:lnTo>
                <a:lnTo>
                  <a:pt x="55117" y="25780"/>
                </a:lnTo>
                <a:lnTo>
                  <a:pt x="69723" y="30098"/>
                </a:lnTo>
                <a:lnTo>
                  <a:pt x="81279" y="38607"/>
                </a:lnTo>
                <a:lnTo>
                  <a:pt x="66801" y="47243"/>
                </a:lnTo>
                <a:lnTo>
                  <a:pt x="62356" y="54355"/>
                </a:lnTo>
                <a:lnTo>
                  <a:pt x="66801" y="62991"/>
                </a:lnTo>
                <a:lnTo>
                  <a:pt x="69723" y="67309"/>
                </a:lnTo>
                <a:lnTo>
                  <a:pt x="63880" y="77342"/>
                </a:lnTo>
                <a:lnTo>
                  <a:pt x="69723" y="87375"/>
                </a:lnTo>
                <a:lnTo>
                  <a:pt x="66801" y="98805"/>
                </a:lnTo>
                <a:lnTo>
                  <a:pt x="74040" y="108838"/>
                </a:lnTo>
                <a:lnTo>
                  <a:pt x="79882" y="127380"/>
                </a:lnTo>
                <a:lnTo>
                  <a:pt x="98678" y="130301"/>
                </a:lnTo>
                <a:lnTo>
                  <a:pt x="120523" y="130301"/>
                </a:lnTo>
                <a:lnTo>
                  <a:pt x="129158" y="123189"/>
                </a:lnTo>
                <a:lnTo>
                  <a:pt x="140842" y="134619"/>
                </a:lnTo>
                <a:lnTo>
                  <a:pt x="164083" y="134619"/>
                </a:lnTo>
                <a:lnTo>
                  <a:pt x="174243" y="138937"/>
                </a:lnTo>
                <a:lnTo>
                  <a:pt x="188722" y="141731"/>
                </a:lnTo>
                <a:lnTo>
                  <a:pt x="204724" y="128904"/>
                </a:lnTo>
                <a:lnTo>
                  <a:pt x="217804" y="115950"/>
                </a:lnTo>
                <a:lnTo>
                  <a:pt x="225043" y="93090"/>
                </a:lnTo>
                <a:lnTo>
                  <a:pt x="214883" y="81660"/>
                </a:lnTo>
                <a:lnTo>
                  <a:pt x="211962" y="68706"/>
                </a:lnTo>
                <a:lnTo>
                  <a:pt x="203326" y="51561"/>
                </a:lnTo>
                <a:lnTo>
                  <a:pt x="193166" y="40131"/>
                </a:lnTo>
                <a:lnTo>
                  <a:pt x="164083" y="21462"/>
                </a:lnTo>
                <a:lnTo>
                  <a:pt x="129158" y="7111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3719322" y="3644646"/>
            <a:ext cx="225043" cy="141731"/>
          </a:xfrm>
          <a:custGeom>
            <a:avLst/>
            <a:gdLst/>
            <a:ahLst/>
            <a:cxnLst/>
            <a:rect l="l" t="t" r="r" b="b"/>
            <a:pathLst>
              <a:path w="225043" h="141731">
                <a:moveTo>
                  <a:pt x="211962" y="68706"/>
                </a:moveTo>
                <a:lnTo>
                  <a:pt x="203326" y="51561"/>
                </a:lnTo>
                <a:lnTo>
                  <a:pt x="193166" y="40131"/>
                </a:lnTo>
                <a:lnTo>
                  <a:pt x="164083" y="21462"/>
                </a:lnTo>
                <a:lnTo>
                  <a:pt x="129158" y="7111"/>
                </a:lnTo>
                <a:lnTo>
                  <a:pt x="107441" y="4317"/>
                </a:lnTo>
                <a:lnTo>
                  <a:pt x="91439" y="4317"/>
                </a:lnTo>
                <a:lnTo>
                  <a:pt x="68199" y="0"/>
                </a:lnTo>
                <a:lnTo>
                  <a:pt x="49275" y="1396"/>
                </a:lnTo>
                <a:lnTo>
                  <a:pt x="28955" y="1396"/>
                </a:lnTo>
                <a:lnTo>
                  <a:pt x="15875" y="7111"/>
                </a:lnTo>
                <a:lnTo>
                  <a:pt x="4317" y="11429"/>
                </a:lnTo>
                <a:lnTo>
                  <a:pt x="0" y="17144"/>
                </a:lnTo>
                <a:lnTo>
                  <a:pt x="1397" y="25780"/>
                </a:lnTo>
                <a:lnTo>
                  <a:pt x="7238" y="28701"/>
                </a:lnTo>
                <a:lnTo>
                  <a:pt x="17399" y="28701"/>
                </a:lnTo>
                <a:lnTo>
                  <a:pt x="30479" y="25780"/>
                </a:lnTo>
                <a:lnTo>
                  <a:pt x="55117" y="25780"/>
                </a:lnTo>
                <a:lnTo>
                  <a:pt x="69723" y="30098"/>
                </a:lnTo>
                <a:lnTo>
                  <a:pt x="81279" y="38607"/>
                </a:lnTo>
                <a:lnTo>
                  <a:pt x="66801" y="47243"/>
                </a:lnTo>
                <a:lnTo>
                  <a:pt x="62356" y="54355"/>
                </a:lnTo>
                <a:lnTo>
                  <a:pt x="66801" y="62991"/>
                </a:lnTo>
                <a:lnTo>
                  <a:pt x="69723" y="67309"/>
                </a:lnTo>
                <a:lnTo>
                  <a:pt x="63880" y="77342"/>
                </a:lnTo>
                <a:lnTo>
                  <a:pt x="69723" y="87375"/>
                </a:lnTo>
                <a:lnTo>
                  <a:pt x="66801" y="98805"/>
                </a:lnTo>
                <a:lnTo>
                  <a:pt x="74040" y="108838"/>
                </a:lnTo>
                <a:lnTo>
                  <a:pt x="79882" y="127380"/>
                </a:lnTo>
                <a:lnTo>
                  <a:pt x="98678" y="130301"/>
                </a:lnTo>
                <a:lnTo>
                  <a:pt x="120523" y="130301"/>
                </a:lnTo>
                <a:lnTo>
                  <a:pt x="129158" y="123189"/>
                </a:lnTo>
                <a:lnTo>
                  <a:pt x="140842" y="134619"/>
                </a:lnTo>
                <a:lnTo>
                  <a:pt x="164083" y="134619"/>
                </a:lnTo>
                <a:lnTo>
                  <a:pt x="174243" y="138937"/>
                </a:lnTo>
                <a:lnTo>
                  <a:pt x="188722" y="141731"/>
                </a:lnTo>
                <a:lnTo>
                  <a:pt x="204724" y="128904"/>
                </a:lnTo>
                <a:lnTo>
                  <a:pt x="217804" y="115950"/>
                </a:lnTo>
                <a:lnTo>
                  <a:pt x="225043" y="93090"/>
                </a:lnTo>
                <a:lnTo>
                  <a:pt x="214883" y="81660"/>
                </a:lnTo>
                <a:lnTo>
                  <a:pt x="211962" y="68706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3806444" y="3660394"/>
            <a:ext cx="68198" cy="60198"/>
          </a:xfrm>
          <a:custGeom>
            <a:avLst/>
            <a:gdLst/>
            <a:ahLst/>
            <a:cxnLst/>
            <a:rect l="l" t="t" r="r" b="b"/>
            <a:pathLst>
              <a:path w="68198" h="60198">
                <a:moveTo>
                  <a:pt x="5841" y="58673"/>
                </a:moveTo>
                <a:lnTo>
                  <a:pt x="2920" y="50164"/>
                </a:lnTo>
                <a:lnTo>
                  <a:pt x="14477" y="32892"/>
                </a:lnTo>
                <a:lnTo>
                  <a:pt x="16001" y="22859"/>
                </a:lnTo>
                <a:lnTo>
                  <a:pt x="29082" y="21462"/>
                </a:lnTo>
                <a:lnTo>
                  <a:pt x="34797" y="24383"/>
                </a:lnTo>
                <a:lnTo>
                  <a:pt x="68198" y="21462"/>
                </a:lnTo>
                <a:lnTo>
                  <a:pt x="60959" y="20065"/>
                </a:lnTo>
                <a:lnTo>
                  <a:pt x="43560" y="20065"/>
                </a:lnTo>
                <a:lnTo>
                  <a:pt x="37718" y="7111"/>
                </a:lnTo>
                <a:lnTo>
                  <a:pt x="34797" y="0"/>
                </a:lnTo>
                <a:lnTo>
                  <a:pt x="36321" y="8635"/>
                </a:lnTo>
                <a:lnTo>
                  <a:pt x="39242" y="21462"/>
                </a:lnTo>
                <a:lnTo>
                  <a:pt x="23240" y="20065"/>
                </a:lnTo>
                <a:lnTo>
                  <a:pt x="14477" y="20065"/>
                </a:lnTo>
                <a:lnTo>
                  <a:pt x="11556" y="28701"/>
                </a:lnTo>
                <a:lnTo>
                  <a:pt x="11556" y="32892"/>
                </a:lnTo>
                <a:lnTo>
                  <a:pt x="5841" y="40131"/>
                </a:lnTo>
                <a:lnTo>
                  <a:pt x="0" y="47243"/>
                </a:lnTo>
                <a:lnTo>
                  <a:pt x="1396" y="54355"/>
                </a:lnTo>
                <a:lnTo>
                  <a:pt x="2920" y="58673"/>
                </a:lnTo>
                <a:lnTo>
                  <a:pt x="11556" y="60197"/>
                </a:lnTo>
                <a:lnTo>
                  <a:pt x="19157" y="57389"/>
                </a:lnTo>
                <a:lnTo>
                  <a:pt x="5841" y="58673"/>
                </a:lnTo>
                <a:close/>
              </a:path>
              <a:path w="68198" h="60198">
                <a:moveTo>
                  <a:pt x="20606" y="56853"/>
                </a:moveTo>
                <a:lnTo>
                  <a:pt x="19157" y="57389"/>
                </a:lnTo>
                <a:lnTo>
                  <a:pt x="20319" y="57276"/>
                </a:lnTo>
                <a:lnTo>
                  <a:pt x="20606" y="56853"/>
                </a:lnTo>
                <a:close/>
              </a:path>
              <a:path w="68198" h="60198">
                <a:moveTo>
                  <a:pt x="20606" y="56853"/>
                </a:moveTo>
                <a:lnTo>
                  <a:pt x="23240" y="55879"/>
                </a:lnTo>
                <a:lnTo>
                  <a:pt x="33400" y="48640"/>
                </a:lnTo>
                <a:lnTo>
                  <a:pt x="49402" y="55879"/>
                </a:lnTo>
                <a:lnTo>
                  <a:pt x="47878" y="47243"/>
                </a:lnTo>
                <a:lnTo>
                  <a:pt x="34797" y="44449"/>
                </a:lnTo>
                <a:lnTo>
                  <a:pt x="26161" y="48640"/>
                </a:lnTo>
                <a:lnTo>
                  <a:pt x="20606" y="56853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3844163" y="3719068"/>
            <a:ext cx="23240" cy="44450"/>
          </a:xfrm>
          <a:custGeom>
            <a:avLst/>
            <a:gdLst/>
            <a:ahLst/>
            <a:cxnLst/>
            <a:rect l="l" t="t" r="r" b="b"/>
            <a:pathLst>
              <a:path w="23240" h="44450">
                <a:moveTo>
                  <a:pt x="5841" y="34416"/>
                </a:moveTo>
                <a:lnTo>
                  <a:pt x="5841" y="37210"/>
                </a:lnTo>
                <a:lnTo>
                  <a:pt x="0" y="42925"/>
                </a:lnTo>
                <a:lnTo>
                  <a:pt x="7238" y="44449"/>
                </a:lnTo>
                <a:lnTo>
                  <a:pt x="7238" y="37210"/>
                </a:lnTo>
                <a:lnTo>
                  <a:pt x="14604" y="31495"/>
                </a:lnTo>
                <a:lnTo>
                  <a:pt x="20320" y="27177"/>
                </a:lnTo>
                <a:lnTo>
                  <a:pt x="23240" y="20065"/>
                </a:lnTo>
                <a:lnTo>
                  <a:pt x="20320" y="15747"/>
                </a:lnTo>
                <a:lnTo>
                  <a:pt x="11684" y="12953"/>
                </a:lnTo>
                <a:lnTo>
                  <a:pt x="11684" y="1523"/>
                </a:lnTo>
                <a:lnTo>
                  <a:pt x="0" y="0"/>
                </a:lnTo>
                <a:lnTo>
                  <a:pt x="7238" y="4317"/>
                </a:lnTo>
                <a:lnTo>
                  <a:pt x="10160" y="8635"/>
                </a:lnTo>
                <a:lnTo>
                  <a:pt x="10160" y="14350"/>
                </a:lnTo>
                <a:lnTo>
                  <a:pt x="16001" y="15747"/>
                </a:lnTo>
                <a:lnTo>
                  <a:pt x="18923" y="18668"/>
                </a:lnTo>
                <a:lnTo>
                  <a:pt x="18923" y="24383"/>
                </a:lnTo>
                <a:lnTo>
                  <a:pt x="16001" y="27177"/>
                </a:lnTo>
                <a:lnTo>
                  <a:pt x="2921" y="31495"/>
                </a:lnTo>
                <a:lnTo>
                  <a:pt x="5841" y="34416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3835527" y="3724782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7238" y="14351"/>
                </a:moveTo>
                <a:lnTo>
                  <a:pt x="7238" y="0"/>
                </a:lnTo>
                <a:lnTo>
                  <a:pt x="0" y="14351"/>
                </a:lnTo>
                <a:lnTo>
                  <a:pt x="23240" y="22987"/>
                </a:lnTo>
                <a:lnTo>
                  <a:pt x="7238" y="14351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3841241" y="3740530"/>
            <a:ext cx="14605" cy="22987"/>
          </a:xfrm>
          <a:custGeom>
            <a:avLst/>
            <a:gdLst/>
            <a:ahLst/>
            <a:cxnLst/>
            <a:rect l="l" t="t" r="r" b="b"/>
            <a:pathLst>
              <a:path w="14605" h="22987">
                <a:moveTo>
                  <a:pt x="7238" y="22987"/>
                </a:moveTo>
                <a:lnTo>
                  <a:pt x="14605" y="22987"/>
                </a:lnTo>
                <a:lnTo>
                  <a:pt x="2921" y="0"/>
                </a:lnTo>
                <a:lnTo>
                  <a:pt x="0" y="11557"/>
                </a:lnTo>
                <a:lnTo>
                  <a:pt x="7238" y="22987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3839845" y="3757803"/>
            <a:ext cx="23240" cy="22860"/>
          </a:xfrm>
          <a:custGeom>
            <a:avLst/>
            <a:gdLst/>
            <a:ahLst/>
            <a:cxnLst/>
            <a:rect l="l" t="t" r="r" b="b"/>
            <a:pathLst>
              <a:path w="23240" h="22860">
                <a:moveTo>
                  <a:pt x="23240" y="0"/>
                </a:moveTo>
                <a:lnTo>
                  <a:pt x="0" y="17145"/>
                </a:lnTo>
                <a:lnTo>
                  <a:pt x="23240" y="22860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3797680" y="3733419"/>
            <a:ext cx="46482" cy="22860"/>
          </a:xfrm>
          <a:custGeom>
            <a:avLst/>
            <a:gdLst/>
            <a:ahLst/>
            <a:cxnLst/>
            <a:rect l="l" t="t" r="r" b="b"/>
            <a:pathLst>
              <a:path w="46482" h="22860">
                <a:moveTo>
                  <a:pt x="17399" y="14350"/>
                </a:moveTo>
                <a:lnTo>
                  <a:pt x="27559" y="22859"/>
                </a:lnTo>
                <a:lnTo>
                  <a:pt x="37846" y="22859"/>
                </a:lnTo>
                <a:lnTo>
                  <a:pt x="46482" y="7111"/>
                </a:lnTo>
                <a:lnTo>
                  <a:pt x="36322" y="14350"/>
                </a:lnTo>
                <a:lnTo>
                  <a:pt x="27559" y="14350"/>
                </a:lnTo>
                <a:lnTo>
                  <a:pt x="14605" y="7111"/>
                </a:lnTo>
                <a:lnTo>
                  <a:pt x="0" y="0"/>
                </a:lnTo>
                <a:lnTo>
                  <a:pt x="17399" y="1435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3812286" y="3703320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0" y="22986"/>
                </a:moveTo>
                <a:lnTo>
                  <a:pt x="10160" y="22986"/>
                </a:lnTo>
                <a:lnTo>
                  <a:pt x="20319" y="17271"/>
                </a:lnTo>
                <a:lnTo>
                  <a:pt x="23240" y="11429"/>
                </a:lnTo>
                <a:lnTo>
                  <a:pt x="14477" y="0"/>
                </a:lnTo>
                <a:lnTo>
                  <a:pt x="20319" y="11429"/>
                </a:lnTo>
                <a:lnTo>
                  <a:pt x="10160" y="20065"/>
                </a:lnTo>
                <a:lnTo>
                  <a:pt x="0" y="22986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0" name="object 70"/>
          <p:cNvSpPr/>
          <p:nvPr/>
        </p:nvSpPr>
        <p:spPr>
          <a:xfrm>
            <a:off x="3889248" y="3717671"/>
            <a:ext cx="74040" cy="87376"/>
          </a:xfrm>
          <a:custGeom>
            <a:avLst/>
            <a:gdLst/>
            <a:ahLst/>
            <a:cxnLst/>
            <a:rect l="l" t="t" r="r" b="b"/>
            <a:pathLst>
              <a:path w="74040" h="87375">
                <a:moveTo>
                  <a:pt x="14477" y="65912"/>
                </a:moveTo>
                <a:lnTo>
                  <a:pt x="0" y="67309"/>
                </a:lnTo>
                <a:lnTo>
                  <a:pt x="1397" y="73024"/>
                </a:lnTo>
                <a:lnTo>
                  <a:pt x="5714" y="78739"/>
                </a:lnTo>
                <a:lnTo>
                  <a:pt x="14477" y="87375"/>
                </a:lnTo>
                <a:lnTo>
                  <a:pt x="58038" y="65912"/>
                </a:lnTo>
                <a:lnTo>
                  <a:pt x="74040" y="32892"/>
                </a:lnTo>
                <a:lnTo>
                  <a:pt x="71119" y="11429"/>
                </a:lnTo>
                <a:lnTo>
                  <a:pt x="53721" y="0"/>
                </a:lnTo>
                <a:lnTo>
                  <a:pt x="43561" y="1396"/>
                </a:lnTo>
                <a:lnTo>
                  <a:pt x="47878" y="14350"/>
                </a:lnTo>
                <a:lnTo>
                  <a:pt x="46481" y="25780"/>
                </a:lnTo>
                <a:lnTo>
                  <a:pt x="40639" y="37210"/>
                </a:lnTo>
                <a:lnTo>
                  <a:pt x="27559" y="51561"/>
                </a:lnTo>
                <a:lnTo>
                  <a:pt x="14477" y="65912"/>
                </a:lnTo>
                <a:close/>
              </a:path>
            </a:pathLst>
          </a:custGeom>
          <a:solidFill>
            <a:srgbClr val="DFDFD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1" name="object 71"/>
          <p:cNvSpPr/>
          <p:nvPr/>
        </p:nvSpPr>
        <p:spPr>
          <a:xfrm>
            <a:off x="3889248" y="3717671"/>
            <a:ext cx="74040" cy="87376"/>
          </a:xfrm>
          <a:custGeom>
            <a:avLst/>
            <a:gdLst/>
            <a:ahLst/>
            <a:cxnLst/>
            <a:rect l="l" t="t" r="r" b="b"/>
            <a:pathLst>
              <a:path w="74040" h="87375">
                <a:moveTo>
                  <a:pt x="5714" y="78739"/>
                </a:moveTo>
                <a:lnTo>
                  <a:pt x="14477" y="87375"/>
                </a:lnTo>
                <a:lnTo>
                  <a:pt x="58038" y="65912"/>
                </a:lnTo>
                <a:lnTo>
                  <a:pt x="74040" y="32892"/>
                </a:lnTo>
                <a:lnTo>
                  <a:pt x="71119" y="11429"/>
                </a:lnTo>
                <a:lnTo>
                  <a:pt x="53721" y="0"/>
                </a:lnTo>
                <a:lnTo>
                  <a:pt x="43561" y="1396"/>
                </a:lnTo>
                <a:lnTo>
                  <a:pt x="47878" y="14350"/>
                </a:lnTo>
                <a:lnTo>
                  <a:pt x="46481" y="25780"/>
                </a:lnTo>
                <a:lnTo>
                  <a:pt x="40639" y="37210"/>
                </a:lnTo>
                <a:lnTo>
                  <a:pt x="27559" y="51561"/>
                </a:lnTo>
                <a:lnTo>
                  <a:pt x="14477" y="65912"/>
                </a:lnTo>
                <a:lnTo>
                  <a:pt x="0" y="67309"/>
                </a:lnTo>
                <a:lnTo>
                  <a:pt x="1397" y="73024"/>
                </a:lnTo>
                <a:lnTo>
                  <a:pt x="5714" y="7873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2" name="object 72"/>
          <p:cNvSpPr/>
          <p:nvPr/>
        </p:nvSpPr>
        <p:spPr>
          <a:xfrm>
            <a:off x="4406265" y="3316732"/>
            <a:ext cx="227964" cy="323595"/>
          </a:xfrm>
          <a:custGeom>
            <a:avLst/>
            <a:gdLst/>
            <a:ahLst/>
            <a:cxnLst/>
            <a:rect l="l" t="t" r="r" b="b"/>
            <a:pathLst>
              <a:path w="227964" h="323595">
                <a:moveTo>
                  <a:pt x="0" y="75945"/>
                </a:moveTo>
                <a:lnTo>
                  <a:pt x="1397" y="97408"/>
                </a:lnTo>
                <a:lnTo>
                  <a:pt x="0" y="115950"/>
                </a:lnTo>
                <a:lnTo>
                  <a:pt x="0" y="137540"/>
                </a:lnTo>
                <a:lnTo>
                  <a:pt x="1397" y="143255"/>
                </a:lnTo>
                <a:lnTo>
                  <a:pt x="4318" y="147573"/>
                </a:lnTo>
                <a:lnTo>
                  <a:pt x="8762" y="151764"/>
                </a:lnTo>
                <a:lnTo>
                  <a:pt x="11557" y="159003"/>
                </a:lnTo>
                <a:lnTo>
                  <a:pt x="11557" y="180466"/>
                </a:lnTo>
                <a:lnTo>
                  <a:pt x="16001" y="194817"/>
                </a:lnTo>
                <a:lnTo>
                  <a:pt x="21717" y="203326"/>
                </a:lnTo>
                <a:lnTo>
                  <a:pt x="24637" y="221995"/>
                </a:lnTo>
                <a:lnTo>
                  <a:pt x="29083" y="232028"/>
                </a:lnTo>
                <a:lnTo>
                  <a:pt x="34798" y="247776"/>
                </a:lnTo>
                <a:lnTo>
                  <a:pt x="36322" y="257809"/>
                </a:lnTo>
                <a:lnTo>
                  <a:pt x="40639" y="269239"/>
                </a:lnTo>
                <a:lnTo>
                  <a:pt x="44958" y="273557"/>
                </a:lnTo>
                <a:lnTo>
                  <a:pt x="46482" y="282066"/>
                </a:lnTo>
                <a:lnTo>
                  <a:pt x="50800" y="295020"/>
                </a:lnTo>
                <a:lnTo>
                  <a:pt x="58038" y="305053"/>
                </a:lnTo>
                <a:lnTo>
                  <a:pt x="66801" y="309244"/>
                </a:lnTo>
                <a:lnTo>
                  <a:pt x="87122" y="309244"/>
                </a:lnTo>
                <a:lnTo>
                  <a:pt x="90043" y="306450"/>
                </a:lnTo>
                <a:lnTo>
                  <a:pt x="100202" y="306450"/>
                </a:lnTo>
                <a:lnTo>
                  <a:pt x="106045" y="312165"/>
                </a:lnTo>
                <a:lnTo>
                  <a:pt x="114681" y="320801"/>
                </a:lnTo>
                <a:lnTo>
                  <a:pt x="124840" y="323595"/>
                </a:lnTo>
                <a:lnTo>
                  <a:pt x="148082" y="316483"/>
                </a:lnTo>
                <a:lnTo>
                  <a:pt x="168529" y="305053"/>
                </a:lnTo>
                <a:lnTo>
                  <a:pt x="185927" y="283590"/>
                </a:lnTo>
                <a:lnTo>
                  <a:pt x="206248" y="250570"/>
                </a:lnTo>
                <a:lnTo>
                  <a:pt x="213487" y="237743"/>
                </a:lnTo>
                <a:lnTo>
                  <a:pt x="222250" y="219075"/>
                </a:lnTo>
                <a:lnTo>
                  <a:pt x="223647" y="210565"/>
                </a:lnTo>
                <a:lnTo>
                  <a:pt x="223647" y="194817"/>
                </a:lnTo>
                <a:lnTo>
                  <a:pt x="216408" y="180466"/>
                </a:lnTo>
                <a:lnTo>
                  <a:pt x="219329" y="171830"/>
                </a:lnTo>
                <a:lnTo>
                  <a:pt x="226568" y="156082"/>
                </a:lnTo>
                <a:lnTo>
                  <a:pt x="227964" y="141731"/>
                </a:lnTo>
                <a:lnTo>
                  <a:pt x="227964" y="127507"/>
                </a:lnTo>
                <a:lnTo>
                  <a:pt x="223647" y="110235"/>
                </a:lnTo>
                <a:lnTo>
                  <a:pt x="219329" y="97408"/>
                </a:lnTo>
                <a:lnTo>
                  <a:pt x="213487" y="91693"/>
                </a:lnTo>
                <a:lnTo>
                  <a:pt x="206248" y="91693"/>
                </a:lnTo>
                <a:lnTo>
                  <a:pt x="199009" y="94487"/>
                </a:lnTo>
                <a:lnTo>
                  <a:pt x="193167" y="100202"/>
                </a:lnTo>
                <a:lnTo>
                  <a:pt x="188849" y="113156"/>
                </a:lnTo>
                <a:lnTo>
                  <a:pt x="187325" y="120268"/>
                </a:lnTo>
                <a:lnTo>
                  <a:pt x="187325" y="127507"/>
                </a:lnTo>
                <a:lnTo>
                  <a:pt x="185927" y="138937"/>
                </a:lnTo>
                <a:lnTo>
                  <a:pt x="185927" y="147573"/>
                </a:lnTo>
                <a:lnTo>
                  <a:pt x="178688" y="163321"/>
                </a:lnTo>
                <a:lnTo>
                  <a:pt x="167005" y="166115"/>
                </a:lnTo>
                <a:lnTo>
                  <a:pt x="159765" y="156082"/>
                </a:lnTo>
                <a:lnTo>
                  <a:pt x="161162" y="137540"/>
                </a:lnTo>
                <a:lnTo>
                  <a:pt x="158242" y="123189"/>
                </a:lnTo>
                <a:lnTo>
                  <a:pt x="145287" y="103123"/>
                </a:lnTo>
                <a:lnTo>
                  <a:pt x="139446" y="87375"/>
                </a:lnTo>
                <a:lnTo>
                  <a:pt x="127762" y="68706"/>
                </a:lnTo>
                <a:lnTo>
                  <a:pt x="122047" y="60197"/>
                </a:lnTo>
                <a:lnTo>
                  <a:pt x="114681" y="33019"/>
                </a:lnTo>
                <a:lnTo>
                  <a:pt x="114681" y="22987"/>
                </a:lnTo>
                <a:lnTo>
                  <a:pt x="116205" y="11429"/>
                </a:lnTo>
                <a:lnTo>
                  <a:pt x="104521" y="17271"/>
                </a:lnTo>
                <a:lnTo>
                  <a:pt x="122047" y="0"/>
                </a:lnTo>
                <a:lnTo>
                  <a:pt x="98806" y="11429"/>
                </a:lnTo>
                <a:lnTo>
                  <a:pt x="71120" y="22987"/>
                </a:lnTo>
                <a:lnTo>
                  <a:pt x="46482" y="30098"/>
                </a:lnTo>
                <a:lnTo>
                  <a:pt x="20320" y="45846"/>
                </a:lnTo>
                <a:lnTo>
                  <a:pt x="1397" y="60197"/>
                </a:lnTo>
                <a:lnTo>
                  <a:pt x="0" y="75945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3" name="object 73"/>
          <p:cNvSpPr/>
          <p:nvPr/>
        </p:nvSpPr>
        <p:spPr>
          <a:xfrm>
            <a:off x="4406265" y="3316732"/>
            <a:ext cx="227964" cy="323595"/>
          </a:xfrm>
          <a:custGeom>
            <a:avLst/>
            <a:gdLst/>
            <a:ahLst/>
            <a:cxnLst/>
            <a:rect l="l" t="t" r="r" b="b"/>
            <a:pathLst>
              <a:path w="227964" h="323595">
                <a:moveTo>
                  <a:pt x="122047" y="0"/>
                </a:moveTo>
                <a:lnTo>
                  <a:pt x="98806" y="11429"/>
                </a:lnTo>
                <a:lnTo>
                  <a:pt x="71120" y="22987"/>
                </a:lnTo>
                <a:lnTo>
                  <a:pt x="46482" y="30098"/>
                </a:lnTo>
                <a:lnTo>
                  <a:pt x="20320" y="45846"/>
                </a:lnTo>
                <a:lnTo>
                  <a:pt x="1397" y="60197"/>
                </a:lnTo>
                <a:lnTo>
                  <a:pt x="0" y="75945"/>
                </a:lnTo>
                <a:lnTo>
                  <a:pt x="1397" y="97408"/>
                </a:lnTo>
                <a:lnTo>
                  <a:pt x="0" y="115950"/>
                </a:lnTo>
                <a:lnTo>
                  <a:pt x="0" y="137540"/>
                </a:lnTo>
                <a:lnTo>
                  <a:pt x="1397" y="143255"/>
                </a:lnTo>
                <a:lnTo>
                  <a:pt x="4318" y="147573"/>
                </a:lnTo>
                <a:lnTo>
                  <a:pt x="8762" y="151764"/>
                </a:lnTo>
                <a:lnTo>
                  <a:pt x="11557" y="159003"/>
                </a:lnTo>
                <a:lnTo>
                  <a:pt x="11557" y="180466"/>
                </a:lnTo>
                <a:lnTo>
                  <a:pt x="16001" y="194817"/>
                </a:lnTo>
                <a:lnTo>
                  <a:pt x="21717" y="203326"/>
                </a:lnTo>
                <a:lnTo>
                  <a:pt x="24637" y="221995"/>
                </a:lnTo>
                <a:lnTo>
                  <a:pt x="29083" y="232028"/>
                </a:lnTo>
                <a:lnTo>
                  <a:pt x="34798" y="247776"/>
                </a:lnTo>
                <a:lnTo>
                  <a:pt x="36322" y="257809"/>
                </a:lnTo>
                <a:lnTo>
                  <a:pt x="40639" y="269239"/>
                </a:lnTo>
                <a:lnTo>
                  <a:pt x="44958" y="273557"/>
                </a:lnTo>
                <a:lnTo>
                  <a:pt x="46482" y="282066"/>
                </a:lnTo>
                <a:lnTo>
                  <a:pt x="50800" y="295020"/>
                </a:lnTo>
                <a:lnTo>
                  <a:pt x="58038" y="305053"/>
                </a:lnTo>
                <a:lnTo>
                  <a:pt x="66801" y="309244"/>
                </a:lnTo>
                <a:lnTo>
                  <a:pt x="76962" y="309244"/>
                </a:lnTo>
                <a:lnTo>
                  <a:pt x="87122" y="309244"/>
                </a:lnTo>
                <a:lnTo>
                  <a:pt x="90043" y="306450"/>
                </a:lnTo>
                <a:lnTo>
                  <a:pt x="100202" y="306450"/>
                </a:lnTo>
                <a:lnTo>
                  <a:pt x="106045" y="312165"/>
                </a:lnTo>
                <a:lnTo>
                  <a:pt x="114681" y="320801"/>
                </a:lnTo>
                <a:lnTo>
                  <a:pt x="124840" y="323595"/>
                </a:lnTo>
                <a:lnTo>
                  <a:pt x="148082" y="316483"/>
                </a:lnTo>
                <a:lnTo>
                  <a:pt x="168529" y="305053"/>
                </a:lnTo>
                <a:lnTo>
                  <a:pt x="185927" y="283590"/>
                </a:lnTo>
                <a:lnTo>
                  <a:pt x="206248" y="250570"/>
                </a:lnTo>
                <a:lnTo>
                  <a:pt x="213487" y="237743"/>
                </a:lnTo>
                <a:lnTo>
                  <a:pt x="222250" y="219075"/>
                </a:lnTo>
                <a:lnTo>
                  <a:pt x="223647" y="210565"/>
                </a:lnTo>
                <a:lnTo>
                  <a:pt x="223647" y="203326"/>
                </a:lnTo>
                <a:lnTo>
                  <a:pt x="223647" y="194817"/>
                </a:lnTo>
                <a:lnTo>
                  <a:pt x="216408" y="180466"/>
                </a:lnTo>
                <a:lnTo>
                  <a:pt x="219329" y="171830"/>
                </a:lnTo>
                <a:lnTo>
                  <a:pt x="226568" y="156082"/>
                </a:lnTo>
                <a:lnTo>
                  <a:pt x="227964" y="141731"/>
                </a:lnTo>
                <a:lnTo>
                  <a:pt x="227964" y="127507"/>
                </a:lnTo>
                <a:lnTo>
                  <a:pt x="223647" y="110235"/>
                </a:lnTo>
                <a:lnTo>
                  <a:pt x="219329" y="97408"/>
                </a:lnTo>
                <a:lnTo>
                  <a:pt x="213487" y="91693"/>
                </a:lnTo>
                <a:lnTo>
                  <a:pt x="206248" y="91693"/>
                </a:lnTo>
                <a:lnTo>
                  <a:pt x="199009" y="94487"/>
                </a:lnTo>
                <a:lnTo>
                  <a:pt x="193167" y="100202"/>
                </a:lnTo>
                <a:lnTo>
                  <a:pt x="188849" y="113156"/>
                </a:lnTo>
                <a:lnTo>
                  <a:pt x="187325" y="120268"/>
                </a:lnTo>
                <a:lnTo>
                  <a:pt x="187325" y="127507"/>
                </a:lnTo>
                <a:lnTo>
                  <a:pt x="185927" y="138937"/>
                </a:lnTo>
                <a:lnTo>
                  <a:pt x="185927" y="147573"/>
                </a:lnTo>
                <a:lnTo>
                  <a:pt x="178688" y="163321"/>
                </a:lnTo>
                <a:lnTo>
                  <a:pt x="167005" y="166115"/>
                </a:lnTo>
                <a:lnTo>
                  <a:pt x="159765" y="156082"/>
                </a:lnTo>
                <a:lnTo>
                  <a:pt x="161162" y="137540"/>
                </a:lnTo>
                <a:lnTo>
                  <a:pt x="158242" y="123189"/>
                </a:lnTo>
                <a:lnTo>
                  <a:pt x="145287" y="103123"/>
                </a:lnTo>
                <a:lnTo>
                  <a:pt x="139446" y="87375"/>
                </a:lnTo>
                <a:lnTo>
                  <a:pt x="127762" y="68706"/>
                </a:lnTo>
                <a:lnTo>
                  <a:pt x="122047" y="60197"/>
                </a:lnTo>
                <a:lnTo>
                  <a:pt x="114681" y="33019"/>
                </a:lnTo>
                <a:lnTo>
                  <a:pt x="114681" y="22987"/>
                </a:lnTo>
                <a:lnTo>
                  <a:pt x="116205" y="11429"/>
                </a:lnTo>
                <a:lnTo>
                  <a:pt x="104521" y="17271"/>
                </a:lnTo>
                <a:lnTo>
                  <a:pt x="122047" y="0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4" name="object 74"/>
          <p:cNvSpPr/>
          <p:nvPr/>
        </p:nvSpPr>
        <p:spPr>
          <a:xfrm>
            <a:off x="4454144" y="3590290"/>
            <a:ext cx="37845" cy="22860"/>
          </a:xfrm>
          <a:custGeom>
            <a:avLst/>
            <a:gdLst/>
            <a:ahLst/>
            <a:cxnLst/>
            <a:rect l="l" t="t" r="r" b="b"/>
            <a:pathLst>
              <a:path w="37845" h="22860">
                <a:moveTo>
                  <a:pt x="0" y="5714"/>
                </a:moveTo>
                <a:lnTo>
                  <a:pt x="1523" y="15748"/>
                </a:lnTo>
                <a:lnTo>
                  <a:pt x="7365" y="22860"/>
                </a:lnTo>
                <a:lnTo>
                  <a:pt x="14604" y="22860"/>
                </a:lnTo>
                <a:lnTo>
                  <a:pt x="18922" y="17145"/>
                </a:lnTo>
                <a:lnTo>
                  <a:pt x="27685" y="15748"/>
                </a:lnTo>
                <a:lnTo>
                  <a:pt x="32003" y="18542"/>
                </a:lnTo>
                <a:lnTo>
                  <a:pt x="36321" y="15748"/>
                </a:lnTo>
                <a:lnTo>
                  <a:pt x="37845" y="12826"/>
                </a:lnTo>
                <a:lnTo>
                  <a:pt x="34925" y="5714"/>
                </a:lnTo>
                <a:lnTo>
                  <a:pt x="30479" y="1397"/>
                </a:lnTo>
                <a:lnTo>
                  <a:pt x="24764" y="1397"/>
                </a:lnTo>
                <a:lnTo>
                  <a:pt x="11683" y="0"/>
                </a:lnTo>
                <a:lnTo>
                  <a:pt x="5841" y="1397"/>
                </a:lnTo>
                <a:lnTo>
                  <a:pt x="0" y="5714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5" name="object 75"/>
          <p:cNvSpPr/>
          <p:nvPr/>
        </p:nvSpPr>
        <p:spPr>
          <a:xfrm>
            <a:off x="4445508" y="3562985"/>
            <a:ext cx="40639" cy="22987"/>
          </a:xfrm>
          <a:custGeom>
            <a:avLst/>
            <a:gdLst/>
            <a:ahLst/>
            <a:cxnLst/>
            <a:rect l="l" t="t" r="r" b="b"/>
            <a:pathLst>
              <a:path w="40639" h="22987">
                <a:moveTo>
                  <a:pt x="0" y="5841"/>
                </a:moveTo>
                <a:lnTo>
                  <a:pt x="1396" y="11556"/>
                </a:lnTo>
                <a:lnTo>
                  <a:pt x="2920" y="15748"/>
                </a:lnTo>
                <a:lnTo>
                  <a:pt x="5714" y="22987"/>
                </a:lnTo>
                <a:lnTo>
                  <a:pt x="10159" y="20065"/>
                </a:lnTo>
                <a:lnTo>
                  <a:pt x="5714" y="12953"/>
                </a:lnTo>
                <a:lnTo>
                  <a:pt x="8636" y="11556"/>
                </a:lnTo>
                <a:lnTo>
                  <a:pt x="16001" y="12953"/>
                </a:lnTo>
                <a:lnTo>
                  <a:pt x="20319" y="8636"/>
                </a:lnTo>
                <a:lnTo>
                  <a:pt x="24637" y="7238"/>
                </a:lnTo>
                <a:lnTo>
                  <a:pt x="31876" y="5841"/>
                </a:lnTo>
                <a:lnTo>
                  <a:pt x="34797" y="2920"/>
                </a:lnTo>
                <a:lnTo>
                  <a:pt x="40639" y="0"/>
                </a:lnTo>
                <a:lnTo>
                  <a:pt x="27558" y="0"/>
                </a:lnTo>
                <a:lnTo>
                  <a:pt x="24637" y="1524"/>
                </a:lnTo>
                <a:lnTo>
                  <a:pt x="16001" y="2920"/>
                </a:lnTo>
                <a:lnTo>
                  <a:pt x="11556" y="5841"/>
                </a:lnTo>
                <a:lnTo>
                  <a:pt x="8636" y="2920"/>
                </a:lnTo>
                <a:lnTo>
                  <a:pt x="4317" y="0"/>
                </a:lnTo>
                <a:lnTo>
                  <a:pt x="1396" y="2920"/>
                </a:lnTo>
                <a:lnTo>
                  <a:pt x="0" y="5841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6" name="object 76"/>
          <p:cNvSpPr/>
          <p:nvPr/>
        </p:nvSpPr>
        <p:spPr>
          <a:xfrm>
            <a:off x="4416425" y="3461385"/>
            <a:ext cx="133603" cy="95885"/>
          </a:xfrm>
          <a:custGeom>
            <a:avLst/>
            <a:gdLst/>
            <a:ahLst/>
            <a:cxnLst/>
            <a:rect l="l" t="t" r="r" b="b"/>
            <a:pathLst>
              <a:path w="133603" h="95885">
                <a:moveTo>
                  <a:pt x="8762" y="21462"/>
                </a:moveTo>
                <a:lnTo>
                  <a:pt x="8762" y="17144"/>
                </a:lnTo>
                <a:lnTo>
                  <a:pt x="2921" y="10032"/>
                </a:lnTo>
                <a:lnTo>
                  <a:pt x="0" y="10032"/>
                </a:lnTo>
                <a:lnTo>
                  <a:pt x="1397" y="27177"/>
                </a:lnTo>
                <a:lnTo>
                  <a:pt x="1397" y="35813"/>
                </a:lnTo>
                <a:lnTo>
                  <a:pt x="8762" y="48640"/>
                </a:lnTo>
                <a:lnTo>
                  <a:pt x="10160" y="54355"/>
                </a:lnTo>
                <a:lnTo>
                  <a:pt x="11557" y="68706"/>
                </a:lnTo>
                <a:lnTo>
                  <a:pt x="14477" y="80137"/>
                </a:lnTo>
                <a:lnTo>
                  <a:pt x="21844" y="94487"/>
                </a:lnTo>
                <a:lnTo>
                  <a:pt x="24637" y="95885"/>
                </a:lnTo>
                <a:lnTo>
                  <a:pt x="32003" y="93090"/>
                </a:lnTo>
                <a:lnTo>
                  <a:pt x="40639" y="91566"/>
                </a:lnTo>
                <a:lnTo>
                  <a:pt x="52324" y="93090"/>
                </a:lnTo>
                <a:lnTo>
                  <a:pt x="62484" y="94487"/>
                </a:lnTo>
                <a:lnTo>
                  <a:pt x="66801" y="94487"/>
                </a:lnTo>
                <a:lnTo>
                  <a:pt x="74040" y="87375"/>
                </a:lnTo>
                <a:lnTo>
                  <a:pt x="69723" y="78739"/>
                </a:lnTo>
                <a:lnTo>
                  <a:pt x="78486" y="75818"/>
                </a:lnTo>
                <a:lnTo>
                  <a:pt x="82803" y="71627"/>
                </a:lnTo>
                <a:lnTo>
                  <a:pt x="76962" y="65912"/>
                </a:lnTo>
                <a:lnTo>
                  <a:pt x="69723" y="62991"/>
                </a:lnTo>
                <a:lnTo>
                  <a:pt x="81279" y="61594"/>
                </a:lnTo>
                <a:lnTo>
                  <a:pt x="88646" y="65912"/>
                </a:lnTo>
                <a:lnTo>
                  <a:pt x="95885" y="65912"/>
                </a:lnTo>
                <a:lnTo>
                  <a:pt x="82803" y="57276"/>
                </a:lnTo>
                <a:lnTo>
                  <a:pt x="91439" y="51562"/>
                </a:lnTo>
                <a:lnTo>
                  <a:pt x="91439" y="48640"/>
                </a:lnTo>
                <a:lnTo>
                  <a:pt x="81279" y="42925"/>
                </a:lnTo>
                <a:lnTo>
                  <a:pt x="79883" y="41528"/>
                </a:lnTo>
                <a:lnTo>
                  <a:pt x="81279" y="38607"/>
                </a:lnTo>
                <a:lnTo>
                  <a:pt x="94361" y="37211"/>
                </a:lnTo>
                <a:lnTo>
                  <a:pt x="122047" y="28575"/>
                </a:lnTo>
                <a:lnTo>
                  <a:pt x="133603" y="2920"/>
                </a:lnTo>
                <a:lnTo>
                  <a:pt x="120523" y="1397"/>
                </a:lnTo>
                <a:lnTo>
                  <a:pt x="101726" y="0"/>
                </a:lnTo>
                <a:lnTo>
                  <a:pt x="92963" y="11429"/>
                </a:lnTo>
                <a:lnTo>
                  <a:pt x="79883" y="22860"/>
                </a:lnTo>
                <a:lnTo>
                  <a:pt x="71120" y="27177"/>
                </a:lnTo>
                <a:lnTo>
                  <a:pt x="66801" y="24384"/>
                </a:lnTo>
                <a:lnTo>
                  <a:pt x="59562" y="17144"/>
                </a:lnTo>
                <a:lnTo>
                  <a:pt x="59562" y="11429"/>
                </a:lnTo>
                <a:lnTo>
                  <a:pt x="55245" y="2920"/>
                </a:lnTo>
                <a:lnTo>
                  <a:pt x="47878" y="11429"/>
                </a:lnTo>
                <a:lnTo>
                  <a:pt x="47878" y="14350"/>
                </a:lnTo>
                <a:lnTo>
                  <a:pt x="45085" y="21462"/>
                </a:lnTo>
                <a:lnTo>
                  <a:pt x="46482" y="27177"/>
                </a:lnTo>
                <a:lnTo>
                  <a:pt x="49402" y="32892"/>
                </a:lnTo>
                <a:lnTo>
                  <a:pt x="58038" y="40131"/>
                </a:lnTo>
                <a:lnTo>
                  <a:pt x="60960" y="45847"/>
                </a:lnTo>
                <a:lnTo>
                  <a:pt x="63880" y="55879"/>
                </a:lnTo>
                <a:lnTo>
                  <a:pt x="62484" y="60070"/>
                </a:lnTo>
                <a:lnTo>
                  <a:pt x="50800" y="62991"/>
                </a:lnTo>
                <a:lnTo>
                  <a:pt x="39242" y="65912"/>
                </a:lnTo>
                <a:lnTo>
                  <a:pt x="24637" y="62991"/>
                </a:lnTo>
                <a:lnTo>
                  <a:pt x="18923" y="58674"/>
                </a:lnTo>
                <a:lnTo>
                  <a:pt x="18923" y="55879"/>
                </a:lnTo>
                <a:lnTo>
                  <a:pt x="29083" y="55879"/>
                </a:lnTo>
                <a:lnTo>
                  <a:pt x="36322" y="51562"/>
                </a:lnTo>
                <a:lnTo>
                  <a:pt x="39242" y="42925"/>
                </a:lnTo>
                <a:lnTo>
                  <a:pt x="34798" y="38607"/>
                </a:lnTo>
                <a:lnTo>
                  <a:pt x="36322" y="32892"/>
                </a:lnTo>
                <a:lnTo>
                  <a:pt x="36322" y="5714"/>
                </a:lnTo>
                <a:lnTo>
                  <a:pt x="24637" y="0"/>
                </a:lnTo>
                <a:lnTo>
                  <a:pt x="21844" y="14350"/>
                </a:lnTo>
                <a:lnTo>
                  <a:pt x="20320" y="20065"/>
                </a:lnTo>
                <a:lnTo>
                  <a:pt x="21844" y="30099"/>
                </a:lnTo>
                <a:lnTo>
                  <a:pt x="20320" y="32892"/>
                </a:lnTo>
                <a:lnTo>
                  <a:pt x="14477" y="30099"/>
                </a:lnTo>
                <a:lnTo>
                  <a:pt x="18923" y="28575"/>
                </a:lnTo>
                <a:lnTo>
                  <a:pt x="17399" y="21462"/>
                </a:lnTo>
                <a:lnTo>
                  <a:pt x="8762" y="21462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7" name="object 77"/>
          <p:cNvSpPr/>
          <p:nvPr/>
        </p:nvSpPr>
        <p:spPr>
          <a:xfrm>
            <a:off x="4478909" y="3467100"/>
            <a:ext cx="37718" cy="22860"/>
          </a:xfrm>
          <a:custGeom>
            <a:avLst/>
            <a:gdLst/>
            <a:ahLst/>
            <a:cxnLst/>
            <a:rect l="l" t="t" r="r" b="b"/>
            <a:pathLst>
              <a:path w="37718" h="22860">
                <a:moveTo>
                  <a:pt x="1396" y="15748"/>
                </a:moveTo>
                <a:lnTo>
                  <a:pt x="0" y="11429"/>
                </a:lnTo>
                <a:lnTo>
                  <a:pt x="1396" y="18669"/>
                </a:lnTo>
                <a:lnTo>
                  <a:pt x="10160" y="22860"/>
                </a:lnTo>
                <a:lnTo>
                  <a:pt x="18795" y="22860"/>
                </a:lnTo>
                <a:lnTo>
                  <a:pt x="23240" y="17145"/>
                </a:lnTo>
                <a:lnTo>
                  <a:pt x="28955" y="10033"/>
                </a:lnTo>
                <a:lnTo>
                  <a:pt x="37718" y="2921"/>
                </a:lnTo>
                <a:lnTo>
                  <a:pt x="34798" y="0"/>
                </a:lnTo>
                <a:lnTo>
                  <a:pt x="28955" y="5714"/>
                </a:lnTo>
                <a:lnTo>
                  <a:pt x="21716" y="11429"/>
                </a:lnTo>
                <a:lnTo>
                  <a:pt x="16001" y="17145"/>
                </a:lnTo>
                <a:lnTo>
                  <a:pt x="10160" y="18669"/>
                </a:lnTo>
                <a:lnTo>
                  <a:pt x="5714" y="18669"/>
                </a:lnTo>
                <a:lnTo>
                  <a:pt x="1396" y="15748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8" name="object 78"/>
          <p:cNvSpPr/>
          <p:nvPr/>
        </p:nvSpPr>
        <p:spPr>
          <a:xfrm>
            <a:off x="4407662" y="3349752"/>
            <a:ext cx="66801" cy="98678"/>
          </a:xfrm>
          <a:custGeom>
            <a:avLst/>
            <a:gdLst/>
            <a:ahLst/>
            <a:cxnLst/>
            <a:rect l="l" t="t" r="r" b="b"/>
            <a:pathLst>
              <a:path w="66801" h="98678">
                <a:moveTo>
                  <a:pt x="30607" y="4190"/>
                </a:moveTo>
                <a:lnTo>
                  <a:pt x="13080" y="15748"/>
                </a:lnTo>
                <a:lnTo>
                  <a:pt x="4445" y="22860"/>
                </a:lnTo>
                <a:lnTo>
                  <a:pt x="0" y="24257"/>
                </a:lnTo>
                <a:lnTo>
                  <a:pt x="1524" y="35687"/>
                </a:lnTo>
                <a:lnTo>
                  <a:pt x="1524" y="47244"/>
                </a:lnTo>
                <a:lnTo>
                  <a:pt x="2921" y="57276"/>
                </a:lnTo>
                <a:lnTo>
                  <a:pt x="2921" y="67183"/>
                </a:lnTo>
                <a:lnTo>
                  <a:pt x="1524" y="77215"/>
                </a:lnTo>
                <a:lnTo>
                  <a:pt x="1524" y="87249"/>
                </a:lnTo>
                <a:lnTo>
                  <a:pt x="2921" y="98678"/>
                </a:lnTo>
                <a:lnTo>
                  <a:pt x="8762" y="97282"/>
                </a:lnTo>
                <a:lnTo>
                  <a:pt x="16001" y="97282"/>
                </a:lnTo>
                <a:lnTo>
                  <a:pt x="23240" y="94487"/>
                </a:lnTo>
                <a:lnTo>
                  <a:pt x="27686" y="88773"/>
                </a:lnTo>
                <a:lnTo>
                  <a:pt x="32003" y="91567"/>
                </a:lnTo>
                <a:lnTo>
                  <a:pt x="36322" y="80137"/>
                </a:lnTo>
                <a:lnTo>
                  <a:pt x="36322" y="77215"/>
                </a:lnTo>
                <a:lnTo>
                  <a:pt x="42163" y="77215"/>
                </a:lnTo>
                <a:lnTo>
                  <a:pt x="43561" y="85851"/>
                </a:lnTo>
                <a:lnTo>
                  <a:pt x="50926" y="85851"/>
                </a:lnTo>
                <a:lnTo>
                  <a:pt x="50926" y="90170"/>
                </a:lnTo>
                <a:lnTo>
                  <a:pt x="59562" y="87249"/>
                </a:lnTo>
                <a:lnTo>
                  <a:pt x="61087" y="84455"/>
                </a:lnTo>
                <a:lnTo>
                  <a:pt x="66801" y="87249"/>
                </a:lnTo>
                <a:lnTo>
                  <a:pt x="65404" y="78739"/>
                </a:lnTo>
                <a:lnTo>
                  <a:pt x="62484" y="71500"/>
                </a:lnTo>
                <a:lnTo>
                  <a:pt x="62484" y="62992"/>
                </a:lnTo>
                <a:lnTo>
                  <a:pt x="64008" y="50037"/>
                </a:lnTo>
                <a:lnTo>
                  <a:pt x="65404" y="42925"/>
                </a:lnTo>
                <a:lnTo>
                  <a:pt x="65404" y="31496"/>
                </a:lnTo>
                <a:lnTo>
                  <a:pt x="62484" y="21462"/>
                </a:lnTo>
                <a:lnTo>
                  <a:pt x="55245" y="19938"/>
                </a:lnTo>
                <a:lnTo>
                  <a:pt x="46482" y="12826"/>
                </a:lnTo>
                <a:lnTo>
                  <a:pt x="42163" y="10033"/>
                </a:lnTo>
                <a:lnTo>
                  <a:pt x="43561" y="0"/>
                </a:lnTo>
                <a:lnTo>
                  <a:pt x="30607" y="4190"/>
                </a:lnTo>
                <a:close/>
              </a:path>
            </a:pathLst>
          </a:custGeom>
          <a:solidFill>
            <a:srgbClr val="FFC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79" name="object 79"/>
          <p:cNvSpPr/>
          <p:nvPr/>
        </p:nvSpPr>
        <p:spPr>
          <a:xfrm>
            <a:off x="4451223" y="3448430"/>
            <a:ext cx="72643" cy="22987"/>
          </a:xfrm>
          <a:custGeom>
            <a:avLst/>
            <a:gdLst/>
            <a:ahLst/>
            <a:cxnLst/>
            <a:rect l="l" t="t" r="r" b="b"/>
            <a:pathLst>
              <a:path w="72643" h="22987">
                <a:moveTo>
                  <a:pt x="30606" y="20066"/>
                </a:moveTo>
                <a:lnTo>
                  <a:pt x="37846" y="20066"/>
                </a:lnTo>
                <a:lnTo>
                  <a:pt x="34925" y="10033"/>
                </a:lnTo>
                <a:lnTo>
                  <a:pt x="26162" y="4318"/>
                </a:lnTo>
                <a:lnTo>
                  <a:pt x="46481" y="1524"/>
                </a:lnTo>
                <a:lnTo>
                  <a:pt x="56641" y="4318"/>
                </a:lnTo>
                <a:lnTo>
                  <a:pt x="59562" y="8636"/>
                </a:lnTo>
                <a:lnTo>
                  <a:pt x="52324" y="10033"/>
                </a:lnTo>
                <a:lnTo>
                  <a:pt x="62484" y="11557"/>
                </a:lnTo>
                <a:lnTo>
                  <a:pt x="72643" y="10033"/>
                </a:lnTo>
                <a:lnTo>
                  <a:pt x="66928" y="8636"/>
                </a:lnTo>
                <a:lnTo>
                  <a:pt x="59562" y="2921"/>
                </a:lnTo>
                <a:lnTo>
                  <a:pt x="50926" y="0"/>
                </a:lnTo>
                <a:lnTo>
                  <a:pt x="26162" y="0"/>
                </a:lnTo>
                <a:lnTo>
                  <a:pt x="20447" y="5842"/>
                </a:lnTo>
                <a:lnTo>
                  <a:pt x="2921" y="5842"/>
                </a:lnTo>
                <a:lnTo>
                  <a:pt x="2921" y="8636"/>
                </a:lnTo>
                <a:lnTo>
                  <a:pt x="0" y="12954"/>
                </a:lnTo>
                <a:lnTo>
                  <a:pt x="5841" y="15875"/>
                </a:lnTo>
                <a:lnTo>
                  <a:pt x="8762" y="20066"/>
                </a:lnTo>
                <a:lnTo>
                  <a:pt x="17525" y="22987"/>
                </a:lnTo>
                <a:lnTo>
                  <a:pt x="16001" y="17272"/>
                </a:lnTo>
                <a:lnTo>
                  <a:pt x="20447" y="17272"/>
                </a:lnTo>
                <a:lnTo>
                  <a:pt x="26162" y="12954"/>
                </a:lnTo>
                <a:lnTo>
                  <a:pt x="30606" y="20066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0" name="object 80"/>
          <p:cNvSpPr/>
          <p:nvPr/>
        </p:nvSpPr>
        <p:spPr>
          <a:xfrm>
            <a:off x="4416425" y="3458464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8762" y="7238"/>
                </a:moveTo>
                <a:lnTo>
                  <a:pt x="1397" y="14350"/>
                </a:lnTo>
                <a:lnTo>
                  <a:pt x="4317" y="22987"/>
                </a:lnTo>
                <a:lnTo>
                  <a:pt x="8762" y="22987"/>
                </a:lnTo>
                <a:lnTo>
                  <a:pt x="13080" y="17272"/>
                </a:lnTo>
                <a:lnTo>
                  <a:pt x="16001" y="17272"/>
                </a:lnTo>
                <a:lnTo>
                  <a:pt x="18923" y="22987"/>
                </a:lnTo>
                <a:lnTo>
                  <a:pt x="23240" y="22987"/>
                </a:lnTo>
                <a:lnTo>
                  <a:pt x="23240" y="14350"/>
                </a:lnTo>
                <a:lnTo>
                  <a:pt x="20320" y="4318"/>
                </a:lnTo>
                <a:lnTo>
                  <a:pt x="13080" y="0"/>
                </a:lnTo>
                <a:lnTo>
                  <a:pt x="0" y="0"/>
                </a:lnTo>
                <a:lnTo>
                  <a:pt x="8762" y="7238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1" name="object 81"/>
          <p:cNvSpPr/>
          <p:nvPr/>
        </p:nvSpPr>
        <p:spPr>
          <a:xfrm>
            <a:off x="4436745" y="3505708"/>
            <a:ext cx="49402" cy="25780"/>
          </a:xfrm>
          <a:custGeom>
            <a:avLst/>
            <a:gdLst/>
            <a:ahLst/>
            <a:cxnLst/>
            <a:rect l="l" t="t" r="r" b="b"/>
            <a:pathLst>
              <a:path w="49402" h="25780">
                <a:moveTo>
                  <a:pt x="37718" y="0"/>
                </a:moveTo>
                <a:lnTo>
                  <a:pt x="39242" y="1524"/>
                </a:lnTo>
                <a:lnTo>
                  <a:pt x="40639" y="7238"/>
                </a:lnTo>
                <a:lnTo>
                  <a:pt x="40639" y="12953"/>
                </a:lnTo>
                <a:lnTo>
                  <a:pt x="39242" y="14350"/>
                </a:lnTo>
                <a:lnTo>
                  <a:pt x="32003" y="15747"/>
                </a:lnTo>
                <a:lnTo>
                  <a:pt x="32003" y="14350"/>
                </a:lnTo>
                <a:lnTo>
                  <a:pt x="26162" y="12953"/>
                </a:lnTo>
                <a:lnTo>
                  <a:pt x="18922" y="14350"/>
                </a:lnTo>
                <a:lnTo>
                  <a:pt x="17399" y="17271"/>
                </a:lnTo>
                <a:lnTo>
                  <a:pt x="5841" y="18668"/>
                </a:lnTo>
                <a:lnTo>
                  <a:pt x="0" y="15747"/>
                </a:lnTo>
                <a:lnTo>
                  <a:pt x="8762" y="21589"/>
                </a:lnTo>
                <a:lnTo>
                  <a:pt x="13080" y="21589"/>
                </a:lnTo>
                <a:lnTo>
                  <a:pt x="18922" y="25780"/>
                </a:lnTo>
                <a:lnTo>
                  <a:pt x="20319" y="24383"/>
                </a:lnTo>
                <a:lnTo>
                  <a:pt x="29082" y="22987"/>
                </a:lnTo>
                <a:lnTo>
                  <a:pt x="36321" y="18668"/>
                </a:lnTo>
                <a:lnTo>
                  <a:pt x="45084" y="15747"/>
                </a:lnTo>
                <a:lnTo>
                  <a:pt x="49402" y="15747"/>
                </a:lnTo>
                <a:lnTo>
                  <a:pt x="45084" y="11556"/>
                </a:lnTo>
                <a:lnTo>
                  <a:pt x="43560" y="7238"/>
                </a:lnTo>
                <a:lnTo>
                  <a:pt x="42163" y="4317"/>
                </a:lnTo>
                <a:lnTo>
                  <a:pt x="37718" y="0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2" name="object 82"/>
          <p:cNvSpPr/>
          <p:nvPr/>
        </p:nvSpPr>
        <p:spPr>
          <a:xfrm>
            <a:off x="4441063" y="3558794"/>
            <a:ext cx="50926" cy="11429"/>
          </a:xfrm>
          <a:custGeom>
            <a:avLst/>
            <a:gdLst/>
            <a:ahLst/>
            <a:cxnLst/>
            <a:rect l="l" t="t" r="r" b="b"/>
            <a:pathLst>
              <a:path w="50926" h="11429">
                <a:moveTo>
                  <a:pt x="4858" y="4717"/>
                </a:moveTo>
                <a:lnTo>
                  <a:pt x="0" y="0"/>
                </a:lnTo>
                <a:lnTo>
                  <a:pt x="2921" y="8508"/>
                </a:lnTo>
                <a:lnTo>
                  <a:pt x="4858" y="4717"/>
                </a:lnTo>
                <a:close/>
              </a:path>
              <a:path w="50926" h="11429">
                <a:moveTo>
                  <a:pt x="50926" y="4190"/>
                </a:moveTo>
                <a:lnTo>
                  <a:pt x="33400" y="4190"/>
                </a:lnTo>
                <a:lnTo>
                  <a:pt x="24764" y="0"/>
                </a:lnTo>
                <a:lnTo>
                  <a:pt x="20447" y="-2921"/>
                </a:lnTo>
                <a:lnTo>
                  <a:pt x="17525" y="-2921"/>
                </a:lnTo>
                <a:lnTo>
                  <a:pt x="13081" y="0"/>
                </a:lnTo>
                <a:lnTo>
                  <a:pt x="8762" y="-2921"/>
                </a:lnTo>
                <a:lnTo>
                  <a:pt x="4858" y="4717"/>
                </a:lnTo>
                <a:lnTo>
                  <a:pt x="8762" y="8508"/>
                </a:lnTo>
                <a:lnTo>
                  <a:pt x="11684" y="11429"/>
                </a:lnTo>
                <a:lnTo>
                  <a:pt x="17525" y="19938"/>
                </a:lnTo>
                <a:lnTo>
                  <a:pt x="21844" y="11429"/>
                </a:lnTo>
                <a:lnTo>
                  <a:pt x="27686" y="11429"/>
                </a:lnTo>
                <a:lnTo>
                  <a:pt x="34925" y="8508"/>
                </a:lnTo>
                <a:lnTo>
                  <a:pt x="43687" y="8508"/>
                </a:lnTo>
                <a:lnTo>
                  <a:pt x="50926" y="4190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3" name="object 83"/>
          <p:cNvSpPr/>
          <p:nvPr/>
        </p:nvSpPr>
        <p:spPr>
          <a:xfrm>
            <a:off x="4477385" y="3334004"/>
            <a:ext cx="152526" cy="276225"/>
          </a:xfrm>
          <a:custGeom>
            <a:avLst/>
            <a:gdLst/>
            <a:ahLst/>
            <a:cxnLst/>
            <a:rect l="l" t="t" r="r" b="b"/>
            <a:pathLst>
              <a:path w="152526" h="276225">
                <a:moveTo>
                  <a:pt x="127888" y="204724"/>
                </a:moveTo>
                <a:lnTo>
                  <a:pt x="124967" y="211836"/>
                </a:lnTo>
                <a:lnTo>
                  <a:pt x="119125" y="210438"/>
                </a:lnTo>
                <a:lnTo>
                  <a:pt x="119125" y="193294"/>
                </a:lnTo>
                <a:lnTo>
                  <a:pt x="111887" y="193294"/>
                </a:lnTo>
                <a:lnTo>
                  <a:pt x="110362" y="190373"/>
                </a:lnTo>
                <a:lnTo>
                  <a:pt x="111887" y="184658"/>
                </a:lnTo>
                <a:lnTo>
                  <a:pt x="111887" y="176022"/>
                </a:lnTo>
                <a:lnTo>
                  <a:pt x="114807" y="177546"/>
                </a:lnTo>
                <a:lnTo>
                  <a:pt x="117728" y="180340"/>
                </a:lnTo>
                <a:lnTo>
                  <a:pt x="124967" y="180340"/>
                </a:lnTo>
                <a:lnTo>
                  <a:pt x="129286" y="176022"/>
                </a:lnTo>
                <a:lnTo>
                  <a:pt x="136525" y="167512"/>
                </a:lnTo>
                <a:lnTo>
                  <a:pt x="139445" y="163195"/>
                </a:lnTo>
                <a:lnTo>
                  <a:pt x="142366" y="157480"/>
                </a:lnTo>
                <a:lnTo>
                  <a:pt x="146685" y="150241"/>
                </a:lnTo>
                <a:lnTo>
                  <a:pt x="151129" y="128778"/>
                </a:lnTo>
                <a:lnTo>
                  <a:pt x="152526" y="110236"/>
                </a:lnTo>
                <a:lnTo>
                  <a:pt x="146685" y="90170"/>
                </a:lnTo>
                <a:lnTo>
                  <a:pt x="143890" y="78740"/>
                </a:lnTo>
                <a:lnTo>
                  <a:pt x="135127" y="73025"/>
                </a:lnTo>
                <a:lnTo>
                  <a:pt x="126364" y="74422"/>
                </a:lnTo>
                <a:lnTo>
                  <a:pt x="116204" y="80137"/>
                </a:lnTo>
                <a:lnTo>
                  <a:pt x="110362" y="97282"/>
                </a:lnTo>
                <a:lnTo>
                  <a:pt x="110362" y="125984"/>
                </a:lnTo>
                <a:lnTo>
                  <a:pt x="101726" y="143129"/>
                </a:lnTo>
                <a:lnTo>
                  <a:pt x="90042" y="144525"/>
                </a:lnTo>
                <a:lnTo>
                  <a:pt x="84327" y="136017"/>
                </a:lnTo>
                <a:lnTo>
                  <a:pt x="85725" y="130301"/>
                </a:lnTo>
                <a:lnTo>
                  <a:pt x="87122" y="114426"/>
                </a:lnTo>
                <a:lnTo>
                  <a:pt x="82803" y="101600"/>
                </a:lnTo>
                <a:lnTo>
                  <a:pt x="66801" y="77216"/>
                </a:lnTo>
                <a:lnTo>
                  <a:pt x="64007" y="62992"/>
                </a:lnTo>
                <a:lnTo>
                  <a:pt x="48005" y="41529"/>
                </a:lnTo>
                <a:lnTo>
                  <a:pt x="42163" y="18542"/>
                </a:lnTo>
                <a:lnTo>
                  <a:pt x="40766" y="0"/>
                </a:lnTo>
                <a:lnTo>
                  <a:pt x="30479" y="4191"/>
                </a:lnTo>
                <a:lnTo>
                  <a:pt x="29082" y="27178"/>
                </a:lnTo>
                <a:lnTo>
                  <a:pt x="30479" y="45720"/>
                </a:lnTo>
                <a:lnTo>
                  <a:pt x="40766" y="55753"/>
                </a:lnTo>
                <a:lnTo>
                  <a:pt x="27686" y="58674"/>
                </a:lnTo>
                <a:lnTo>
                  <a:pt x="27686" y="68707"/>
                </a:lnTo>
                <a:lnTo>
                  <a:pt x="33400" y="77216"/>
                </a:lnTo>
                <a:lnTo>
                  <a:pt x="27686" y="80137"/>
                </a:lnTo>
                <a:lnTo>
                  <a:pt x="27686" y="81534"/>
                </a:lnTo>
                <a:lnTo>
                  <a:pt x="33400" y="81534"/>
                </a:lnTo>
                <a:lnTo>
                  <a:pt x="42163" y="90170"/>
                </a:lnTo>
                <a:lnTo>
                  <a:pt x="40766" y="91567"/>
                </a:lnTo>
                <a:lnTo>
                  <a:pt x="36322" y="94487"/>
                </a:lnTo>
                <a:lnTo>
                  <a:pt x="33400" y="97282"/>
                </a:lnTo>
                <a:lnTo>
                  <a:pt x="36322" y="98679"/>
                </a:lnTo>
                <a:lnTo>
                  <a:pt x="43561" y="98679"/>
                </a:lnTo>
                <a:lnTo>
                  <a:pt x="50926" y="101600"/>
                </a:lnTo>
                <a:lnTo>
                  <a:pt x="42163" y="102997"/>
                </a:lnTo>
                <a:lnTo>
                  <a:pt x="40766" y="104521"/>
                </a:lnTo>
                <a:lnTo>
                  <a:pt x="32003" y="102997"/>
                </a:lnTo>
                <a:lnTo>
                  <a:pt x="27686" y="105918"/>
                </a:lnTo>
                <a:lnTo>
                  <a:pt x="29082" y="108712"/>
                </a:lnTo>
                <a:lnTo>
                  <a:pt x="32003" y="111633"/>
                </a:lnTo>
                <a:lnTo>
                  <a:pt x="23240" y="113030"/>
                </a:lnTo>
                <a:lnTo>
                  <a:pt x="23240" y="114426"/>
                </a:lnTo>
                <a:lnTo>
                  <a:pt x="10160" y="117348"/>
                </a:lnTo>
                <a:lnTo>
                  <a:pt x="10160" y="124460"/>
                </a:lnTo>
                <a:lnTo>
                  <a:pt x="18923" y="125984"/>
                </a:lnTo>
                <a:lnTo>
                  <a:pt x="23240" y="128778"/>
                </a:lnTo>
                <a:lnTo>
                  <a:pt x="20319" y="133096"/>
                </a:lnTo>
                <a:lnTo>
                  <a:pt x="13080" y="137413"/>
                </a:lnTo>
                <a:lnTo>
                  <a:pt x="5841" y="137413"/>
                </a:lnTo>
                <a:lnTo>
                  <a:pt x="0" y="134493"/>
                </a:lnTo>
                <a:lnTo>
                  <a:pt x="0" y="144525"/>
                </a:lnTo>
                <a:lnTo>
                  <a:pt x="20319" y="144525"/>
                </a:lnTo>
                <a:lnTo>
                  <a:pt x="26162" y="136017"/>
                </a:lnTo>
                <a:lnTo>
                  <a:pt x="29082" y="128778"/>
                </a:lnTo>
                <a:lnTo>
                  <a:pt x="32003" y="130301"/>
                </a:lnTo>
                <a:lnTo>
                  <a:pt x="40766" y="134493"/>
                </a:lnTo>
                <a:lnTo>
                  <a:pt x="46481" y="128778"/>
                </a:lnTo>
                <a:lnTo>
                  <a:pt x="52324" y="120269"/>
                </a:lnTo>
                <a:lnTo>
                  <a:pt x="58165" y="108712"/>
                </a:lnTo>
                <a:lnTo>
                  <a:pt x="64007" y="102997"/>
                </a:lnTo>
                <a:lnTo>
                  <a:pt x="66801" y="111633"/>
                </a:lnTo>
                <a:lnTo>
                  <a:pt x="69723" y="125984"/>
                </a:lnTo>
                <a:lnTo>
                  <a:pt x="62484" y="131699"/>
                </a:lnTo>
                <a:lnTo>
                  <a:pt x="64007" y="140208"/>
                </a:lnTo>
                <a:lnTo>
                  <a:pt x="56641" y="144525"/>
                </a:lnTo>
                <a:lnTo>
                  <a:pt x="61087" y="153162"/>
                </a:lnTo>
                <a:lnTo>
                  <a:pt x="53720" y="153162"/>
                </a:lnTo>
                <a:lnTo>
                  <a:pt x="46481" y="154559"/>
                </a:lnTo>
                <a:lnTo>
                  <a:pt x="37845" y="161798"/>
                </a:lnTo>
                <a:lnTo>
                  <a:pt x="29082" y="164592"/>
                </a:lnTo>
                <a:lnTo>
                  <a:pt x="36322" y="167512"/>
                </a:lnTo>
                <a:lnTo>
                  <a:pt x="43561" y="164592"/>
                </a:lnTo>
                <a:lnTo>
                  <a:pt x="48005" y="170307"/>
                </a:lnTo>
                <a:lnTo>
                  <a:pt x="50926" y="178943"/>
                </a:lnTo>
                <a:lnTo>
                  <a:pt x="61087" y="183261"/>
                </a:lnTo>
                <a:lnTo>
                  <a:pt x="53720" y="186055"/>
                </a:lnTo>
                <a:lnTo>
                  <a:pt x="53720" y="193294"/>
                </a:lnTo>
                <a:lnTo>
                  <a:pt x="52324" y="199009"/>
                </a:lnTo>
                <a:lnTo>
                  <a:pt x="55244" y="204724"/>
                </a:lnTo>
                <a:lnTo>
                  <a:pt x="46481" y="204724"/>
                </a:lnTo>
                <a:lnTo>
                  <a:pt x="40766" y="210438"/>
                </a:lnTo>
                <a:lnTo>
                  <a:pt x="42163" y="216154"/>
                </a:lnTo>
                <a:lnTo>
                  <a:pt x="40766" y="223266"/>
                </a:lnTo>
                <a:lnTo>
                  <a:pt x="46481" y="227584"/>
                </a:lnTo>
                <a:lnTo>
                  <a:pt x="36322" y="228981"/>
                </a:lnTo>
                <a:lnTo>
                  <a:pt x="36322" y="240537"/>
                </a:lnTo>
                <a:lnTo>
                  <a:pt x="40766" y="246253"/>
                </a:lnTo>
                <a:lnTo>
                  <a:pt x="43561" y="253365"/>
                </a:lnTo>
                <a:lnTo>
                  <a:pt x="59562" y="250571"/>
                </a:lnTo>
                <a:lnTo>
                  <a:pt x="65404" y="247650"/>
                </a:lnTo>
                <a:lnTo>
                  <a:pt x="66801" y="241935"/>
                </a:lnTo>
                <a:lnTo>
                  <a:pt x="75564" y="224790"/>
                </a:lnTo>
                <a:lnTo>
                  <a:pt x="79882" y="210438"/>
                </a:lnTo>
                <a:lnTo>
                  <a:pt x="87122" y="204724"/>
                </a:lnTo>
                <a:lnTo>
                  <a:pt x="97409" y="200406"/>
                </a:lnTo>
                <a:lnTo>
                  <a:pt x="106044" y="203200"/>
                </a:lnTo>
                <a:lnTo>
                  <a:pt x="107568" y="217550"/>
                </a:lnTo>
                <a:lnTo>
                  <a:pt x="107568" y="231901"/>
                </a:lnTo>
                <a:lnTo>
                  <a:pt x="98805" y="249047"/>
                </a:lnTo>
                <a:lnTo>
                  <a:pt x="78486" y="274828"/>
                </a:lnTo>
                <a:lnTo>
                  <a:pt x="92963" y="276225"/>
                </a:lnTo>
                <a:lnTo>
                  <a:pt x="107568" y="259080"/>
                </a:lnTo>
                <a:lnTo>
                  <a:pt x="129286" y="221869"/>
                </a:lnTo>
                <a:lnTo>
                  <a:pt x="127888" y="214757"/>
                </a:lnTo>
                <a:lnTo>
                  <a:pt x="127888" y="204724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4" name="object 84"/>
          <p:cNvSpPr/>
          <p:nvPr/>
        </p:nvSpPr>
        <p:spPr>
          <a:xfrm>
            <a:off x="4422267" y="3472815"/>
            <a:ext cx="23241" cy="22987"/>
          </a:xfrm>
          <a:custGeom>
            <a:avLst/>
            <a:gdLst/>
            <a:ahLst/>
            <a:cxnLst/>
            <a:rect l="l" t="t" r="r" b="b"/>
            <a:pathLst>
              <a:path w="23241" h="22987">
                <a:moveTo>
                  <a:pt x="4318" y="5714"/>
                </a:moveTo>
                <a:lnTo>
                  <a:pt x="0" y="5714"/>
                </a:lnTo>
                <a:lnTo>
                  <a:pt x="1397" y="11430"/>
                </a:lnTo>
                <a:lnTo>
                  <a:pt x="11557" y="11430"/>
                </a:lnTo>
                <a:lnTo>
                  <a:pt x="13081" y="15748"/>
                </a:lnTo>
                <a:lnTo>
                  <a:pt x="8636" y="17145"/>
                </a:lnTo>
                <a:lnTo>
                  <a:pt x="11557" y="18669"/>
                </a:lnTo>
                <a:lnTo>
                  <a:pt x="13081" y="22987"/>
                </a:lnTo>
                <a:lnTo>
                  <a:pt x="16002" y="22987"/>
                </a:lnTo>
                <a:lnTo>
                  <a:pt x="17399" y="18669"/>
                </a:lnTo>
                <a:lnTo>
                  <a:pt x="17399" y="8636"/>
                </a:lnTo>
                <a:lnTo>
                  <a:pt x="23241" y="1397"/>
                </a:lnTo>
                <a:lnTo>
                  <a:pt x="16002" y="0"/>
                </a:lnTo>
                <a:lnTo>
                  <a:pt x="16002" y="2921"/>
                </a:lnTo>
                <a:lnTo>
                  <a:pt x="11557" y="5714"/>
                </a:lnTo>
                <a:lnTo>
                  <a:pt x="4318" y="5714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5" name="object 85"/>
          <p:cNvSpPr/>
          <p:nvPr/>
        </p:nvSpPr>
        <p:spPr>
          <a:xfrm>
            <a:off x="4451223" y="3562985"/>
            <a:ext cx="40766" cy="22987"/>
          </a:xfrm>
          <a:custGeom>
            <a:avLst/>
            <a:gdLst/>
            <a:ahLst/>
            <a:cxnLst/>
            <a:rect l="l" t="t" r="r" b="b"/>
            <a:pathLst>
              <a:path w="40766" h="22987">
                <a:moveTo>
                  <a:pt x="2921" y="18668"/>
                </a:moveTo>
                <a:lnTo>
                  <a:pt x="4444" y="22987"/>
                </a:lnTo>
                <a:lnTo>
                  <a:pt x="20447" y="22987"/>
                </a:lnTo>
                <a:lnTo>
                  <a:pt x="23240" y="18668"/>
                </a:lnTo>
                <a:lnTo>
                  <a:pt x="24764" y="15748"/>
                </a:lnTo>
                <a:lnTo>
                  <a:pt x="30606" y="12953"/>
                </a:lnTo>
                <a:lnTo>
                  <a:pt x="36322" y="4317"/>
                </a:lnTo>
                <a:lnTo>
                  <a:pt x="40766" y="4317"/>
                </a:lnTo>
                <a:lnTo>
                  <a:pt x="40766" y="0"/>
                </a:lnTo>
                <a:lnTo>
                  <a:pt x="36322" y="0"/>
                </a:lnTo>
                <a:lnTo>
                  <a:pt x="29082" y="1524"/>
                </a:lnTo>
                <a:lnTo>
                  <a:pt x="26162" y="4317"/>
                </a:lnTo>
                <a:lnTo>
                  <a:pt x="17525" y="7238"/>
                </a:lnTo>
                <a:lnTo>
                  <a:pt x="13080" y="11556"/>
                </a:lnTo>
                <a:lnTo>
                  <a:pt x="7365" y="8636"/>
                </a:lnTo>
                <a:lnTo>
                  <a:pt x="0" y="12953"/>
                </a:lnTo>
                <a:lnTo>
                  <a:pt x="2921" y="18668"/>
                </a:lnTo>
                <a:close/>
              </a:path>
            </a:pathLst>
          </a:custGeom>
          <a:solidFill>
            <a:srgbClr val="804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6" name="object 86"/>
          <p:cNvSpPr/>
          <p:nvPr/>
        </p:nvSpPr>
        <p:spPr>
          <a:xfrm>
            <a:off x="4600829" y="3439922"/>
            <a:ext cx="23241" cy="34289"/>
          </a:xfrm>
          <a:custGeom>
            <a:avLst/>
            <a:gdLst/>
            <a:ahLst/>
            <a:cxnLst/>
            <a:rect l="l" t="t" r="r" b="b"/>
            <a:pathLst>
              <a:path w="23241" h="34289">
                <a:moveTo>
                  <a:pt x="13081" y="34289"/>
                </a:moveTo>
                <a:lnTo>
                  <a:pt x="20447" y="32892"/>
                </a:lnTo>
                <a:lnTo>
                  <a:pt x="23241" y="25780"/>
                </a:lnTo>
                <a:lnTo>
                  <a:pt x="23241" y="17144"/>
                </a:lnTo>
                <a:lnTo>
                  <a:pt x="16001" y="12826"/>
                </a:lnTo>
                <a:lnTo>
                  <a:pt x="8762" y="12826"/>
                </a:lnTo>
                <a:lnTo>
                  <a:pt x="4445" y="10032"/>
                </a:lnTo>
                <a:lnTo>
                  <a:pt x="1524" y="0"/>
                </a:lnTo>
                <a:lnTo>
                  <a:pt x="0" y="7112"/>
                </a:lnTo>
                <a:lnTo>
                  <a:pt x="0" y="14350"/>
                </a:lnTo>
                <a:lnTo>
                  <a:pt x="5842" y="18541"/>
                </a:lnTo>
                <a:lnTo>
                  <a:pt x="13081" y="18541"/>
                </a:lnTo>
                <a:lnTo>
                  <a:pt x="16001" y="25780"/>
                </a:lnTo>
                <a:lnTo>
                  <a:pt x="13081" y="34289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7" name="object 87"/>
          <p:cNvSpPr/>
          <p:nvPr/>
        </p:nvSpPr>
        <p:spPr>
          <a:xfrm>
            <a:off x="4613910" y="3422777"/>
            <a:ext cx="23240" cy="55752"/>
          </a:xfrm>
          <a:custGeom>
            <a:avLst/>
            <a:gdLst/>
            <a:ahLst/>
            <a:cxnLst/>
            <a:rect l="l" t="t" r="r" b="b"/>
            <a:pathLst>
              <a:path w="23240" h="55752">
                <a:moveTo>
                  <a:pt x="16001" y="12826"/>
                </a:moveTo>
                <a:lnTo>
                  <a:pt x="16001" y="25653"/>
                </a:lnTo>
                <a:lnTo>
                  <a:pt x="18923" y="38608"/>
                </a:lnTo>
                <a:lnTo>
                  <a:pt x="16001" y="50037"/>
                </a:lnTo>
                <a:lnTo>
                  <a:pt x="5841" y="55752"/>
                </a:lnTo>
                <a:lnTo>
                  <a:pt x="18923" y="50037"/>
                </a:lnTo>
                <a:lnTo>
                  <a:pt x="23240" y="38608"/>
                </a:lnTo>
                <a:lnTo>
                  <a:pt x="23240" y="28575"/>
                </a:lnTo>
                <a:lnTo>
                  <a:pt x="18923" y="12826"/>
                </a:lnTo>
                <a:lnTo>
                  <a:pt x="13080" y="2794"/>
                </a:lnTo>
                <a:lnTo>
                  <a:pt x="8762" y="1397"/>
                </a:lnTo>
                <a:lnTo>
                  <a:pt x="5841" y="0"/>
                </a:lnTo>
                <a:lnTo>
                  <a:pt x="0" y="5714"/>
                </a:lnTo>
                <a:lnTo>
                  <a:pt x="8762" y="9906"/>
                </a:lnTo>
                <a:lnTo>
                  <a:pt x="16001" y="12826"/>
                </a:lnTo>
                <a:close/>
              </a:path>
            </a:pathLst>
          </a:custGeom>
          <a:solidFill>
            <a:srgbClr val="5F2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8" name="object 88"/>
          <p:cNvSpPr/>
          <p:nvPr/>
        </p:nvSpPr>
        <p:spPr>
          <a:xfrm>
            <a:off x="4397502" y="3280917"/>
            <a:ext cx="249809" cy="239141"/>
          </a:xfrm>
          <a:custGeom>
            <a:avLst/>
            <a:gdLst/>
            <a:ahLst/>
            <a:cxnLst/>
            <a:rect l="l" t="t" r="r" b="b"/>
            <a:pathLst>
              <a:path w="249809" h="239141">
                <a:moveTo>
                  <a:pt x="154050" y="140335"/>
                </a:moveTo>
                <a:lnTo>
                  <a:pt x="162687" y="154686"/>
                </a:lnTo>
                <a:lnTo>
                  <a:pt x="168528" y="166116"/>
                </a:lnTo>
                <a:lnTo>
                  <a:pt x="168528" y="193294"/>
                </a:lnTo>
                <a:lnTo>
                  <a:pt x="175768" y="203327"/>
                </a:lnTo>
                <a:lnTo>
                  <a:pt x="188849" y="200533"/>
                </a:lnTo>
                <a:lnTo>
                  <a:pt x="196087" y="184785"/>
                </a:lnTo>
                <a:lnTo>
                  <a:pt x="197612" y="166116"/>
                </a:lnTo>
                <a:lnTo>
                  <a:pt x="199009" y="148971"/>
                </a:lnTo>
                <a:lnTo>
                  <a:pt x="207772" y="134620"/>
                </a:lnTo>
                <a:lnTo>
                  <a:pt x="219328" y="130302"/>
                </a:lnTo>
                <a:lnTo>
                  <a:pt x="231012" y="134620"/>
                </a:lnTo>
                <a:lnTo>
                  <a:pt x="233934" y="146050"/>
                </a:lnTo>
                <a:lnTo>
                  <a:pt x="236727" y="157607"/>
                </a:lnTo>
                <a:lnTo>
                  <a:pt x="238251" y="167512"/>
                </a:lnTo>
                <a:lnTo>
                  <a:pt x="238251" y="181864"/>
                </a:lnTo>
                <a:lnTo>
                  <a:pt x="236727" y="194818"/>
                </a:lnTo>
                <a:lnTo>
                  <a:pt x="232410" y="207645"/>
                </a:lnTo>
                <a:lnTo>
                  <a:pt x="226568" y="219075"/>
                </a:lnTo>
                <a:lnTo>
                  <a:pt x="233934" y="239141"/>
                </a:lnTo>
                <a:lnTo>
                  <a:pt x="245490" y="219075"/>
                </a:lnTo>
                <a:lnTo>
                  <a:pt x="246887" y="200533"/>
                </a:lnTo>
                <a:lnTo>
                  <a:pt x="245490" y="167512"/>
                </a:lnTo>
                <a:lnTo>
                  <a:pt x="249809" y="146050"/>
                </a:lnTo>
                <a:lnTo>
                  <a:pt x="249809" y="113157"/>
                </a:lnTo>
                <a:lnTo>
                  <a:pt x="245490" y="80264"/>
                </a:lnTo>
                <a:lnTo>
                  <a:pt x="241173" y="54483"/>
                </a:lnTo>
                <a:lnTo>
                  <a:pt x="229488" y="35814"/>
                </a:lnTo>
                <a:lnTo>
                  <a:pt x="213487" y="22987"/>
                </a:lnTo>
                <a:lnTo>
                  <a:pt x="191770" y="11557"/>
                </a:lnTo>
                <a:lnTo>
                  <a:pt x="174371" y="8636"/>
                </a:lnTo>
                <a:lnTo>
                  <a:pt x="162687" y="10033"/>
                </a:lnTo>
                <a:lnTo>
                  <a:pt x="146685" y="1524"/>
                </a:lnTo>
                <a:lnTo>
                  <a:pt x="124968" y="0"/>
                </a:lnTo>
                <a:lnTo>
                  <a:pt x="84327" y="10033"/>
                </a:lnTo>
                <a:lnTo>
                  <a:pt x="58165" y="17272"/>
                </a:lnTo>
                <a:lnTo>
                  <a:pt x="34925" y="27305"/>
                </a:lnTo>
                <a:lnTo>
                  <a:pt x="20320" y="43053"/>
                </a:lnTo>
                <a:lnTo>
                  <a:pt x="7365" y="60198"/>
                </a:lnTo>
                <a:lnTo>
                  <a:pt x="0" y="83058"/>
                </a:lnTo>
                <a:lnTo>
                  <a:pt x="4445" y="101727"/>
                </a:lnTo>
                <a:lnTo>
                  <a:pt x="20320" y="88773"/>
                </a:lnTo>
                <a:lnTo>
                  <a:pt x="49402" y="74549"/>
                </a:lnTo>
                <a:lnTo>
                  <a:pt x="65405" y="64516"/>
                </a:lnTo>
                <a:lnTo>
                  <a:pt x="92963" y="55880"/>
                </a:lnTo>
                <a:lnTo>
                  <a:pt x="114808" y="45847"/>
                </a:lnTo>
                <a:lnTo>
                  <a:pt x="129286" y="35814"/>
                </a:lnTo>
                <a:lnTo>
                  <a:pt x="108965" y="54483"/>
                </a:lnTo>
                <a:lnTo>
                  <a:pt x="122047" y="54483"/>
                </a:lnTo>
                <a:lnTo>
                  <a:pt x="120650" y="71628"/>
                </a:lnTo>
                <a:lnTo>
                  <a:pt x="127888" y="90297"/>
                </a:lnTo>
                <a:lnTo>
                  <a:pt x="135127" y="107442"/>
                </a:lnTo>
                <a:lnTo>
                  <a:pt x="146685" y="120269"/>
                </a:lnTo>
                <a:lnTo>
                  <a:pt x="146685" y="130302"/>
                </a:lnTo>
                <a:lnTo>
                  <a:pt x="154050" y="140335"/>
                </a:lnTo>
                <a:close/>
              </a:path>
            </a:pathLst>
          </a:custGeom>
          <a:solidFill>
            <a:srgbClr val="4040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9" name="object 89"/>
          <p:cNvSpPr/>
          <p:nvPr/>
        </p:nvSpPr>
        <p:spPr>
          <a:xfrm>
            <a:off x="4397502" y="3280917"/>
            <a:ext cx="249809" cy="239141"/>
          </a:xfrm>
          <a:custGeom>
            <a:avLst/>
            <a:gdLst/>
            <a:ahLst/>
            <a:cxnLst/>
            <a:rect l="l" t="t" r="r" b="b"/>
            <a:pathLst>
              <a:path w="249809" h="239141">
                <a:moveTo>
                  <a:pt x="4445" y="101727"/>
                </a:moveTo>
                <a:lnTo>
                  <a:pt x="20320" y="88773"/>
                </a:lnTo>
                <a:lnTo>
                  <a:pt x="49402" y="74549"/>
                </a:lnTo>
                <a:lnTo>
                  <a:pt x="65405" y="64516"/>
                </a:lnTo>
                <a:lnTo>
                  <a:pt x="92963" y="55880"/>
                </a:lnTo>
                <a:lnTo>
                  <a:pt x="114808" y="45847"/>
                </a:lnTo>
                <a:lnTo>
                  <a:pt x="129286" y="35814"/>
                </a:lnTo>
                <a:lnTo>
                  <a:pt x="108965" y="54483"/>
                </a:lnTo>
                <a:lnTo>
                  <a:pt x="122047" y="54483"/>
                </a:lnTo>
                <a:lnTo>
                  <a:pt x="120650" y="71628"/>
                </a:lnTo>
                <a:lnTo>
                  <a:pt x="127888" y="90297"/>
                </a:lnTo>
                <a:lnTo>
                  <a:pt x="135127" y="107442"/>
                </a:lnTo>
                <a:lnTo>
                  <a:pt x="146685" y="120269"/>
                </a:lnTo>
                <a:lnTo>
                  <a:pt x="146685" y="130302"/>
                </a:lnTo>
                <a:lnTo>
                  <a:pt x="154050" y="140335"/>
                </a:lnTo>
                <a:lnTo>
                  <a:pt x="162687" y="154686"/>
                </a:lnTo>
                <a:lnTo>
                  <a:pt x="168528" y="166116"/>
                </a:lnTo>
                <a:lnTo>
                  <a:pt x="168528" y="177546"/>
                </a:lnTo>
                <a:lnTo>
                  <a:pt x="168528" y="190500"/>
                </a:lnTo>
                <a:lnTo>
                  <a:pt x="168528" y="193294"/>
                </a:lnTo>
                <a:lnTo>
                  <a:pt x="175768" y="203327"/>
                </a:lnTo>
                <a:lnTo>
                  <a:pt x="188849" y="200533"/>
                </a:lnTo>
                <a:lnTo>
                  <a:pt x="196087" y="184785"/>
                </a:lnTo>
                <a:lnTo>
                  <a:pt x="197612" y="166116"/>
                </a:lnTo>
                <a:lnTo>
                  <a:pt x="199009" y="148971"/>
                </a:lnTo>
                <a:lnTo>
                  <a:pt x="207772" y="134620"/>
                </a:lnTo>
                <a:lnTo>
                  <a:pt x="219328" y="130302"/>
                </a:lnTo>
                <a:lnTo>
                  <a:pt x="231012" y="134620"/>
                </a:lnTo>
                <a:lnTo>
                  <a:pt x="233934" y="146050"/>
                </a:lnTo>
                <a:lnTo>
                  <a:pt x="236727" y="157607"/>
                </a:lnTo>
                <a:lnTo>
                  <a:pt x="238251" y="167512"/>
                </a:lnTo>
                <a:lnTo>
                  <a:pt x="238251" y="181864"/>
                </a:lnTo>
                <a:lnTo>
                  <a:pt x="236727" y="194818"/>
                </a:lnTo>
                <a:lnTo>
                  <a:pt x="232410" y="207645"/>
                </a:lnTo>
                <a:lnTo>
                  <a:pt x="226568" y="219075"/>
                </a:lnTo>
                <a:lnTo>
                  <a:pt x="233934" y="239141"/>
                </a:lnTo>
                <a:lnTo>
                  <a:pt x="245490" y="219075"/>
                </a:lnTo>
                <a:lnTo>
                  <a:pt x="246887" y="200533"/>
                </a:lnTo>
                <a:lnTo>
                  <a:pt x="245490" y="167512"/>
                </a:lnTo>
                <a:lnTo>
                  <a:pt x="249809" y="146050"/>
                </a:lnTo>
                <a:lnTo>
                  <a:pt x="249809" y="113157"/>
                </a:lnTo>
                <a:lnTo>
                  <a:pt x="245490" y="80264"/>
                </a:lnTo>
                <a:lnTo>
                  <a:pt x="241173" y="54483"/>
                </a:lnTo>
                <a:lnTo>
                  <a:pt x="229488" y="35814"/>
                </a:lnTo>
                <a:lnTo>
                  <a:pt x="213487" y="22987"/>
                </a:lnTo>
                <a:lnTo>
                  <a:pt x="191770" y="11557"/>
                </a:lnTo>
                <a:lnTo>
                  <a:pt x="174371" y="8636"/>
                </a:lnTo>
                <a:lnTo>
                  <a:pt x="162687" y="10033"/>
                </a:lnTo>
                <a:lnTo>
                  <a:pt x="146685" y="1524"/>
                </a:lnTo>
                <a:lnTo>
                  <a:pt x="124968" y="0"/>
                </a:lnTo>
                <a:lnTo>
                  <a:pt x="84327" y="10033"/>
                </a:lnTo>
                <a:lnTo>
                  <a:pt x="58165" y="17272"/>
                </a:lnTo>
                <a:lnTo>
                  <a:pt x="34925" y="27305"/>
                </a:lnTo>
                <a:lnTo>
                  <a:pt x="20320" y="43053"/>
                </a:lnTo>
                <a:lnTo>
                  <a:pt x="7365" y="60198"/>
                </a:lnTo>
                <a:lnTo>
                  <a:pt x="0" y="83058"/>
                </a:lnTo>
                <a:lnTo>
                  <a:pt x="4445" y="10172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0" name="object 90"/>
          <p:cNvSpPr/>
          <p:nvPr/>
        </p:nvSpPr>
        <p:spPr>
          <a:xfrm>
            <a:off x="4410583" y="3285236"/>
            <a:ext cx="127888" cy="61594"/>
          </a:xfrm>
          <a:custGeom>
            <a:avLst/>
            <a:gdLst/>
            <a:ahLst/>
            <a:cxnLst/>
            <a:rect l="l" t="t" r="r" b="b"/>
            <a:pathLst>
              <a:path w="127888" h="61594">
                <a:moveTo>
                  <a:pt x="127888" y="5714"/>
                </a:moveTo>
                <a:lnTo>
                  <a:pt x="113283" y="0"/>
                </a:lnTo>
                <a:lnTo>
                  <a:pt x="103124" y="1524"/>
                </a:lnTo>
                <a:lnTo>
                  <a:pt x="90042" y="4317"/>
                </a:lnTo>
                <a:lnTo>
                  <a:pt x="92963" y="7238"/>
                </a:lnTo>
                <a:lnTo>
                  <a:pt x="74167" y="8636"/>
                </a:lnTo>
                <a:lnTo>
                  <a:pt x="74167" y="12953"/>
                </a:lnTo>
                <a:lnTo>
                  <a:pt x="50926" y="20065"/>
                </a:lnTo>
                <a:lnTo>
                  <a:pt x="34925" y="25780"/>
                </a:lnTo>
                <a:lnTo>
                  <a:pt x="13080" y="38735"/>
                </a:lnTo>
                <a:lnTo>
                  <a:pt x="24764" y="33019"/>
                </a:lnTo>
                <a:lnTo>
                  <a:pt x="42163" y="28701"/>
                </a:lnTo>
                <a:lnTo>
                  <a:pt x="50926" y="28701"/>
                </a:lnTo>
                <a:lnTo>
                  <a:pt x="30479" y="37211"/>
                </a:lnTo>
                <a:lnTo>
                  <a:pt x="14604" y="47243"/>
                </a:lnTo>
                <a:lnTo>
                  <a:pt x="0" y="61594"/>
                </a:lnTo>
                <a:lnTo>
                  <a:pt x="8762" y="54483"/>
                </a:lnTo>
                <a:lnTo>
                  <a:pt x="30479" y="45847"/>
                </a:lnTo>
                <a:lnTo>
                  <a:pt x="65404" y="41528"/>
                </a:lnTo>
                <a:lnTo>
                  <a:pt x="97281" y="31496"/>
                </a:lnTo>
                <a:lnTo>
                  <a:pt x="113283" y="20065"/>
                </a:lnTo>
                <a:lnTo>
                  <a:pt x="127888" y="5714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1" name="object 91"/>
          <p:cNvSpPr/>
          <p:nvPr/>
        </p:nvSpPr>
        <p:spPr>
          <a:xfrm>
            <a:off x="4523867" y="3293872"/>
            <a:ext cx="101727" cy="123062"/>
          </a:xfrm>
          <a:custGeom>
            <a:avLst/>
            <a:gdLst/>
            <a:ahLst/>
            <a:cxnLst/>
            <a:rect l="l" t="t" r="r" b="b"/>
            <a:pathLst>
              <a:path w="101727" h="123062">
                <a:moveTo>
                  <a:pt x="84328" y="65912"/>
                </a:moveTo>
                <a:lnTo>
                  <a:pt x="81407" y="50164"/>
                </a:lnTo>
                <a:lnTo>
                  <a:pt x="91567" y="54355"/>
                </a:lnTo>
                <a:lnTo>
                  <a:pt x="94487" y="65912"/>
                </a:lnTo>
                <a:lnTo>
                  <a:pt x="95885" y="51562"/>
                </a:lnTo>
                <a:lnTo>
                  <a:pt x="94487" y="41528"/>
                </a:lnTo>
                <a:lnTo>
                  <a:pt x="101727" y="41528"/>
                </a:lnTo>
                <a:lnTo>
                  <a:pt x="97282" y="32892"/>
                </a:lnTo>
                <a:lnTo>
                  <a:pt x="87122" y="22860"/>
                </a:lnTo>
                <a:lnTo>
                  <a:pt x="76962" y="12826"/>
                </a:lnTo>
                <a:lnTo>
                  <a:pt x="61087" y="4317"/>
                </a:lnTo>
                <a:lnTo>
                  <a:pt x="46482" y="0"/>
                </a:lnTo>
                <a:lnTo>
                  <a:pt x="33400" y="0"/>
                </a:lnTo>
                <a:lnTo>
                  <a:pt x="14605" y="17144"/>
                </a:lnTo>
                <a:lnTo>
                  <a:pt x="0" y="31495"/>
                </a:lnTo>
                <a:lnTo>
                  <a:pt x="5842" y="28575"/>
                </a:lnTo>
                <a:lnTo>
                  <a:pt x="1524" y="37211"/>
                </a:lnTo>
                <a:lnTo>
                  <a:pt x="1524" y="45847"/>
                </a:lnTo>
                <a:lnTo>
                  <a:pt x="2921" y="60070"/>
                </a:lnTo>
                <a:lnTo>
                  <a:pt x="7238" y="75818"/>
                </a:lnTo>
                <a:lnTo>
                  <a:pt x="20320" y="84454"/>
                </a:lnTo>
                <a:lnTo>
                  <a:pt x="32004" y="101600"/>
                </a:lnTo>
                <a:lnTo>
                  <a:pt x="26162" y="78739"/>
                </a:lnTo>
                <a:lnTo>
                  <a:pt x="42163" y="84454"/>
                </a:lnTo>
                <a:lnTo>
                  <a:pt x="46482" y="97408"/>
                </a:lnTo>
                <a:lnTo>
                  <a:pt x="49403" y="123062"/>
                </a:lnTo>
                <a:lnTo>
                  <a:pt x="52324" y="101600"/>
                </a:lnTo>
                <a:lnTo>
                  <a:pt x="52324" y="87375"/>
                </a:lnTo>
                <a:lnTo>
                  <a:pt x="62484" y="100202"/>
                </a:lnTo>
                <a:lnTo>
                  <a:pt x="62484" y="121665"/>
                </a:lnTo>
                <a:lnTo>
                  <a:pt x="71247" y="98805"/>
                </a:lnTo>
                <a:lnTo>
                  <a:pt x="71247" y="75818"/>
                </a:lnTo>
                <a:lnTo>
                  <a:pt x="78486" y="84454"/>
                </a:lnTo>
                <a:lnTo>
                  <a:pt x="78486" y="100202"/>
                </a:lnTo>
                <a:lnTo>
                  <a:pt x="84328" y="65912"/>
                </a:lnTo>
                <a:close/>
              </a:path>
            </a:pathLst>
          </a:custGeom>
          <a:solidFill>
            <a:srgbClr val="808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2" name="object 92"/>
          <p:cNvSpPr/>
          <p:nvPr/>
        </p:nvSpPr>
        <p:spPr>
          <a:xfrm>
            <a:off x="4599432" y="3487166"/>
            <a:ext cx="23240" cy="22860"/>
          </a:xfrm>
          <a:custGeom>
            <a:avLst/>
            <a:gdLst/>
            <a:ahLst/>
            <a:cxnLst/>
            <a:rect l="l" t="t" r="r" b="b"/>
            <a:pathLst>
              <a:path w="23240" h="22860">
                <a:moveTo>
                  <a:pt x="11556" y="7112"/>
                </a:moveTo>
                <a:lnTo>
                  <a:pt x="2920" y="10033"/>
                </a:lnTo>
                <a:lnTo>
                  <a:pt x="0" y="14350"/>
                </a:lnTo>
                <a:lnTo>
                  <a:pt x="0" y="20066"/>
                </a:lnTo>
                <a:lnTo>
                  <a:pt x="10159" y="22860"/>
                </a:lnTo>
                <a:lnTo>
                  <a:pt x="20319" y="15748"/>
                </a:lnTo>
                <a:lnTo>
                  <a:pt x="23240" y="0"/>
                </a:lnTo>
                <a:lnTo>
                  <a:pt x="11556" y="7112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3" name="object 93"/>
          <p:cNvSpPr/>
          <p:nvPr/>
        </p:nvSpPr>
        <p:spPr>
          <a:xfrm>
            <a:off x="4621149" y="4364863"/>
            <a:ext cx="172847" cy="190373"/>
          </a:xfrm>
          <a:custGeom>
            <a:avLst/>
            <a:gdLst/>
            <a:ahLst/>
            <a:cxnLst/>
            <a:rect l="l" t="t" r="r" b="b"/>
            <a:pathLst>
              <a:path w="172847" h="190373">
                <a:moveTo>
                  <a:pt x="29083" y="74422"/>
                </a:moveTo>
                <a:lnTo>
                  <a:pt x="14604" y="88773"/>
                </a:lnTo>
                <a:lnTo>
                  <a:pt x="11684" y="107314"/>
                </a:lnTo>
                <a:lnTo>
                  <a:pt x="4445" y="128778"/>
                </a:lnTo>
                <a:lnTo>
                  <a:pt x="8762" y="133095"/>
                </a:lnTo>
                <a:lnTo>
                  <a:pt x="20447" y="130301"/>
                </a:lnTo>
                <a:lnTo>
                  <a:pt x="30606" y="123062"/>
                </a:lnTo>
                <a:lnTo>
                  <a:pt x="36322" y="110236"/>
                </a:lnTo>
                <a:lnTo>
                  <a:pt x="46481" y="97281"/>
                </a:lnTo>
                <a:lnTo>
                  <a:pt x="48005" y="110236"/>
                </a:lnTo>
                <a:lnTo>
                  <a:pt x="42163" y="127381"/>
                </a:lnTo>
                <a:lnTo>
                  <a:pt x="27686" y="140335"/>
                </a:lnTo>
                <a:lnTo>
                  <a:pt x="16001" y="150368"/>
                </a:lnTo>
                <a:lnTo>
                  <a:pt x="5841" y="154559"/>
                </a:lnTo>
                <a:lnTo>
                  <a:pt x="0" y="163194"/>
                </a:lnTo>
                <a:lnTo>
                  <a:pt x="1524" y="168910"/>
                </a:lnTo>
                <a:lnTo>
                  <a:pt x="5841" y="170306"/>
                </a:lnTo>
                <a:lnTo>
                  <a:pt x="1524" y="177545"/>
                </a:lnTo>
                <a:lnTo>
                  <a:pt x="2921" y="183261"/>
                </a:lnTo>
                <a:lnTo>
                  <a:pt x="8762" y="186055"/>
                </a:lnTo>
                <a:lnTo>
                  <a:pt x="20447" y="186055"/>
                </a:lnTo>
                <a:lnTo>
                  <a:pt x="29083" y="188975"/>
                </a:lnTo>
                <a:lnTo>
                  <a:pt x="43687" y="187579"/>
                </a:lnTo>
                <a:lnTo>
                  <a:pt x="55245" y="190373"/>
                </a:lnTo>
                <a:lnTo>
                  <a:pt x="65404" y="186055"/>
                </a:lnTo>
                <a:lnTo>
                  <a:pt x="82803" y="176022"/>
                </a:lnTo>
                <a:lnTo>
                  <a:pt x="108965" y="161798"/>
                </a:lnTo>
                <a:lnTo>
                  <a:pt x="123571" y="137413"/>
                </a:lnTo>
                <a:lnTo>
                  <a:pt x="138049" y="113030"/>
                </a:lnTo>
                <a:lnTo>
                  <a:pt x="145287" y="88773"/>
                </a:lnTo>
                <a:lnTo>
                  <a:pt x="152526" y="71628"/>
                </a:lnTo>
                <a:lnTo>
                  <a:pt x="172847" y="34289"/>
                </a:lnTo>
                <a:lnTo>
                  <a:pt x="161289" y="17144"/>
                </a:lnTo>
                <a:lnTo>
                  <a:pt x="124967" y="0"/>
                </a:lnTo>
                <a:lnTo>
                  <a:pt x="94487" y="25781"/>
                </a:lnTo>
                <a:lnTo>
                  <a:pt x="72643" y="34289"/>
                </a:lnTo>
                <a:lnTo>
                  <a:pt x="61087" y="45847"/>
                </a:lnTo>
                <a:lnTo>
                  <a:pt x="48005" y="51562"/>
                </a:lnTo>
                <a:lnTo>
                  <a:pt x="36322" y="61594"/>
                </a:lnTo>
                <a:lnTo>
                  <a:pt x="29083" y="74422"/>
                </a:lnTo>
                <a:close/>
              </a:path>
            </a:pathLst>
          </a:custGeom>
          <a:solidFill>
            <a:srgbClr val="FF9F4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4" name="object 94"/>
          <p:cNvSpPr/>
          <p:nvPr/>
        </p:nvSpPr>
        <p:spPr>
          <a:xfrm>
            <a:off x="4621149" y="4364863"/>
            <a:ext cx="172847" cy="190373"/>
          </a:xfrm>
          <a:custGeom>
            <a:avLst/>
            <a:gdLst/>
            <a:ahLst/>
            <a:cxnLst/>
            <a:rect l="l" t="t" r="r" b="b"/>
            <a:pathLst>
              <a:path w="172847" h="190373">
                <a:moveTo>
                  <a:pt x="124967" y="0"/>
                </a:moveTo>
                <a:lnTo>
                  <a:pt x="94487" y="25781"/>
                </a:lnTo>
                <a:lnTo>
                  <a:pt x="72643" y="34289"/>
                </a:lnTo>
                <a:lnTo>
                  <a:pt x="61087" y="45847"/>
                </a:lnTo>
                <a:lnTo>
                  <a:pt x="48005" y="51562"/>
                </a:lnTo>
                <a:lnTo>
                  <a:pt x="36322" y="61594"/>
                </a:lnTo>
                <a:lnTo>
                  <a:pt x="29083" y="74422"/>
                </a:lnTo>
                <a:lnTo>
                  <a:pt x="14604" y="88773"/>
                </a:lnTo>
                <a:lnTo>
                  <a:pt x="11684" y="107314"/>
                </a:lnTo>
                <a:lnTo>
                  <a:pt x="4445" y="128778"/>
                </a:lnTo>
                <a:lnTo>
                  <a:pt x="8762" y="133095"/>
                </a:lnTo>
                <a:lnTo>
                  <a:pt x="20447" y="130301"/>
                </a:lnTo>
                <a:lnTo>
                  <a:pt x="30606" y="123062"/>
                </a:lnTo>
                <a:lnTo>
                  <a:pt x="36322" y="110236"/>
                </a:lnTo>
                <a:lnTo>
                  <a:pt x="46481" y="97281"/>
                </a:lnTo>
                <a:lnTo>
                  <a:pt x="48005" y="110236"/>
                </a:lnTo>
                <a:lnTo>
                  <a:pt x="42163" y="127381"/>
                </a:lnTo>
                <a:lnTo>
                  <a:pt x="27686" y="140335"/>
                </a:lnTo>
                <a:lnTo>
                  <a:pt x="16001" y="150368"/>
                </a:lnTo>
                <a:lnTo>
                  <a:pt x="5841" y="154559"/>
                </a:lnTo>
                <a:lnTo>
                  <a:pt x="0" y="163194"/>
                </a:lnTo>
                <a:lnTo>
                  <a:pt x="1524" y="168910"/>
                </a:lnTo>
                <a:lnTo>
                  <a:pt x="5841" y="170306"/>
                </a:lnTo>
                <a:lnTo>
                  <a:pt x="1524" y="177545"/>
                </a:lnTo>
                <a:lnTo>
                  <a:pt x="2921" y="183261"/>
                </a:lnTo>
                <a:lnTo>
                  <a:pt x="8762" y="186055"/>
                </a:lnTo>
                <a:lnTo>
                  <a:pt x="20447" y="186055"/>
                </a:lnTo>
                <a:lnTo>
                  <a:pt x="29083" y="188975"/>
                </a:lnTo>
                <a:lnTo>
                  <a:pt x="43687" y="187579"/>
                </a:lnTo>
                <a:lnTo>
                  <a:pt x="55245" y="190373"/>
                </a:lnTo>
                <a:lnTo>
                  <a:pt x="65404" y="186055"/>
                </a:lnTo>
                <a:lnTo>
                  <a:pt x="82803" y="176022"/>
                </a:lnTo>
                <a:lnTo>
                  <a:pt x="108965" y="161798"/>
                </a:lnTo>
                <a:lnTo>
                  <a:pt x="123571" y="137413"/>
                </a:lnTo>
                <a:lnTo>
                  <a:pt x="138049" y="113030"/>
                </a:lnTo>
                <a:lnTo>
                  <a:pt x="145287" y="88773"/>
                </a:lnTo>
                <a:lnTo>
                  <a:pt x="152526" y="71628"/>
                </a:lnTo>
                <a:lnTo>
                  <a:pt x="172847" y="34289"/>
                </a:lnTo>
                <a:lnTo>
                  <a:pt x="161289" y="17144"/>
                </a:lnTo>
                <a:lnTo>
                  <a:pt x="124967" y="0"/>
                </a:lnTo>
              </a:path>
            </a:pathLst>
          </a:custGeom>
          <a:ln w="12700">
            <a:solidFill>
              <a:srgbClr val="401F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5" name="object 95"/>
          <p:cNvSpPr/>
          <p:nvPr/>
        </p:nvSpPr>
        <p:spPr>
          <a:xfrm>
            <a:off x="4642993" y="4502277"/>
            <a:ext cx="42164" cy="25781"/>
          </a:xfrm>
          <a:custGeom>
            <a:avLst/>
            <a:gdLst/>
            <a:ahLst/>
            <a:cxnLst/>
            <a:rect l="l" t="t" r="r" b="b"/>
            <a:pathLst>
              <a:path w="42164" h="25780">
                <a:moveTo>
                  <a:pt x="42164" y="0"/>
                </a:moveTo>
                <a:lnTo>
                  <a:pt x="30480" y="14350"/>
                </a:lnTo>
                <a:lnTo>
                  <a:pt x="21844" y="17145"/>
                </a:lnTo>
                <a:lnTo>
                  <a:pt x="14478" y="21462"/>
                </a:lnTo>
                <a:lnTo>
                  <a:pt x="0" y="25781"/>
                </a:lnTo>
                <a:lnTo>
                  <a:pt x="17399" y="24384"/>
                </a:lnTo>
                <a:lnTo>
                  <a:pt x="30480" y="15748"/>
                </a:lnTo>
                <a:lnTo>
                  <a:pt x="42164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6" name="object 96"/>
          <p:cNvSpPr/>
          <p:nvPr/>
        </p:nvSpPr>
        <p:spPr>
          <a:xfrm>
            <a:off x="4680712" y="4513707"/>
            <a:ext cx="29083" cy="28701"/>
          </a:xfrm>
          <a:custGeom>
            <a:avLst/>
            <a:gdLst/>
            <a:ahLst/>
            <a:cxnLst/>
            <a:rect l="l" t="t" r="r" b="b"/>
            <a:pathLst>
              <a:path w="29083" h="28701">
                <a:moveTo>
                  <a:pt x="20320" y="12954"/>
                </a:moveTo>
                <a:lnTo>
                  <a:pt x="29083" y="0"/>
                </a:lnTo>
                <a:lnTo>
                  <a:pt x="18923" y="12954"/>
                </a:lnTo>
                <a:lnTo>
                  <a:pt x="10160" y="17272"/>
                </a:lnTo>
                <a:lnTo>
                  <a:pt x="0" y="28702"/>
                </a:lnTo>
                <a:lnTo>
                  <a:pt x="20320" y="12954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7" name="object 97"/>
          <p:cNvSpPr/>
          <p:nvPr/>
        </p:nvSpPr>
        <p:spPr>
          <a:xfrm>
            <a:off x="4666234" y="4436491"/>
            <a:ext cx="23240" cy="22859"/>
          </a:xfrm>
          <a:custGeom>
            <a:avLst/>
            <a:gdLst/>
            <a:ahLst/>
            <a:cxnLst/>
            <a:rect l="l" t="t" r="r" b="b"/>
            <a:pathLst>
              <a:path w="23240" h="22859">
                <a:moveTo>
                  <a:pt x="23240" y="0"/>
                </a:moveTo>
                <a:lnTo>
                  <a:pt x="7238" y="12826"/>
                </a:lnTo>
                <a:lnTo>
                  <a:pt x="2920" y="19938"/>
                </a:lnTo>
                <a:lnTo>
                  <a:pt x="0" y="22859"/>
                </a:lnTo>
                <a:lnTo>
                  <a:pt x="11683" y="11429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8" name="object 98"/>
          <p:cNvSpPr/>
          <p:nvPr/>
        </p:nvSpPr>
        <p:spPr>
          <a:xfrm>
            <a:off x="4693793" y="4479417"/>
            <a:ext cx="23241" cy="24256"/>
          </a:xfrm>
          <a:custGeom>
            <a:avLst/>
            <a:gdLst/>
            <a:ahLst/>
            <a:cxnLst/>
            <a:rect l="l" t="t" r="r" b="b"/>
            <a:pathLst>
              <a:path w="23241" h="24256">
                <a:moveTo>
                  <a:pt x="17526" y="0"/>
                </a:moveTo>
                <a:lnTo>
                  <a:pt x="11684" y="7111"/>
                </a:lnTo>
                <a:lnTo>
                  <a:pt x="0" y="24256"/>
                </a:lnTo>
                <a:lnTo>
                  <a:pt x="5842" y="17144"/>
                </a:lnTo>
                <a:lnTo>
                  <a:pt x="23241" y="0"/>
                </a:lnTo>
                <a:lnTo>
                  <a:pt x="17526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9" name="object 99"/>
          <p:cNvSpPr/>
          <p:nvPr/>
        </p:nvSpPr>
        <p:spPr>
          <a:xfrm>
            <a:off x="4715637" y="4493641"/>
            <a:ext cx="23240" cy="22986"/>
          </a:xfrm>
          <a:custGeom>
            <a:avLst/>
            <a:gdLst/>
            <a:ahLst/>
            <a:cxnLst/>
            <a:rect l="l" t="t" r="r" b="b"/>
            <a:pathLst>
              <a:path w="23240" h="22986">
                <a:moveTo>
                  <a:pt x="23240" y="0"/>
                </a:moveTo>
                <a:lnTo>
                  <a:pt x="17399" y="2920"/>
                </a:lnTo>
                <a:lnTo>
                  <a:pt x="0" y="22986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0" name="object 100"/>
          <p:cNvSpPr/>
          <p:nvPr/>
        </p:nvSpPr>
        <p:spPr>
          <a:xfrm>
            <a:off x="4637151" y="4476496"/>
            <a:ext cx="23240" cy="22987"/>
          </a:xfrm>
          <a:custGeom>
            <a:avLst/>
            <a:gdLst/>
            <a:ahLst/>
            <a:cxnLst/>
            <a:rect l="l" t="t" r="r" b="b"/>
            <a:pathLst>
              <a:path w="23240" h="22987">
                <a:moveTo>
                  <a:pt x="23240" y="0"/>
                </a:moveTo>
                <a:lnTo>
                  <a:pt x="0" y="22986"/>
                </a:lnTo>
                <a:lnTo>
                  <a:pt x="23240" y="11429"/>
                </a:lnTo>
                <a:lnTo>
                  <a:pt x="23240" y="0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1" name="object 101"/>
          <p:cNvSpPr/>
          <p:nvPr/>
        </p:nvSpPr>
        <p:spPr>
          <a:xfrm>
            <a:off x="4722876" y="4343400"/>
            <a:ext cx="84200" cy="84455"/>
          </a:xfrm>
          <a:custGeom>
            <a:avLst/>
            <a:gdLst/>
            <a:ahLst/>
            <a:cxnLst/>
            <a:rect l="l" t="t" r="r" b="b"/>
            <a:pathLst>
              <a:path w="84200" h="84454">
                <a:moveTo>
                  <a:pt x="11684" y="34289"/>
                </a:moveTo>
                <a:lnTo>
                  <a:pt x="24637" y="42925"/>
                </a:lnTo>
                <a:lnTo>
                  <a:pt x="34798" y="51562"/>
                </a:lnTo>
                <a:lnTo>
                  <a:pt x="52324" y="67310"/>
                </a:lnTo>
                <a:lnTo>
                  <a:pt x="62484" y="80137"/>
                </a:lnTo>
                <a:lnTo>
                  <a:pt x="63881" y="84455"/>
                </a:lnTo>
                <a:lnTo>
                  <a:pt x="84200" y="57276"/>
                </a:lnTo>
                <a:lnTo>
                  <a:pt x="76962" y="38607"/>
                </a:lnTo>
                <a:lnTo>
                  <a:pt x="63881" y="22860"/>
                </a:lnTo>
                <a:lnTo>
                  <a:pt x="50800" y="11430"/>
                </a:lnTo>
                <a:lnTo>
                  <a:pt x="37719" y="4318"/>
                </a:lnTo>
                <a:lnTo>
                  <a:pt x="24637" y="0"/>
                </a:lnTo>
                <a:lnTo>
                  <a:pt x="0" y="32893"/>
                </a:lnTo>
                <a:lnTo>
                  <a:pt x="11684" y="342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2" name="object 102"/>
          <p:cNvSpPr/>
          <p:nvPr/>
        </p:nvSpPr>
        <p:spPr>
          <a:xfrm>
            <a:off x="4722876" y="4343400"/>
            <a:ext cx="84200" cy="84455"/>
          </a:xfrm>
          <a:custGeom>
            <a:avLst/>
            <a:gdLst/>
            <a:ahLst/>
            <a:cxnLst/>
            <a:rect l="l" t="t" r="r" b="b"/>
            <a:pathLst>
              <a:path w="84200" h="84454">
                <a:moveTo>
                  <a:pt x="0" y="32893"/>
                </a:moveTo>
                <a:lnTo>
                  <a:pt x="11684" y="34289"/>
                </a:lnTo>
                <a:lnTo>
                  <a:pt x="24637" y="42925"/>
                </a:lnTo>
                <a:lnTo>
                  <a:pt x="34798" y="51562"/>
                </a:lnTo>
                <a:lnTo>
                  <a:pt x="52324" y="67310"/>
                </a:lnTo>
                <a:lnTo>
                  <a:pt x="62484" y="80137"/>
                </a:lnTo>
                <a:lnTo>
                  <a:pt x="63881" y="84455"/>
                </a:lnTo>
                <a:lnTo>
                  <a:pt x="84200" y="57276"/>
                </a:lnTo>
                <a:lnTo>
                  <a:pt x="76962" y="38607"/>
                </a:lnTo>
                <a:lnTo>
                  <a:pt x="63881" y="22860"/>
                </a:lnTo>
                <a:lnTo>
                  <a:pt x="50800" y="11430"/>
                </a:lnTo>
                <a:lnTo>
                  <a:pt x="37719" y="4318"/>
                </a:lnTo>
                <a:lnTo>
                  <a:pt x="24637" y="0"/>
                </a:lnTo>
                <a:lnTo>
                  <a:pt x="0" y="3289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3" name="object 103"/>
          <p:cNvSpPr/>
          <p:nvPr/>
        </p:nvSpPr>
        <p:spPr>
          <a:xfrm>
            <a:off x="4567428" y="4445000"/>
            <a:ext cx="88646" cy="123189"/>
          </a:xfrm>
          <a:custGeom>
            <a:avLst/>
            <a:gdLst/>
            <a:ahLst/>
            <a:cxnLst/>
            <a:rect l="l" t="t" r="r" b="b"/>
            <a:pathLst>
              <a:path w="88646" h="123189">
                <a:moveTo>
                  <a:pt x="88646" y="0"/>
                </a:moveTo>
                <a:lnTo>
                  <a:pt x="0" y="123189"/>
                </a:lnTo>
              </a:path>
            </a:pathLst>
          </a:custGeom>
          <a:ln w="50800">
            <a:solidFill>
              <a:srgbClr val="393B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4" name="object 104"/>
          <p:cNvSpPr/>
          <p:nvPr/>
        </p:nvSpPr>
        <p:spPr>
          <a:xfrm>
            <a:off x="4564507" y="4552442"/>
            <a:ext cx="88645" cy="94487"/>
          </a:xfrm>
          <a:custGeom>
            <a:avLst/>
            <a:gdLst/>
            <a:ahLst/>
            <a:cxnLst/>
            <a:rect l="l" t="t" r="r" b="b"/>
            <a:pathLst>
              <a:path w="88645" h="94487">
                <a:moveTo>
                  <a:pt x="0" y="47243"/>
                </a:moveTo>
                <a:lnTo>
                  <a:pt x="2630" y="63261"/>
                </a:lnTo>
                <a:lnTo>
                  <a:pt x="9064" y="75811"/>
                </a:lnTo>
                <a:lnTo>
                  <a:pt x="18624" y="85693"/>
                </a:lnTo>
                <a:lnTo>
                  <a:pt x="30611" y="92165"/>
                </a:lnTo>
                <a:lnTo>
                  <a:pt x="44322" y="94487"/>
                </a:lnTo>
                <a:lnTo>
                  <a:pt x="45770" y="94463"/>
                </a:lnTo>
                <a:lnTo>
                  <a:pt x="59383" y="91689"/>
                </a:lnTo>
                <a:lnTo>
                  <a:pt x="71161" y="84839"/>
                </a:lnTo>
                <a:lnTo>
                  <a:pt x="80419" y="74655"/>
                </a:lnTo>
                <a:lnTo>
                  <a:pt x="86475" y="61876"/>
                </a:lnTo>
                <a:lnTo>
                  <a:pt x="88645" y="47243"/>
                </a:lnTo>
                <a:lnTo>
                  <a:pt x="88622" y="45698"/>
                </a:lnTo>
                <a:lnTo>
                  <a:pt x="86029" y="31176"/>
                </a:lnTo>
                <a:lnTo>
                  <a:pt x="79619" y="18621"/>
                </a:lnTo>
                <a:lnTo>
                  <a:pt x="70076" y="8758"/>
                </a:lnTo>
                <a:lnTo>
                  <a:pt x="58083" y="2310"/>
                </a:lnTo>
                <a:lnTo>
                  <a:pt x="44322" y="0"/>
                </a:lnTo>
                <a:lnTo>
                  <a:pt x="42882" y="24"/>
                </a:lnTo>
                <a:lnTo>
                  <a:pt x="29312" y="2784"/>
                </a:lnTo>
                <a:lnTo>
                  <a:pt x="17539" y="9610"/>
                </a:lnTo>
                <a:lnTo>
                  <a:pt x="8262" y="19777"/>
                </a:lnTo>
                <a:lnTo>
                  <a:pt x="2182" y="32563"/>
                </a:lnTo>
                <a:lnTo>
                  <a:pt x="0" y="47243"/>
                </a:lnTo>
                <a:close/>
              </a:path>
            </a:pathLst>
          </a:custGeom>
          <a:solidFill>
            <a:srgbClr val="333399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5" name="object 105"/>
          <p:cNvSpPr/>
          <p:nvPr/>
        </p:nvSpPr>
        <p:spPr>
          <a:xfrm>
            <a:off x="4564507" y="4552442"/>
            <a:ext cx="88645" cy="94487"/>
          </a:xfrm>
          <a:custGeom>
            <a:avLst/>
            <a:gdLst/>
            <a:ahLst/>
            <a:cxnLst/>
            <a:rect l="l" t="t" r="r" b="b"/>
            <a:pathLst>
              <a:path w="88645" h="94487">
                <a:moveTo>
                  <a:pt x="0" y="47243"/>
                </a:moveTo>
                <a:lnTo>
                  <a:pt x="2182" y="32563"/>
                </a:lnTo>
                <a:lnTo>
                  <a:pt x="8262" y="19777"/>
                </a:lnTo>
                <a:lnTo>
                  <a:pt x="17539" y="9610"/>
                </a:lnTo>
                <a:lnTo>
                  <a:pt x="29312" y="2784"/>
                </a:lnTo>
                <a:lnTo>
                  <a:pt x="42882" y="24"/>
                </a:lnTo>
                <a:lnTo>
                  <a:pt x="44322" y="0"/>
                </a:lnTo>
                <a:lnTo>
                  <a:pt x="58083" y="2310"/>
                </a:lnTo>
                <a:lnTo>
                  <a:pt x="70076" y="8758"/>
                </a:lnTo>
                <a:lnTo>
                  <a:pt x="79619" y="18621"/>
                </a:lnTo>
                <a:lnTo>
                  <a:pt x="86029" y="31176"/>
                </a:lnTo>
                <a:lnTo>
                  <a:pt x="88622" y="45698"/>
                </a:lnTo>
                <a:lnTo>
                  <a:pt x="88645" y="47243"/>
                </a:lnTo>
                <a:lnTo>
                  <a:pt x="86475" y="61876"/>
                </a:lnTo>
                <a:lnTo>
                  <a:pt x="80419" y="74655"/>
                </a:lnTo>
                <a:lnTo>
                  <a:pt x="71161" y="84839"/>
                </a:lnTo>
                <a:lnTo>
                  <a:pt x="59383" y="91689"/>
                </a:lnTo>
                <a:lnTo>
                  <a:pt x="45770" y="94463"/>
                </a:lnTo>
                <a:lnTo>
                  <a:pt x="44322" y="94487"/>
                </a:lnTo>
                <a:lnTo>
                  <a:pt x="30611" y="92165"/>
                </a:lnTo>
                <a:lnTo>
                  <a:pt x="18624" y="85693"/>
                </a:lnTo>
                <a:lnTo>
                  <a:pt x="9064" y="75811"/>
                </a:lnTo>
                <a:lnTo>
                  <a:pt x="2630" y="63261"/>
                </a:lnTo>
                <a:lnTo>
                  <a:pt x="23" y="48782"/>
                </a:lnTo>
                <a:lnTo>
                  <a:pt x="0" y="4724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6" name="object 106"/>
          <p:cNvSpPr/>
          <p:nvPr/>
        </p:nvSpPr>
        <p:spPr>
          <a:xfrm>
            <a:off x="4470146" y="3669029"/>
            <a:ext cx="69723" cy="343534"/>
          </a:xfrm>
          <a:custGeom>
            <a:avLst/>
            <a:gdLst/>
            <a:ahLst/>
            <a:cxnLst/>
            <a:rect l="l" t="t" r="r" b="b"/>
            <a:pathLst>
              <a:path w="69723" h="343534">
                <a:moveTo>
                  <a:pt x="29082" y="28575"/>
                </a:moveTo>
                <a:lnTo>
                  <a:pt x="32003" y="55753"/>
                </a:lnTo>
                <a:lnTo>
                  <a:pt x="14477" y="107315"/>
                </a:lnTo>
                <a:lnTo>
                  <a:pt x="2920" y="151765"/>
                </a:lnTo>
                <a:lnTo>
                  <a:pt x="0" y="194691"/>
                </a:lnTo>
                <a:lnTo>
                  <a:pt x="5841" y="229108"/>
                </a:lnTo>
                <a:lnTo>
                  <a:pt x="30479" y="343535"/>
                </a:lnTo>
                <a:lnTo>
                  <a:pt x="43561" y="233299"/>
                </a:lnTo>
                <a:lnTo>
                  <a:pt x="52324" y="178943"/>
                </a:lnTo>
                <a:lnTo>
                  <a:pt x="52324" y="52959"/>
                </a:lnTo>
                <a:lnTo>
                  <a:pt x="69723" y="42926"/>
                </a:lnTo>
                <a:lnTo>
                  <a:pt x="63880" y="8509"/>
                </a:lnTo>
                <a:lnTo>
                  <a:pt x="52324" y="0"/>
                </a:lnTo>
                <a:lnTo>
                  <a:pt x="37718" y="4318"/>
                </a:lnTo>
                <a:lnTo>
                  <a:pt x="29082" y="28575"/>
                </a:lnTo>
                <a:close/>
              </a:path>
            </a:pathLst>
          </a:custGeom>
          <a:solidFill>
            <a:srgbClr val="800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7" name="object 107"/>
          <p:cNvSpPr/>
          <p:nvPr/>
        </p:nvSpPr>
        <p:spPr>
          <a:xfrm>
            <a:off x="4470146" y="3669029"/>
            <a:ext cx="69723" cy="343534"/>
          </a:xfrm>
          <a:custGeom>
            <a:avLst/>
            <a:gdLst/>
            <a:ahLst/>
            <a:cxnLst/>
            <a:rect l="l" t="t" r="r" b="b"/>
            <a:pathLst>
              <a:path w="69723" h="343534">
                <a:moveTo>
                  <a:pt x="37718" y="4318"/>
                </a:moveTo>
                <a:lnTo>
                  <a:pt x="29082" y="28575"/>
                </a:lnTo>
                <a:lnTo>
                  <a:pt x="32003" y="55753"/>
                </a:lnTo>
                <a:lnTo>
                  <a:pt x="14477" y="107315"/>
                </a:lnTo>
                <a:lnTo>
                  <a:pt x="2920" y="151765"/>
                </a:lnTo>
                <a:lnTo>
                  <a:pt x="0" y="194691"/>
                </a:lnTo>
                <a:lnTo>
                  <a:pt x="5841" y="229108"/>
                </a:lnTo>
                <a:lnTo>
                  <a:pt x="30479" y="343535"/>
                </a:lnTo>
                <a:lnTo>
                  <a:pt x="43561" y="233299"/>
                </a:lnTo>
                <a:lnTo>
                  <a:pt x="52324" y="178943"/>
                </a:lnTo>
                <a:lnTo>
                  <a:pt x="52324" y="113030"/>
                </a:lnTo>
                <a:lnTo>
                  <a:pt x="52324" y="52959"/>
                </a:lnTo>
                <a:lnTo>
                  <a:pt x="69723" y="42926"/>
                </a:lnTo>
                <a:lnTo>
                  <a:pt x="63880" y="8509"/>
                </a:lnTo>
                <a:lnTo>
                  <a:pt x="52324" y="0"/>
                </a:lnTo>
                <a:lnTo>
                  <a:pt x="37718" y="4318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8" name="object 108"/>
          <p:cNvSpPr/>
          <p:nvPr/>
        </p:nvSpPr>
        <p:spPr>
          <a:xfrm>
            <a:off x="4353941" y="3166491"/>
            <a:ext cx="318135" cy="244729"/>
          </a:xfrm>
          <a:custGeom>
            <a:avLst/>
            <a:gdLst/>
            <a:ahLst/>
            <a:cxnLst/>
            <a:rect l="l" t="t" r="r" b="b"/>
            <a:pathLst>
              <a:path w="318135" h="244729">
                <a:moveTo>
                  <a:pt x="20320" y="241935"/>
                </a:moveTo>
                <a:lnTo>
                  <a:pt x="33400" y="244729"/>
                </a:lnTo>
                <a:lnTo>
                  <a:pt x="294894" y="237617"/>
                </a:lnTo>
                <a:lnTo>
                  <a:pt x="312293" y="244729"/>
                </a:lnTo>
                <a:lnTo>
                  <a:pt x="316611" y="237617"/>
                </a:lnTo>
                <a:lnTo>
                  <a:pt x="318135" y="230505"/>
                </a:lnTo>
                <a:lnTo>
                  <a:pt x="318135" y="191770"/>
                </a:lnTo>
                <a:lnTo>
                  <a:pt x="313689" y="176022"/>
                </a:lnTo>
                <a:lnTo>
                  <a:pt x="306450" y="153162"/>
                </a:lnTo>
                <a:lnTo>
                  <a:pt x="302133" y="125984"/>
                </a:lnTo>
                <a:lnTo>
                  <a:pt x="294894" y="98679"/>
                </a:lnTo>
                <a:lnTo>
                  <a:pt x="281813" y="81534"/>
                </a:lnTo>
                <a:lnTo>
                  <a:pt x="265811" y="58674"/>
                </a:lnTo>
                <a:lnTo>
                  <a:pt x="249809" y="38608"/>
                </a:lnTo>
                <a:lnTo>
                  <a:pt x="233807" y="28575"/>
                </a:lnTo>
                <a:lnTo>
                  <a:pt x="219329" y="24257"/>
                </a:lnTo>
                <a:lnTo>
                  <a:pt x="200406" y="18542"/>
                </a:lnTo>
                <a:lnTo>
                  <a:pt x="187451" y="8509"/>
                </a:lnTo>
                <a:lnTo>
                  <a:pt x="175768" y="2794"/>
                </a:lnTo>
                <a:lnTo>
                  <a:pt x="161289" y="0"/>
                </a:lnTo>
                <a:lnTo>
                  <a:pt x="143763" y="18542"/>
                </a:lnTo>
                <a:lnTo>
                  <a:pt x="117729" y="27178"/>
                </a:lnTo>
                <a:lnTo>
                  <a:pt x="98806" y="32893"/>
                </a:lnTo>
                <a:lnTo>
                  <a:pt x="90043" y="41401"/>
                </a:lnTo>
                <a:lnTo>
                  <a:pt x="79883" y="54356"/>
                </a:lnTo>
                <a:lnTo>
                  <a:pt x="66801" y="73025"/>
                </a:lnTo>
                <a:lnTo>
                  <a:pt x="53721" y="95885"/>
                </a:lnTo>
                <a:lnTo>
                  <a:pt x="46482" y="117348"/>
                </a:lnTo>
                <a:lnTo>
                  <a:pt x="34925" y="140208"/>
                </a:lnTo>
                <a:lnTo>
                  <a:pt x="27686" y="158876"/>
                </a:lnTo>
                <a:lnTo>
                  <a:pt x="26162" y="183261"/>
                </a:lnTo>
                <a:lnTo>
                  <a:pt x="26162" y="193294"/>
                </a:lnTo>
                <a:lnTo>
                  <a:pt x="20320" y="201803"/>
                </a:lnTo>
                <a:lnTo>
                  <a:pt x="0" y="234696"/>
                </a:lnTo>
                <a:lnTo>
                  <a:pt x="20320" y="241935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9" name="object 109"/>
          <p:cNvSpPr/>
          <p:nvPr/>
        </p:nvSpPr>
        <p:spPr>
          <a:xfrm>
            <a:off x="4353941" y="3166491"/>
            <a:ext cx="318135" cy="244729"/>
          </a:xfrm>
          <a:custGeom>
            <a:avLst/>
            <a:gdLst/>
            <a:ahLst/>
            <a:cxnLst/>
            <a:rect l="l" t="t" r="r" b="b"/>
            <a:pathLst>
              <a:path w="318135" h="244729">
                <a:moveTo>
                  <a:pt x="33400" y="244729"/>
                </a:moveTo>
                <a:lnTo>
                  <a:pt x="20320" y="241935"/>
                </a:lnTo>
                <a:lnTo>
                  <a:pt x="0" y="234696"/>
                </a:lnTo>
                <a:lnTo>
                  <a:pt x="20320" y="201803"/>
                </a:lnTo>
                <a:lnTo>
                  <a:pt x="26162" y="193294"/>
                </a:lnTo>
                <a:lnTo>
                  <a:pt x="26162" y="183261"/>
                </a:lnTo>
                <a:lnTo>
                  <a:pt x="27686" y="158876"/>
                </a:lnTo>
                <a:lnTo>
                  <a:pt x="34925" y="140208"/>
                </a:lnTo>
                <a:lnTo>
                  <a:pt x="46482" y="117348"/>
                </a:lnTo>
                <a:lnTo>
                  <a:pt x="53721" y="95885"/>
                </a:lnTo>
                <a:lnTo>
                  <a:pt x="66801" y="73025"/>
                </a:lnTo>
                <a:lnTo>
                  <a:pt x="79883" y="54356"/>
                </a:lnTo>
                <a:lnTo>
                  <a:pt x="90043" y="41401"/>
                </a:lnTo>
                <a:lnTo>
                  <a:pt x="98806" y="32893"/>
                </a:lnTo>
                <a:lnTo>
                  <a:pt x="117729" y="27178"/>
                </a:lnTo>
                <a:lnTo>
                  <a:pt x="143763" y="18542"/>
                </a:lnTo>
                <a:lnTo>
                  <a:pt x="161289" y="0"/>
                </a:lnTo>
                <a:lnTo>
                  <a:pt x="175768" y="2794"/>
                </a:lnTo>
                <a:lnTo>
                  <a:pt x="187451" y="8509"/>
                </a:lnTo>
                <a:lnTo>
                  <a:pt x="200406" y="18542"/>
                </a:lnTo>
                <a:lnTo>
                  <a:pt x="219329" y="24257"/>
                </a:lnTo>
                <a:lnTo>
                  <a:pt x="233807" y="28575"/>
                </a:lnTo>
                <a:lnTo>
                  <a:pt x="249809" y="38608"/>
                </a:lnTo>
                <a:lnTo>
                  <a:pt x="265811" y="58674"/>
                </a:lnTo>
                <a:lnTo>
                  <a:pt x="281813" y="81534"/>
                </a:lnTo>
                <a:lnTo>
                  <a:pt x="294894" y="98679"/>
                </a:lnTo>
                <a:lnTo>
                  <a:pt x="302133" y="125984"/>
                </a:lnTo>
                <a:lnTo>
                  <a:pt x="306450" y="153162"/>
                </a:lnTo>
                <a:lnTo>
                  <a:pt x="313689" y="176022"/>
                </a:lnTo>
                <a:lnTo>
                  <a:pt x="318135" y="191770"/>
                </a:lnTo>
                <a:lnTo>
                  <a:pt x="318135" y="211836"/>
                </a:lnTo>
                <a:lnTo>
                  <a:pt x="318135" y="230505"/>
                </a:lnTo>
                <a:lnTo>
                  <a:pt x="316611" y="237617"/>
                </a:lnTo>
                <a:lnTo>
                  <a:pt x="312293" y="244729"/>
                </a:lnTo>
                <a:lnTo>
                  <a:pt x="294894" y="237617"/>
                </a:lnTo>
                <a:lnTo>
                  <a:pt x="33400" y="244729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0" name="object 110"/>
          <p:cNvSpPr/>
          <p:nvPr/>
        </p:nvSpPr>
        <p:spPr>
          <a:xfrm>
            <a:off x="4468749" y="3465703"/>
            <a:ext cx="55117" cy="22860"/>
          </a:xfrm>
          <a:custGeom>
            <a:avLst/>
            <a:gdLst/>
            <a:ahLst/>
            <a:cxnLst/>
            <a:rect l="l" t="t" r="r" b="b"/>
            <a:pathLst>
              <a:path w="55117" h="22860">
                <a:moveTo>
                  <a:pt x="55117" y="8509"/>
                </a:moveTo>
                <a:lnTo>
                  <a:pt x="42037" y="7112"/>
                </a:lnTo>
                <a:lnTo>
                  <a:pt x="34798" y="7112"/>
                </a:lnTo>
                <a:lnTo>
                  <a:pt x="24637" y="0"/>
                </a:lnTo>
                <a:lnTo>
                  <a:pt x="0" y="5714"/>
                </a:lnTo>
                <a:lnTo>
                  <a:pt x="17399" y="7112"/>
                </a:lnTo>
                <a:lnTo>
                  <a:pt x="26162" y="14350"/>
                </a:lnTo>
                <a:lnTo>
                  <a:pt x="21716" y="17145"/>
                </a:lnTo>
                <a:lnTo>
                  <a:pt x="42037" y="22860"/>
                </a:lnTo>
                <a:lnTo>
                  <a:pt x="55117" y="8509"/>
                </a:lnTo>
                <a:close/>
              </a:path>
            </a:pathLst>
          </a:custGeom>
          <a:solidFill>
            <a:srgbClr val="401F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1" name="object 111"/>
          <p:cNvSpPr/>
          <p:nvPr/>
        </p:nvSpPr>
        <p:spPr>
          <a:xfrm>
            <a:off x="4416425" y="3249422"/>
            <a:ext cx="53721" cy="104520"/>
          </a:xfrm>
          <a:custGeom>
            <a:avLst/>
            <a:gdLst/>
            <a:ahLst/>
            <a:cxnLst/>
            <a:rect l="l" t="t" r="r" b="b"/>
            <a:pathLst>
              <a:path w="53721" h="104520">
                <a:moveTo>
                  <a:pt x="13080" y="0"/>
                </a:moveTo>
                <a:lnTo>
                  <a:pt x="0" y="38735"/>
                </a:lnTo>
                <a:lnTo>
                  <a:pt x="8762" y="45847"/>
                </a:lnTo>
                <a:lnTo>
                  <a:pt x="5841" y="90297"/>
                </a:lnTo>
                <a:lnTo>
                  <a:pt x="13080" y="104520"/>
                </a:lnTo>
                <a:lnTo>
                  <a:pt x="42163" y="100329"/>
                </a:lnTo>
                <a:lnTo>
                  <a:pt x="53721" y="77342"/>
                </a:lnTo>
                <a:lnTo>
                  <a:pt x="53721" y="25780"/>
                </a:lnTo>
                <a:lnTo>
                  <a:pt x="13080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2" name="object 112"/>
          <p:cNvSpPr/>
          <p:nvPr/>
        </p:nvSpPr>
        <p:spPr>
          <a:xfrm>
            <a:off x="4394581" y="3326765"/>
            <a:ext cx="23241" cy="64515"/>
          </a:xfrm>
          <a:custGeom>
            <a:avLst/>
            <a:gdLst/>
            <a:ahLst/>
            <a:cxnLst/>
            <a:rect l="l" t="t" r="r" b="b"/>
            <a:pathLst>
              <a:path w="23241" h="64515">
                <a:moveTo>
                  <a:pt x="14605" y="21462"/>
                </a:moveTo>
                <a:lnTo>
                  <a:pt x="23241" y="8636"/>
                </a:lnTo>
                <a:lnTo>
                  <a:pt x="17526" y="0"/>
                </a:lnTo>
                <a:lnTo>
                  <a:pt x="4445" y="21462"/>
                </a:lnTo>
                <a:lnTo>
                  <a:pt x="0" y="52959"/>
                </a:lnTo>
                <a:lnTo>
                  <a:pt x="13081" y="64515"/>
                </a:lnTo>
                <a:lnTo>
                  <a:pt x="17526" y="41529"/>
                </a:lnTo>
                <a:lnTo>
                  <a:pt x="14605" y="21462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3" name="object 113"/>
          <p:cNvSpPr/>
          <p:nvPr/>
        </p:nvSpPr>
        <p:spPr>
          <a:xfrm>
            <a:off x="4491990" y="3282441"/>
            <a:ext cx="23240" cy="29972"/>
          </a:xfrm>
          <a:custGeom>
            <a:avLst/>
            <a:gdLst/>
            <a:ahLst/>
            <a:cxnLst/>
            <a:rect l="l" t="t" r="r" b="b"/>
            <a:pathLst>
              <a:path w="23240" h="29972">
                <a:moveTo>
                  <a:pt x="0" y="0"/>
                </a:moveTo>
                <a:lnTo>
                  <a:pt x="0" y="29972"/>
                </a:lnTo>
                <a:lnTo>
                  <a:pt x="23240" y="25781"/>
                </a:lnTo>
                <a:lnTo>
                  <a:pt x="0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4" name="object 114"/>
          <p:cNvSpPr/>
          <p:nvPr/>
        </p:nvSpPr>
        <p:spPr>
          <a:xfrm>
            <a:off x="4580509" y="3268091"/>
            <a:ext cx="62483" cy="138937"/>
          </a:xfrm>
          <a:custGeom>
            <a:avLst/>
            <a:gdLst/>
            <a:ahLst/>
            <a:cxnLst/>
            <a:rect l="l" t="t" r="r" b="b"/>
            <a:pathLst>
              <a:path w="62483" h="138937">
                <a:moveTo>
                  <a:pt x="62483" y="117348"/>
                </a:moveTo>
                <a:lnTo>
                  <a:pt x="62483" y="88773"/>
                </a:lnTo>
                <a:lnTo>
                  <a:pt x="53720" y="62992"/>
                </a:lnTo>
                <a:lnTo>
                  <a:pt x="43561" y="38608"/>
                </a:lnTo>
                <a:lnTo>
                  <a:pt x="42163" y="28575"/>
                </a:lnTo>
                <a:lnTo>
                  <a:pt x="29082" y="0"/>
                </a:lnTo>
                <a:lnTo>
                  <a:pt x="32003" y="50164"/>
                </a:lnTo>
                <a:lnTo>
                  <a:pt x="27686" y="41529"/>
                </a:lnTo>
                <a:lnTo>
                  <a:pt x="20319" y="44323"/>
                </a:lnTo>
                <a:lnTo>
                  <a:pt x="33400" y="58674"/>
                </a:lnTo>
                <a:lnTo>
                  <a:pt x="27686" y="95885"/>
                </a:lnTo>
                <a:lnTo>
                  <a:pt x="0" y="93091"/>
                </a:lnTo>
                <a:lnTo>
                  <a:pt x="11683" y="100203"/>
                </a:lnTo>
                <a:lnTo>
                  <a:pt x="29082" y="104521"/>
                </a:lnTo>
                <a:lnTo>
                  <a:pt x="43561" y="117348"/>
                </a:lnTo>
                <a:lnTo>
                  <a:pt x="52324" y="125984"/>
                </a:lnTo>
                <a:lnTo>
                  <a:pt x="58165" y="138937"/>
                </a:lnTo>
                <a:lnTo>
                  <a:pt x="62483" y="117348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5" name="object 115"/>
          <p:cNvSpPr/>
          <p:nvPr/>
        </p:nvSpPr>
        <p:spPr>
          <a:xfrm>
            <a:off x="4353941" y="3368294"/>
            <a:ext cx="339851" cy="57276"/>
          </a:xfrm>
          <a:custGeom>
            <a:avLst/>
            <a:gdLst/>
            <a:ahLst/>
            <a:cxnLst/>
            <a:rect l="l" t="t" r="r" b="b"/>
            <a:pathLst>
              <a:path w="339851" h="57276">
                <a:moveTo>
                  <a:pt x="17399" y="7238"/>
                </a:moveTo>
                <a:lnTo>
                  <a:pt x="185928" y="7238"/>
                </a:lnTo>
                <a:lnTo>
                  <a:pt x="248412" y="10032"/>
                </a:lnTo>
                <a:lnTo>
                  <a:pt x="264413" y="11429"/>
                </a:lnTo>
                <a:lnTo>
                  <a:pt x="280288" y="14350"/>
                </a:lnTo>
                <a:lnTo>
                  <a:pt x="294894" y="22986"/>
                </a:lnTo>
                <a:lnTo>
                  <a:pt x="306450" y="27177"/>
                </a:lnTo>
                <a:lnTo>
                  <a:pt x="310896" y="35813"/>
                </a:lnTo>
                <a:lnTo>
                  <a:pt x="315213" y="47243"/>
                </a:lnTo>
                <a:lnTo>
                  <a:pt x="315213" y="57276"/>
                </a:lnTo>
                <a:lnTo>
                  <a:pt x="334137" y="48640"/>
                </a:lnTo>
                <a:lnTo>
                  <a:pt x="339851" y="42925"/>
                </a:lnTo>
                <a:lnTo>
                  <a:pt x="339851" y="38734"/>
                </a:lnTo>
                <a:lnTo>
                  <a:pt x="325374" y="25780"/>
                </a:lnTo>
                <a:lnTo>
                  <a:pt x="307975" y="14350"/>
                </a:lnTo>
                <a:lnTo>
                  <a:pt x="277495" y="5714"/>
                </a:lnTo>
                <a:lnTo>
                  <a:pt x="246887" y="1396"/>
                </a:lnTo>
                <a:lnTo>
                  <a:pt x="149606" y="0"/>
                </a:lnTo>
                <a:lnTo>
                  <a:pt x="24764" y="0"/>
                </a:lnTo>
                <a:lnTo>
                  <a:pt x="5842" y="2920"/>
                </a:lnTo>
                <a:lnTo>
                  <a:pt x="2921" y="7238"/>
                </a:lnTo>
                <a:lnTo>
                  <a:pt x="0" y="12953"/>
                </a:lnTo>
                <a:lnTo>
                  <a:pt x="2921" y="24383"/>
                </a:lnTo>
                <a:lnTo>
                  <a:pt x="16001" y="31495"/>
                </a:lnTo>
                <a:lnTo>
                  <a:pt x="5842" y="17144"/>
                </a:lnTo>
                <a:lnTo>
                  <a:pt x="4445" y="11429"/>
                </a:lnTo>
                <a:lnTo>
                  <a:pt x="8762" y="8635"/>
                </a:lnTo>
                <a:lnTo>
                  <a:pt x="17399" y="7238"/>
                </a:lnTo>
                <a:close/>
              </a:path>
            </a:pathLst>
          </a:custGeom>
          <a:solidFill>
            <a:srgbClr val="00008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6" name="object 116"/>
          <p:cNvSpPr/>
          <p:nvPr/>
        </p:nvSpPr>
        <p:spPr>
          <a:xfrm>
            <a:off x="4410583" y="3418459"/>
            <a:ext cx="48005" cy="22860"/>
          </a:xfrm>
          <a:custGeom>
            <a:avLst/>
            <a:gdLst/>
            <a:ahLst/>
            <a:cxnLst/>
            <a:rect l="l" t="t" r="r" b="b"/>
            <a:pathLst>
              <a:path w="48005" h="22860">
                <a:moveTo>
                  <a:pt x="24764" y="22860"/>
                </a:moveTo>
                <a:lnTo>
                  <a:pt x="48005" y="0"/>
                </a:lnTo>
                <a:lnTo>
                  <a:pt x="33400" y="1396"/>
                </a:lnTo>
                <a:lnTo>
                  <a:pt x="18922" y="11429"/>
                </a:lnTo>
                <a:lnTo>
                  <a:pt x="0" y="11429"/>
                </a:lnTo>
                <a:lnTo>
                  <a:pt x="24764" y="2286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7" name="object 117"/>
          <p:cNvSpPr/>
          <p:nvPr/>
        </p:nvSpPr>
        <p:spPr>
          <a:xfrm>
            <a:off x="4394581" y="3382645"/>
            <a:ext cx="103124" cy="22859"/>
          </a:xfrm>
          <a:custGeom>
            <a:avLst/>
            <a:gdLst/>
            <a:ahLst/>
            <a:cxnLst/>
            <a:rect l="l" t="t" r="r" b="b"/>
            <a:pathLst>
              <a:path w="103124" h="22859">
                <a:moveTo>
                  <a:pt x="11684" y="0"/>
                </a:moveTo>
                <a:lnTo>
                  <a:pt x="0" y="22859"/>
                </a:lnTo>
                <a:lnTo>
                  <a:pt x="97409" y="14350"/>
                </a:lnTo>
                <a:lnTo>
                  <a:pt x="103124" y="0"/>
                </a:lnTo>
                <a:lnTo>
                  <a:pt x="11684" y="0"/>
                </a:lnTo>
                <a:close/>
              </a:path>
            </a:pathLst>
          </a:custGeom>
          <a:solidFill>
            <a:srgbClr val="4040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8" name="object 118"/>
          <p:cNvSpPr/>
          <p:nvPr/>
        </p:nvSpPr>
        <p:spPr>
          <a:xfrm>
            <a:off x="4908804" y="3850767"/>
            <a:ext cx="23241" cy="22987"/>
          </a:xfrm>
          <a:custGeom>
            <a:avLst/>
            <a:gdLst/>
            <a:ahLst/>
            <a:cxnLst/>
            <a:rect l="l" t="t" r="r" b="b"/>
            <a:pathLst>
              <a:path w="23241" h="22987">
                <a:moveTo>
                  <a:pt x="0" y="0"/>
                </a:moveTo>
                <a:lnTo>
                  <a:pt x="0" y="22986"/>
                </a:lnTo>
                <a:lnTo>
                  <a:pt x="23241" y="8635"/>
                </a:lnTo>
                <a:lnTo>
                  <a:pt x="0" y="0"/>
                </a:lnTo>
                <a:close/>
              </a:path>
            </a:pathLst>
          </a:custGeom>
          <a:solidFill>
            <a:srgbClr val="9F5000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9" name="object 119"/>
          <p:cNvSpPr/>
          <p:nvPr/>
        </p:nvSpPr>
        <p:spPr>
          <a:xfrm>
            <a:off x="4464685" y="3198089"/>
            <a:ext cx="118363" cy="78002"/>
          </a:xfrm>
          <a:custGeom>
            <a:avLst/>
            <a:gdLst/>
            <a:ahLst/>
            <a:cxnLst/>
            <a:rect l="l" t="t" r="r" b="b"/>
            <a:pathLst>
              <a:path w="118363" h="78002">
                <a:moveTo>
                  <a:pt x="0" y="78002"/>
                </a:moveTo>
                <a:lnTo>
                  <a:pt x="3410" y="65306"/>
                </a:lnTo>
                <a:lnTo>
                  <a:pt x="8437" y="53462"/>
                </a:lnTo>
                <a:lnTo>
                  <a:pt x="14945" y="42560"/>
                </a:lnTo>
                <a:lnTo>
                  <a:pt x="22793" y="32689"/>
                </a:lnTo>
                <a:lnTo>
                  <a:pt x="31845" y="23940"/>
                </a:lnTo>
                <a:lnTo>
                  <a:pt x="41963" y="16401"/>
                </a:lnTo>
                <a:lnTo>
                  <a:pt x="53008" y="10162"/>
                </a:lnTo>
                <a:lnTo>
                  <a:pt x="64842" y="5313"/>
                </a:lnTo>
                <a:lnTo>
                  <a:pt x="77328" y="1943"/>
                </a:lnTo>
                <a:lnTo>
                  <a:pt x="90328" y="142"/>
                </a:lnTo>
                <a:lnTo>
                  <a:pt x="103702" y="0"/>
                </a:lnTo>
                <a:lnTo>
                  <a:pt x="117315" y="1605"/>
                </a:lnTo>
                <a:lnTo>
                  <a:pt x="118363" y="180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0" name="object 120"/>
          <p:cNvSpPr/>
          <p:nvPr/>
        </p:nvSpPr>
        <p:spPr>
          <a:xfrm>
            <a:off x="4570349" y="4619752"/>
            <a:ext cx="156845" cy="251968"/>
          </a:xfrm>
          <a:custGeom>
            <a:avLst/>
            <a:gdLst/>
            <a:ahLst/>
            <a:cxnLst/>
            <a:rect l="l" t="t" r="r" b="b"/>
            <a:pathLst>
              <a:path w="156845" h="251968">
                <a:moveTo>
                  <a:pt x="0" y="125984"/>
                </a:moveTo>
                <a:lnTo>
                  <a:pt x="359" y="138120"/>
                </a:lnTo>
                <a:lnTo>
                  <a:pt x="2118" y="155174"/>
                </a:lnTo>
                <a:lnTo>
                  <a:pt x="5251" y="171374"/>
                </a:lnTo>
                <a:lnTo>
                  <a:pt x="9656" y="186558"/>
                </a:lnTo>
                <a:lnTo>
                  <a:pt x="15231" y="200563"/>
                </a:lnTo>
                <a:lnTo>
                  <a:pt x="21875" y="213227"/>
                </a:lnTo>
                <a:lnTo>
                  <a:pt x="29485" y="224388"/>
                </a:lnTo>
                <a:lnTo>
                  <a:pt x="37961" y="233884"/>
                </a:lnTo>
                <a:lnTo>
                  <a:pt x="47201" y="241552"/>
                </a:lnTo>
                <a:lnTo>
                  <a:pt x="57103" y="247230"/>
                </a:lnTo>
                <a:lnTo>
                  <a:pt x="67565" y="250756"/>
                </a:lnTo>
                <a:lnTo>
                  <a:pt x="78486" y="251968"/>
                </a:lnTo>
                <a:lnTo>
                  <a:pt x="85983" y="251399"/>
                </a:lnTo>
                <a:lnTo>
                  <a:pt x="96601" y="248589"/>
                </a:lnTo>
                <a:lnTo>
                  <a:pt x="106686" y="243572"/>
                </a:lnTo>
                <a:lnTo>
                  <a:pt x="116137" y="236513"/>
                </a:lnTo>
                <a:lnTo>
                  <a:pt x="124854" y="227573"/>
                </a:lnTo>
                <a:lnTo>
                  <a:pt x="132736" y="216915"/>
                </a:lnTo>
                <a:lnTo>
                  <a:pt x="139683" y="204701"/>
                </a:lnTo>
                <a:lnTo>
                  <a:pt x="145592" y="191094"/>
                </a:lnTo>
                <a:lnTo>
                  <a:pt x="150364" y="176256"/>
                </a:lnTo>
                <a:lnTo>
                  <a:pt x="153897" y="160350"/>
                </a:lnTo>
                <a:lnTo>
                  <a:pt x="156091" y="143538"/>
                </a:lnTo>
                <a:lnTo>
                  <a:pt x="156845" y="125984"/>
                </a:lnTo>
                <a:lnTo>
                  <a:pt x="156491" y="113934"/>
                </a:lnTo>
                <a:lnTo>
                  <a:pt x="154744" y="96868"/>
                </a:lnTo>
                <a:lnTo>
                  <a:pt x="151625" y="80657"/>
                </a:lnTo>
                <a:lnTo>
                  <a:pt x="147236" y="65462"/>
                </a:lnTo>
                <a:lnTo>
                  <a:pt x="141677" y="51446"/>
                </a:lnTo>
                <a:lnTo>
                  <a:pt x="135050" y="38772"/>
                </a:lnTo>
                <a:lnTo>
                  <a:pt x="127454" y="27602"/>
                </a:lnTo>
                <a:lnTo>
                  <a:pt x="118991" y="18099"/>
                </a:lnTo>
                <a:lnTo>
                  <a:pt x="109762" y="10424"/>
                </a:lnTo>
                <a:lnTo>
                  <a:pt x="99868" y="4741"/>
                </a:lnTo>
                <a:lnTo>
                  <a:pt x="89408" y="1212"/>
                </a:lnTo>
                <a:lnTo>
                  <a:pt x="78486" y="0"/>
                </a:lnTo>
                <a:lnTo>
                  <a:pt x="70932" y="576"/>
                </a:lnTo>
                <a:lnTo>
                  <a:pt x="60316" y="3396"/>
                </a:lnTo>
                <a:lnTo>
                  <a:pt x="50228" y="8419"/>
                </a:lnTo>
                <a:lnTo>
                  <a:pt x="40771" y="15483"/>
                </a:lnTo>
                <a:lnTo>
                  <a:pt x="32045" y="24425"/>
                </a:lnTo>
                <a:lnTo>
                  <a:pt x="24153" y="35083"/>
                </a:lnTo>
                <a:lnTo>
                  <a:pt x="17197" y="47296"/>
                </a:lnTo>
                <a:lnTo>
                  <a:pt x="11277" y="60899"/>
                </a:lnTo>
                <a:lnTo>
                  <a:pt x="6495" y="75732"/>
                </a:lnTo>
                <a:lnTo>
                  <a:pt x="2954" y="91632"/>
                </a:lnTo>
                <a:lnTo>
                  <a:pt x="755" y="108436"/>
                </a:lnTo>
                <a:lnTo>
                  <a:pt x="0" y="125984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1" name="object 121"/>
          <p:cNvSpPr/>
          <p:nvPr/>
        </p:nvSpPr>
        <p:spPr>
          <a:xfrm>
            <a:off x="4570349" y="4619752"/>
            <a:ext cx="156845" cy="251968"/>
          </a:xfrm>
          <a:custGeom>
            <a:avLst/>
            <a:gdLst/>
            <a:ahLst/>
            <a:cxnLst/>
            <a:rect l="l" t="t" r="r" b="b"/>
            <a:pathLst>
              <a:path w="156845" h="251968">
                <a:moveTo>
                  <a:pt x="0" y="125984"/>
                </a:moveTo>
                <a:lnTo>
                  <a:pt x="755" y="108436"/>
                </a:lnTo>
                <a:lnTo>
                  <a:pt x="2954" y="91632"/>
                </a:lnTo>
                <a:lnTo>
                  <a:pt x="6495" y="75732"/>
                </a:lnTo>
                <a:lnTo>
                  <a:pt x="11277" y="60899"/>
                </a:lnTo>
                <a:lnTo>
                  <a:pt x="17197" y="47296"/>
                </a:lnTo>
                <a:lnTo>
                  <a:pt x="24153" y="35083"/>
                </a:lnTo>
                <a:lnTo>
                  <a:pt x="32045" y="24425"/>
                </a:lnTo>
                <a:lnTo>
                  <a:pt x="40771" y="15483"/>
                </a:lnTo>
                <a:lnTo>
                  <a:pt x="50228" y="8419"/>
                </a:lnTo>
                <a:lnTo>
                  <a:pt x="60316" y="3396"/>
                </a:lnTo>
                <a:lnTo>
                  <a:pt x="70932" y="576"/>
                </a:lnTo>
                <a:lnTo>
                  <a:pt x="78486" y="0"/>
                </a:lnTo>
                <a:lnTo>
                  <a:pt x="89408" y="1212"/>
                </a:lnTo>
                <a:lnTo>
                  <a:pt x="99868" y="4741"/>
                </a:lnTo>
                <a:lnTo>
                  <a:pt x="109762" y="10424"/>
                </a:lnTo>
                <a:lnTo>
                  <a:pt x="118991" y="18099"/>
                </a:lnTo>
                <a:lnTo>
                  <a:pt x="127454" y="27602"/>
                </a:lnTo>
                <a:lnTo>
                  <a:pt x="135050" y="38772"/>
                </a:lnTo>
                <a:lnTo>
                  <a:pt x="141677" y="51446"/>
                </a:lnTo>
                <a:lnTo>
                  <a:pt x="147236" y="65462"/>
                </a:lnTo>
                <a:lnTo>
                  <a:pt x="151625" y="80657"/>
                </a:lnTo>
                <a:lnTo>
                  <a:pt x="154744" y="96868"/>
                </a:lnTo>
                <a:lnTo>
                  <a:pt x="156491" y="113934"/>
                </a:lnTo>
                <a:lnTo>
                  <a:pt x="156845" y="125984"/>
                </a:lnTo>
                <a:lnTo>
                  <a:pt x="156091" y="143538"/>
                </a:lnTo>
                <a:lnTo>
                  <a:pt x="153897" y="160350"/>
                </a:lnTo>
                <a:lnTo>
                  <a:pt x="150364" y="176256"/>
                </a:lnTo>
                <a:lnTo>
                  <a:pt x="145592" y="191094"/>
                </a:lnTo>
                <a:lnTo>
                  <a:pt x="139683" y="204701"/>
                </a:lnTo>
                <a:lnTo>
                  <a:pt x="132736" y="216915"/>
                </a:lnTo>
                <a:lnTo>
                  <a:pt x="124854" y="227573"/>
                </a:lnTo>
                <a:lnTo>
                  <a:pt x="116137" y="236513"/>
                </a:lnTo>
                <a:lnTo>
                  <a:pt x="106686" y="243572"/>
                </a:lnTo>
                <a:lnTo>
                  <a:pt x="96601" y="248589"/>
                </a:lnTo>
                <a:lnTo>
                  <a:pt x="85983" y="251399"/>
                </a:lnTo>
                <a:lnTo>
                  <a:pt x="78486" y="251968"/>
                </a:lnTo>
                <a:lnTo>
                  <a:pt x="67565" y="250756"/>
                </a:lnTo>
                <a:lnTo>
                  <a:pt x="57103" y="247230"/>
                </a:lnTo>
                <a:lnTo>
                  <a:pt x="47201" y="241552"/>
                </a:lnTo>
                <a:lnTo>
                  <a:pt x="37961" y="233884"/>
                </a:lnTo>
                <a:lnTo>
                  <a:pt x="29485" y="224388"/>
                </a:lnTo>
                <a:lnTo>
                  <a:pt x="21875" y="213227"/>
                </a:lnTo>
                <a:lnTo>
                  <a:pt x="15231" y="200563"/>
                </a:lnTo>
                <a:lnTo>
                  <a:pt x="9656" y="186558"/>
                </a:lnTo>
                <a:lnTo>
                  <a:pt x="5251" y="171374"/>
                </a:lnTo>
                <a:lnTo>
                  <a:pt x="2118" y="155174"/>
                </a:lnTo>
                <a:lnTo>
                  <a:pt x="359" y="138120"/>
                </a:lnTo>
                <a:lnTo>
                  <a:pt x="0" y="12598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2" name="object 122"/>
          <p:cNvSpPr/>
          <p:nvPr/>
        </p:nvSpPr>
        <p:spPr>
          <a:xfrm>
            <a:off x="4642993" y="4608195"/>
            <a:ext cx="8762" cy="80263"/>
          </a:xfrm>
          <a:custGeom>
            <a:avLst/>
            <a:gdLst/>
            <a:ahLst/>
            <a:cxnLst/>
            <a:rect l="l" t="t" r="r" b="b"/>
            <a:pathLst>
              <a:path w="8762" h="80263">
                <a:moveTo>
                  <a:pt x="0" y="0"/>
                </a:moveTo>
                <a:lnTo>
                  <a:pt x="8762" y="80263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3" name="object 123"/>
          <p:cNvSpPr/>
          <p:nvPr/>
        </p:nvSpPr>
        <p:spPr>
          <a:xfrm>
            <a:off x="4596511" y="4645406"/>
            <a:ext cx="110362" cy="187579"/>
          </a:xfrm>
          <a:custGeom>
            <a:avLst/>
            <a:gdLst/>
            <a:ahLst/>
            <a:cxnLst/>
            <a:rect l="l" t="t" r="r" b="b"/>
            <a:pathLst>
              <a:path w="110362" h="187578">
                <a:moveTo>
                  <a:pt x="0" y="93853"/>
                </a:moveTo>
                <a:lnTo>
                  <a:pt x="319" y="103995"/>
                </a:lnTo>
                <a:lnTo>
                  <a:pt x="2368" y="121090"/>
                </a:lnTo>
                <a:lnTo>
                  <a:pt x="6156" y="136897"/>
                </a:lnTo>
                <a:lnTo>
                  <a:pt x="11503" y="151111"/>
                </a:lnTo>
                <a:lnTo>
                  <a:pt x="18226" y="163425"/>
                </a:lnTo>
                <a:lnTo>
                  <a:pt x="26143" y="173534"/>
                </a:lnTo>
                <a:lnTo>
                  <a:pt x="35073" y="181133"/>
                </a:lnTo>
                <a:lnTo>
                  <a:pt x="44834" y="185916"/>
                </a:lnTo>
                <a:lnTo>
                  <a:pt x="55244" y="187579"/>
                </a:lnTo>
                <a:lnTo>
                  <a:pt x="61161" y="187047"/>
                </a:lnTo>
                <a:lnTo>
                  <a:pt x="71225" y="183590"/>
                </a:lnTo>
                <a:lnTo>
                  <a:pt x="80530" y="177181"/>
                </a:lnTo>
                <a:lnTo>
                  <a:pt x="88897" y="168125"/>
                </a:lnTo>
                <a:lnTo>
                  <a:pt x="96145" y="156728"/>
                </a:lnTo>
                <a:lnTo>
                  <a:pt x="102096" y="143296"/>
                </a:lnTo>
                <a:lnTo>
                  <a:pt x="106569" y="128136"/>
                </a:lnTo>
                <a:lnTo>
                  <a:pt x="109384" y="111553"/>
                </a:lnTo>
                <a:lnTo>
                  <a:pt x="110362" y="93853"/>
                </a:lnTo>
                <a:lnTo>
                  <a:pt x="110041" y="83650"/>
                </a:lnTo>
                <a:lnTo>
                  <a:pt x="107997" y="66556"/>
                </a:lnTo>
                <a:lnTo>
                  <a:pt x="104222" y="50743"/>
                </a:lnTo>
                <a:lnTo>
                  <a:pt x="98894" y="36519"/>
                </a:lnTo>
                <a:lnTo>
                  <a:pt x="92194" y="24192"/>
                </a:lnTo>
                <a:lnTo>
                  <a:pt x="84299" y="14069"/>
                </a:lnTo>
                <a:lnTo>
                  <a:pt x="75390" y="6458"/>
                </a:lnTo>
                <a:lnTo>
                  <a:pt x="65646" y="1665"/>
                </a:lnTo>
                <a:lnTo>
                  <a:pt x="55244" y="0"/>
                </a:lnTo>
                <a:lnTo>
                  <a:pt x="49194" y="557"/>
                </a:lnTo>
                <a:lnTo>
                  <a:pt x="39144" y="4055"/>
                </a:lnTo>
                <a:lnTo>
                  <a:pt x="29846" y="10499"/>
                </a:lnTo>
                <a:lnTo>
                  <a:pt x="21482" y="19583"/>
                </a:lnTo>
                <a:lnTo>
                  <a:pt x="14231" y="31000"/>
                </a:lnTo>
                <a:lnTo>
                  <a:pt x="8277" y="44442"/>
                </a:lnTo>
                <a:lnTo>
                  <a:pt x="3799" y="59602"/>
                </a:lnTo>
                <a:lnTo>
                  <a:pt x="980" y="76175"/>
                </a:lnTo>
                <a:lnTo>
                  <a:pt x="0" y="93853"/>
                </a:lnTo>
                <a:close/>
              </a:path>
            </a:pathLst>
          </a:custGeom>
          <a:solidFill>
            <a:srgbClr val="CF0D2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4" name="object 124"/>
          <p:cNvSpPr/>
          <p:nvPr/>
        </p:nvSpPr>
        <p:spPr>
          <a:xfrm>
            <a:off x="4596511" y="4645406"/>
            <a:ext cx="110362" cy="187579"/>
          </a:xfrm>
          <a:custGeom>
            <a:avLst/>
            <a:gdLst/>
            <a:ahLst/>
            <a:cxnLst/>
            <a:rect l="l" t="t" r="r" b="b"/>
            <a:pathLst>
              <a:path w="110362" h="187578">
                <a:moveTo>
                  <a:pt x="0" y="93853"/>
                </a:moveTo>
                <a:lnTo>
                  <a:pt x="980" y="76175"/>
                </a:lnTo>
                <a:lnTo>
                  <a:pt x="3799" y="59602"/>
                </a:lnTo>
                <a:lnTo>
                  <a:pt x="8277" y="44442"/>
                </a:lnTo>
                <a:lnTo>
                  <a:pt x="14231" y="31000"/>
                </a:lnTo>
                <a:lnTo>
                  <a:pt x="21482" y="19583"/>
                </a:lnTo>
                <a:lnTo>
                  <a:pt x="29846" y="10499"/>
                </a:lnTo>
                <a:lnTo>
                  <a:pt x="39144" y="4055"/>
                </a:lnTo>
                <a:lnTo>
                  <a:pt x="49194" y="557"/>
                </a:lnTo>
                <a:lnTo>
                  <a:pt x="55244" y="0"/>
                </a:lnTo>
                <a:lnTo>
                  <a:pt x="65646" y="1665"/>
                </a:lnTo>
                <a:lnTo>
                  <a:pt x="75390" y="6458"/>
                </a:lnTo>
                <a:lnTo>
                  <a:pt x="84299" y="14069"/>
                </a:lnTo>
                <a:lnTo>
                  <a:pt x="92194" y="24192"/>
                </a:lnTo>
                <a:lnTo>
                  <a:pt x="98894" y="36519"/>
                </a:lnTo>
                <a:lnTo>
                  <a:pt x="104222" y="50743"/>
                </a:lnTo>
                <a:lnTo>
                  <a:pt x="107997" y="66556"/>
                </a:lnTo>
                <a:lnTo>
                  <a:pt x="110041" y="83650"/>
                </a:lnTo>
                <a:lnTo>
                  <a:pt x="110362" y="93853"/>
                </a:lnTo>
                <a:lnTo>
                  <a:pt x="109384" y="111553"/>
                </a:lnTo>
                <a:lnTo>
                  <a:pt x="106569" y="128136"/>
                </a:lnTo>
                <a:lnTo>
                  <a:pt x="102096" y="143296"/>
                </a:lnTo>
                <a:lnTo>
                  <a:pt x="96145" y="156728"/>
                </a:lnTo>
                <a:lnTo>
                  <a:pt x="88897" y="168125"/>
                </a:lnTo>
                <a:lnTo>
                  <a:pt x="80530" y="177181"/>
                </a:lnTo>
                <a:lnTo>
                  <a:pt x="71225" y="183590"/>
                </a:lnTo>
                <a:lnTo>
                  <a:pt x="61161" y="187047"/>
                </a:lnTo>
                <a:lnTo>
                  <a:pt x="55244" y="187579"/>
                </a:lnTo>
                <a:lnTo>
                  <a:pt x="44834" y="185916"/>
                </a:lnTo>
                <a:lnTo>
                  <a:pt x="35073" y="181133"/>
                </a:lnTo>
                <a:lnTo>
                  <a:pt x="26143" y="173534"/>
                </a:lnTo>
                <a:lnTo>
                  <a:pt x="18226" y="163425"/>
                </a:lnTo>
                <a:lnTo>
                  <a:pt x="11503" y="151111"/>
                </a:lnTo>
                <a:lnTo>
                  <a:pt x="6156" y="136897"/>
                </a:lnTo>
                <a:lnTo>
                  <a:pt x="2368" y="121090"/>
                </a:lnTo>
                <a:lnTo>
                  <a:pt x="319" y="103995"/>
                </a:lnTo>
                <a:lnTo>
                  <a:pt x="0" y="9385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5" name="object 125"/>
          <p:cNvSpPr/>
          <p:nvPr/>
        </p:nvSpPr>
        <p:spPr>
          <a:xfrm>
            <a:off x="4605274" y="4591050"/>
            <a:ext cx="18796" cy="22860"/>
          </a:xfrm>
          <a:custGeom>
            <a:avLst/>
            <a:gdLst/>
            <a:ahLst/>
            <a:cxnLst/>
            <a:rect l="l" t="t" r="r" b="b"/>
            <a:pathLst>
              <a:path w="18796" h="22860">
                <a:moveTo>
                  <a:pt x="0" y="11430"/>
                </a:moveTo>
                <a:lnTo>
                  <a:pt x="0" y="17780"/>
                </a:lnTo>
                <a:lnTo>
                  <a:pt x="4190" y="22860"/>
                </a:lnTo>
                <a:lnTo>
                  <a:pt x="14604" y="22860"/>
                </a:lnTo>
                <a:lnTo>
                  <a:pt x="18796" y="17780"/>
                </a:lnTo>
                <a:lnTo>
                  <a:pt x="18796" y="5080"/>
                </a:lnTo>
                <a:lnTo>
                  <a:pt x="14604" y="0"/>
                </a:lnTo>
                <a:lnTo>
                  <a:pt x="4190" y="0"/>
                </a:lnTo>
                <a:lnTo>
                  <a:pt x="0" y="5080"/>
                </a:lnTo>
                <a:lnTo>
                  <a:pt x="0" y="1143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6" name="object 126"/>
          <p:cNvSpPr/>
          <p:nvPr/>
        </p:nvSpPr>
        <p:spPr>
          <a:xfrm>
            <a:off x="4605274" y="4591050"/>
            <a:ext cx="18796" cy="22860"/>
          </a:xfrm>
          <a:custGeom>
            <a:avLst/>
            <a:gdLst/>
            <a:ahLst/>
            <a:cxnLst/>
            <a:rect l="l" t="t" r="r" b="b"/>
            <a:pathLst>
              <a:path w="18796" h="22860">
                <a:moveTo>
                  <a:pt x="0" y="11430"/>
                </a:moveTo>
                <a:lnTo>
                  <a:pt x="0" y="5080"/>
                </a:lnTo>
                <a:lnTo>
                  <a:pt x="4190" y="0"/>
                </a:lnTo>
                <a:lnTo>
                  <a:pt x="9398" y="0"/>
                </a:lnTo>
                <a:lnTo>
                  <a:pt x="14604" y="0"/>
                </a:lnTo>
                <a:lnTo>
                  <a:pt x="18796" y="5080"/>
                </a:lnTo>
                <a:lnTo>
                  <a:pt x="18796" y="11430"/>
                </a:lnTo>
                <a:lnTo>
                  <a:pt x="18796" y="17780"/>
                </a:lnTo>
                <a:lnTo>
                  <a:pt x="14604" y="22860"/>
                </a:lnTo>
                <a:lnTo>
                  <a:pt x="9398" y="22860"/>
                </a:lnTo>
                <a:lnTo>
                  <a:pt x="4190" y="22860"/>
                </a:lnTo>
                <a:lnTo>
                  <a:pt x="0" y="17780"/>
                </a:lnTo>
                <a:lnTo>
                  <a:pt x="0" y="1143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7" name="object 127"/>
          <p:cNvSpPr/>
          <p:nvPr/>
        </p:nvSpPr>
        <p:spPr>
          <a:xfrm>
            <a:off x="4592193" y="4457954"/>
            <a:ext cx="88519" cy="123062"/>
          </a:xfrm>
          <a:custGeom>
            <a:avLst/>
            <a:gdLst/>
            <a:ahLst/>
            <a:cxnLst/>
            <a:rect l="l" t="t" r="r" b="b"/>
            <a:pathLst>
              <a:path w="88519" h="123062">
                <a:moveTo>
                  <a:pt x="88519" y="0"/>
                </a:moveTo>
                <a:lnTo>
                  <a:pt x="0" y="123063"/>
                </a:lnTo>
              </a:path>
            </a:pathLst>
          </a:custGeom>
          <a:ln w="50800">
            <a:solidFill>
              <a:srgbClr val="7679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8" name="object 128"/>
          <p:cNvSpPr/>
          <p:nvPr/>
        </p:nvSpPr>
        <p:spPr>
          <a:xfrm>
            <a:off x="5059807" y="2469134"/>
            <a:ext cx="562101" cy="163194"/>
          </a:xfrm>
          <a:custGeom>
            <a:avLst/>
            <a:gdLst/>
            <a:ahLst/>
            <a:cxnLst/>
            <a:rect l="l" t="t" r="r" b="b"/>
            <a:pathLst>
              <a:path w="562101" h="163194">
                <a:moveTo>
                  <a:pt x="0" y="81661"/>
                </a:moveTo>
                <a:lnTo>
                  <a:pt x="7238" y="101726"/>
                </a:lnTo>
                <a:lnTo>
                  <a:pt x="24764" y="117475"/>
                </a:lnTo>
                <a:lnTo>
                  <a:pt x="52323" y="131699"/>
                </a:lnTo>
                <a:lnTo>
                  <a:pt x="88645" y="143255"/>
                </a:lnTo>
                <a:lnTo>
                  <a:pt x="130682" y="150367"/>
                </a:lnTo>
                <a:lnTo>
                  <a:pt x="177164" y="157479"/>
                </a:lnTo>
                <a:lnTo>
                  <a:pt x="281813" y="163194"/>
                </a:lnTo>
                <a:lnTo>
                  <a:pt x="384937" y="157479"/>
                </a:lnTo>
                <a:lnTo>
                  <a:pt x="431418" y="150367"/>
                </a:lnTo>
                <a:lnTo>
                  <a:pt x="473455" y="143255"/>
                </a:lnTo>
                <a:lnTo>
                  <a:pt x="509777" y="131699"/>
                </a:lnTo>
                <a:lnTo>
                  <a:pt x="537463" y="117475"/>
                </a:lnTo>
                <a:lnTo>
                  <a:pt x="554863" y="101726"/>
                </a:lnTo>
                <a:lnTo>
                  <a:pt x="562101" y="81661"/>
                </a:lnTo>
                <a:lnTo>
                  <a:pt x="554863" y="62991"/>
                </a:lnTo>
                <a:lnTo>
                  <a:pt x="537463" y="47243"/>
                </a:lnTo>
                <a:lnTo>
                  <a:pt x="509777" y="31495"/>
                </a:lnTo>
                <a:lnTo>
                  <a:pt x="473455" y="20065"/>
                </a:lnTo>
                <a:lnTo>
                  <a:pt x="384937" y="5714"/>
                </a:lnTo>
                <a:lnTo>
                  <a:pt x="281813" y="0"/>
                </a:lnTo>
                <a:lnTo>
                  <a:pt x="177164" y="5714"/>
                </a:lnTo>
                <a:lnTo>
                  <a:pt x="88645" y="20065"/>
                </a:lnTo>
                <a:lnTo>
                  <a:pt x="52323" y="31495"/>
                </a:lnTo>
                <a:lnTo>
                  <a:pt x="24764" y="47243"/>
                </a:lnTo>
                <a:lnTo>
                  <a:pt x="7238" y="62991"/>
                </a:lnTo>
                <a:lnTo>
                  <a:pt x="0" y="81661"/>
                </a:lnTo>
                <a:close/>
              </a:path>
            </a:pathLst>
          </a:custGeom>
          <a:solidFill>
            <a:srgbClr val="00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9" name="object 129"/>
          <p:cNvSpPr/>
          <p:nvPr/>
        </p:nvSpPr>
        <p:spPr>
          <a:xfrm>
            <a:off x="5039487" y="2507869"/>
            <a:ext cx="566420" cy="154558"/>
          </a:xfrm>
          <a:custGeom>
            <a:avLst/>
            <a:gdLst/>
            <a:ahLst/>
            <a:cxnLst/>
            <a:rect l="l" t="t" r="r" b="b"/>
            <a:pathLst>
              <a:path w="566420" h="154558">
                <a:moveTo>
                  <a:pt x="0" y="77215"/>
                </a:moveTo>
                <a:lnTo>
                  <a:pt x="13080" y="51434"/>
                </a:lnTo>
                <a:lnTo>
                  <a:pt x="52324" y="29971"/>
                </a:lnTo>
                <a:lnTo>
                  <a:pt x="88646" y="19938"/>
                </a:lnTo>
                <a:lnTo>
                  <a:pt x="178688" y="5714"/>
                </a:lnTo>
                <a:lnTo>
                  <a:pt x="283210" y="0"/>
                </a:lnTo>
                <a:lnTo>
                  <a:pt x="387858" y="5714"/>
                </a:lnTo>
                <a:lnTo>
                  <a:pt x="477900" y="19938"/>
                </a:lnTo>
                <a:lnTo>
                  <a:pt x="514223" y="29971"/>
                </a:lnTo>
                <a:lnTo>
                  <a:pt x="541782" y="44322"/>
                </a:lnTo>
                <a:lnTo>
                  <a:pt x="559180" y="60070"/>
                </a:lnTo>
                <a:lnTo>
                  <a:pt x="566420" y="77215"/>
                </a:lnTo>
                <a:lnTo>
                  <a:pt x="559180" y="95884"/>
                </a:lnTo>
                <a:lnTo>
                  <a:pt x="541782" y="111632"/>
                </a:lnTo>
                <a:lnTo>
                  <a:pt x="514223" y="124459"/>
                </a:lnTo>
                <a:lnTo>
                  <a:pt x="477900" y="134492"/>
                </a:lnTo>
                <a:lnTo>
                  <a:pt x="435737" y="143128"/>
                </a:lnTo>
                <a:lnTo>
                  <a:pt x="387858" y="148843"/>
                </a:lnTo>
                <a:lnTo>
                  <a:pt x="283210" y="154558"/>
                </a:lnTo>
                <a:lnTo>
                  <a:pt x="178688" y="148843"/>
                </a:lnTo>
                <a:lnTo>
                  <a:pt x="130683" y="143128"/>
                </a:lnTo>
                <a:lnTo>
                  <a:pt x="88646" y="134492"/>
                </a:lnTo>
                <a:lnTo>
                  <a:pt x="52324" y="124459"/>
                </a:lnTo>
                <a:lnTo>
                  <a:pt x="24764" y="111632"/>
                </a:lnTo>
                <a:lnTo>
                  <a:pt x="7238" y="95884"/>
                </a:lnTo>
                <a:lnTo>
                  <a:pt x="0" y="7721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0" name="object 130"/>
          <p:cNvSpPr/>
          <p:nvPr/>
        </p:nvSpPr>
        <p:spPr>
          <a:xfrm>
            <a:off x="2811526" y="1226312"/>
            <a:ext cx="3697858" cy="1245742"/>
          </a:xfrm>
          <a:custGeom>
            <a:avLst/>
            <a:gdLst/>
            <a:ahLst/>
            <a:cxnLst/>
            <a:rect l="l" t="t" r="r" b="b"/>
            <a:pathLst>
              <a:path w="3697858" h="1245742">
                <a:moveTo>
                  <a:pt x="0" y="622935"/>
                </a:moveTo>
                <a:lnTo>
                  <a:pt x="2921" y="584200"/>
                </a:lnTo>
                <a:lnTo>
                  <a:pt x="23241" y="511175"/>
                </a:lnTo>
                <a:lnTo>
                  <a:pt x="40640" y="476885"/>
                </a:lnTo>
                <a:lnTo>
                  <a:pt x="63881" y="443864"/>
                </a:lnTo>
                <a:lnTo>
                  <a:pt x="90043" y="410972"/>
                </a:lnTo>
                <a:lnTo>
                  <a:pt x="158369" y="350774"/>
                </a:lnTo>
                <a:lnTo>
                  <a:pt x="241046" y="295021"/>
                </a:lnTo>
                <a:lnTo>
                  <a:pt x="339851" y="243459"/>
                </a:lnTo>
                <a:lnTo>
                  <a:pt x="453136" y="197612"/>
                </a:lnTo>
                <a:lnTo>
                  <a:pt x="576579" y="156083"/>
                </a:lnTo>
                <a:lnTo>
                  <a:pt x="711708" y="118872"/>
                </a:lnTo>
                <a:lnTo>
                  <a:pt x="856869" y="87375"/>
                </a:lnTo>
                <a:lnTo>
                  <a:pt x="1010920" y="61595"/>
                </a:lnTo>
                <a:lnTo>
                  <a:pt x="1169162" y="40132"/>
                </a:lnTo>
                <a:lnTo>
                  <a:pt x="1336166" y="21462"/>
                </a:lnTo>
                <a:lnTo>
                  <a:pt x="1504696" y="10033"/>
                </a:lnTo>
                <a:lnTo>
                  <a:pt x="1676019" y="2921"/>
                </a:lnTo>
                <a:lnTo>
                  <a:pt x="1848865" y="0"/>
                </a:lnTo>
                <a:lnTo>
                  <a:pt x="2021713" y="2921"/>
                </a:lnTo>
                <a:lnTo>
                  <a:pt x="2193163" y="10033"/>
                </a:lnTo>
                <a:lnTo>
                  <a:pt x="2361565" y="21462"/>
                </a:lnTo>
                <a:lnTo>
                  <a:pt x="2528570" y="40132"/>
                </a:lnTo>
                <a:lnTo>
                  <a:pt x="2686939" y="61595"/>
                </a:lnTo>
                <a:lnTo>
                  <a:pt x="2840863" y="87375"/>
                </a:lnTo>
                <a:lnTo>
                  <a:pt x="2986151" y="118872"/>
                </a:lnTo>
                <a:lnTo>
                  <a:pt x="3121152" y="156083"/>
                </a:lnTo>
                <a:lnTo>
                  <a:pt x="3244596" y="197612"/>
                </a:lnTo>
                <a:lnTo>
                  <a:pt x="3357879" y="243459"/>
                </a:lnTo>
                <a:lnTo>
                  <a:pt x="3456686" y="295021"/>
                </a:lnTo>
                <a:lnTo>
                  <a:pt x="3539490" y="350774"/>
                </a:lnTo>
                <a:lnTo>
                  <a:pt x="3607689" y="410972"/>
                </a:lnTo>
                <a:lnTo>
                  <a:pt x="3633851" y="443864"/>
                </a:lnTo>
                <a:lnTo>
                  <a:pt x="3657091" y="476885"/>
                </a:lnTo>
                <a:lnTo>
                  <a:pt x="3674618" y="511175"/>
                </a:lnTo>
                <a:lnTo>
                  <a:pt x="3687572" y="548386"/>
                </a:lnTo>
                <a:lnTo>
                  <a:pt x="3697858" y="622935"/>
                </a:lnTo>
                <a:lnTo>
                  <a:pt x="3694938" y="661542"/>
                </a:lnTo>
                <a:lnTo>
                  <a:pt x="3674618" y="734567"/>
                </a:lnTo>
                <a:lnTo>
                  <a:pt x="3657091" y="768858"/>
                </a:lnTo>
                <a:lnTo>
                  <a:pt x="3633851" y="801877"/>
                </a:lnTo>
                <a:lnTo>
                  <a:pt x="3607689" y="834771"/>
                </a:lnTo>
                <a:lnTo>
                  <a:pt x="3575812" y="864870"/>
                </a:lnTo>
                <a:lnTo>
                  <a:pt x="3539490" y="894968"/>
                </a:lnTo>
                <a:lnTo>
                  <a:pt x="3456686" y="950722"/>
                </a:lnTo>
                <a:lnTo>
                  <a:pt x="3357879" y="1002284"/>
                </a:lnTo>
                <a:lnTo>
                  <a:pt x="3244596" y="1048130"/>
                </a:lnTo>
                <a:lnTo>
                  <a:pt x="3121152" y="1089660"/>
                </a:lnTo>
                <a:lnTo>
                  <a:pt x="2986151" y="1125474"/>
                </a:lnTo>
                <a:lnTo>
                  <a:pt x="2840863" y="1156970"/>
                </a:lnTo>
                <a:lnTo>
                  <a:pt x="2686939" y="1182751"/>
                </a:lnTo>
                <a:lnTo>
                  <a:pt x="2528570" y="1205611"/>
                </a:lnTo>
                <a:lnTo>
                  <a:pt x="2361565" y="1222755"/>
                </a:lnTo>
                <a:lnTo>
                  <a:pt x="2193163" y="1234186"/>
                </a:lnTo>
                <a:lnTo>
                  <a:pt x="2021713" y="1241425"/>
                </a:lnTo>
                <a:lnTo>
                  <a:pt x="1848865" y="1245742"/>
                </a:lnTo>
                <a:lnTo>
                  <a:pt x="1676019" y="1241425"/>
                </a:lnTo>
                <a:lnTo>
                  <a:pt x="1504696" y="1234186"/>
                </a:lnTo>
                <a:lnTo>
                  <a:pt x="1336166" y="1222755"/>
                </a:lnTo>
                <a:lnTo>
                  <a:pt x="1169162" y="1205611"/>
                </a:lnTo>
                <a:lnTo>
                  <a:pt x="1010920" y="1182751"/>
                </a:lnTo>
                <a:lnTo>
                  <a:pt x="856869" y="1156970"/>
                </a:lnTo>
                <a:lnTo>
                  <a:pt x="711708" y="1125474"/>
                </a:lnTo>
                <a:lnTo>
                  <a:pt x="576579" y="1089660"/>
                </a:lnTo>
                <a:lnTo>
                  <a:pt x="453136" y="1048130"/>
                </a:lnTo>
                <a:lnTo>
                  <a:pt x="339851" y="1002284"/>
                </a:lnTo>
                <a:lnTo>
                  <a:pt x="241046" y="950722"/>
                </a:lnTo>
                <a:lnTo>
                  <a:pt x="158369" y="894968"/>
                </a:lnTo>
                <a:lnTo>
                  <a:pt x="122047" y="864870"/>
                </a:lnTo>
                <a:lnTo>
                  <a:pt x="90043" y="834771"/>
                </a:lnTo>
                <a:lnTo>
                  <a:pt x="63881" y="801877"/>
                </a:lnTo>
                <a:lnTo>
                  <a:pt x="40640" y="768858"/>
                </a:lnTo>
                <a:lnTo>
                  <a:pt x="23241" y="734567"/>
                </a:lnTo>
                <a:lnTo>
                  <a:pt x="10160" y="697357"/>
                </a:lnTo>
                <a:lnTo>
                  <a:pt x="0" y="622935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1" name="object 131"/>
          <p:cNvSpPr/>
          <p:nvPr/>
        </p:nvSpPr>
        <p:spPr>
          <a:xfrm>
            <a:off x="4948809" y="4446905"/>
            <a:ext cx="3943731" cy="1354023"/>
          </a:xfrm>
          <a:custGeom>
            <a:avLst/>
            <a:gdLst/>
            <a:ahLst/>
            <a:cxnLst/>
            <a:rect l="l" t="t" r="r" b="b"/>
            <a:pathLst>
              <a:path w="3943731" h="1354023">
                <a:moveTo>
                  <a:pt x="525646" y="186706"/>
                </a:moveTo>
                <a:lnTo>
                  <a:pt x="518582" y="201743"/>
                </a:lnTo>
                <a:lnTo>
                  <a:pt x="512679" y="217391"/>
                </a:lnTo>
                <a:lnTo>
                  <a:pt x="507992" y="233595"/>
                </a:lnTo>
                <a:lnTo>
                  <a:pt x="504576" y="250298"/>
                </a:lnTo>
                <a:lnTo>
                  <a:pt x="502485" y="267448"/>
                </a:lnTo>
                <a:lnTo>
                  <a:pt x="501776" y="284988"/>
                </a:lnTo>
                <a:lnTo>
                  <a:pt x="0" y="0"/>
                </a:lnTo>
                <a:lnTo>
                  <a:pt x="501776" y="605663"/>
                </a:lnTo>
                <a:lnTo>
                  <a:pt x="501776" y="1140206"/>
                </a:lnTo>
                <a:lnTo>
                  <a:pt x="502485" y="1157741"/>
                </a:lnTo>
                <a:lnTo>
                  <a:pt x="512679" y="1207787"/>
                </a:lnTo>
                <a:lnTo>
                  <a:pt x="533815" y="1252834"/>
                </a:lnTo>
                <a:lnTo>
                  <a:pt x="564403" y="1291396"/>
                </a:lnTo>
                <a:lnTo>
                  <a:pt x="602956" y="1321987"/>
                </a:lnTo>
                <a:lnTo>
                  <a:pt x="647983" y="1343122"/>
                </a:lnTo>
                <a:lnTo>
                  <a:pt x="697996" y="1353314"/>
                </a:lnTo>
                <a:lnTo>
                  <a:pt x="715517" y="1354023"/>
                </a:lnTo>
                <a:lnTo>
                  <a:pt x="3729863" y="1354023"/>
                </a:lnTo>
                <a:lnTo>
                  <a:pt x="3781255" y="1347808"/>
                </a:lnTo>
                <a:lnTo>
                  <a:pt x="3828144" y="1330156"/>
                </a:lnTo>
                <a:lnTo>
                  <a:pt x="3869043" y="1302552"/>
                </a:lnTo>
                <a:lnTo>
                  <a:pt x="3902465" y="1266482"/>
                </a:lnTo>
                <a:lnTo>
                  <a:pt x="3926923" y="1223431"/>
                </a:lnTo>
                <a:lnTo>
                  <a:pt x="3940931" y="1174887"/>
                </a:lnTo>
                <a:lnTo>
                  <a:pt x="3943731" y="1140206"/>
                </a:lnTo>
                <a:lnTo>
                  <a:pt x="3943731" y="284988"/>
                </a:lnTo>
                <a:lnTo>
                  <a:pt x="3937515" y="233595"/>
                </a:lnTo>
                <a:lnTo>
                  <a:pt x="3919858" y="186706"/>
                </a:lnTo>
                <a:lnTo>
                  <a:pt x="3892247" y="145807"/>
                </a:lnTo>
                <a:lnTo>
                  <a:pt x="3856168" y="112385"/>
                </a:lnTo>
                <a:lnTo>
                  <a:pt x="3813107" y="87927"/>
                </a:lnTo>
                <a:lnTo>
                  <a:pt x="3764552" y="73919"/>
                </a:lnTo>
                <a:lnTo>
                  <a:pt x="3729863" y="71120"/>
                </a:lnTo>
                <a:lnTo>
                  <a:pt x="715517" y="71120"/>
                </a:lnTo>
                <a:lnTo>
                  <a:pt x="664174" y="77335"/>
                </a:lnTo>
                <a:lnTo>
                  <a:pt x="617319" y="94992"/>
                </a:lnTo>
                <a:lnTo>
                  <a:pt x="576443" y="122603"/>
                </a:lnTo>
                <a:lnTo>
                  <a:pt x="543034" y="158682"/>
                </a:lnTo>
                <a:lnTo>
                  <a:pt x="525646" y="18670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2" name="object 132"/>
          <p:cNvSpPr/>
          <p:nvPr/>
        </p:nvSpPr>
        <p:spPr>
          <a:xfrm>
            <a:off x="4948809" y="4446905"/>
            <a:ext cx="3943731" cy="1354023"/>
          </a:xfrm>
          <a:custGeom>
            <a:avLst/>
            <a:gdLst/>
            <a:ahLst/>
            <a:cxnLst/>
            <a:rect l="l" t="t" r="r" b="b"/>
            <a:pathLst>
              <a:path w="3943731" h="1354023">
                <a:moveTo>
                  <a:pt x="3729863" y="71120"/>
                </a:moveTo>
                <a:lnTo>
                  <a:pt x="3747402" y="71829"/>
                </a:lnTo>
                <a:lnTo>
                  <a:pt x="3764552" y="73919"/>
                </a:lnTo>
                <a:lnTo>
                  <a:pt x="3781255" y="77335"/>
                </a:lnTo>
                <a:lnTo>
                  <a:pt x="3797459" y="82023"/>
                </a:lnTo>
                <a:lnTo>
                  <a:pt x="3813107" y="87927"/>
                </a:lnTo>
                <a:lnTo>
                  <a:pt x="3828144" y="94992"/>
                </a:lnTo>
                <a:lnTo>
                  <a:pt x="3842516" y="103163"/>
                </a:lnTo>
                <a:lnTo>
                  <a:pt x="3856168" y="112385"/>
                </a:lnTo>
                <a:lnTo>
                  <a:pt x="3869043" y="122603"/>
                </a:lnTo>
                <a:lnTo>
                  <a:pt x="3881088" y="133762"/>
                </a:lnTo>
                <a:lnTo>
                  <a:pt x="3892247" y="145807"/>
                </a:lnTo>
                <a:lnTo>
                  <a:pt x="3902465" y="158682"/>
                </a:lnTo>
                <a:lnTo>
                  <a:pt x="3911687" y="172334"/>
                </a:lnTo>
                <a:lnTo>
                  <a:pt x="3919858" y="186706"/>
                </a:lnTo>
                <a:lnTo>
                  <a:pt x="3926923" y="201743"/>
                </a:lnTo>
                <a:lnTo>
                  <a:pt x="3932827" y="217391"/>
                </a:lnTo>
                <a:lnTo>
                  <a:pt x="3937515" y="233595"/>
                </a:lnTo>
                <a:lnTo>
                  <a:pt x="3940931" y="250298"/>
                </a:lnTo>
                <a:lnTo>
                  <a:pt x="3943021" y="267448"/>
                </a:lnTo>
                <a:lnTo>
                  <a:pt x="3943731" y="284988"/>
                </a:lnTo>
                <a:lnTo>
                  <a:pt x="3943731" y="605663"/>
                </a:lnTo>
                <a:lnTo>
                  <a:pt x="3943731" y="1140206"/>
                </a:lnTo>
                <a:lnTo>
                  <a:pt x="3943021" y="1157741"/>
                </a:lnTo>
                <a:lnTo>
                  <a:pt x="3932827" y="1207787"/>
                </a:lnTo>
                <a:lnTo>
                  <a:pt x="3911687" y="1252834"/>
                </a:lnTo>
                <a:lnTo>
                  <a:pt x="3881088" y="1291396"/>
                </a:lnTo>
                <a:lnTo>
                  <a:pt x="3842516" y="1321987"/>
                </a:lnTo>
                <a:lnTo>
                  <a:pt x="3797459" y="1343122"/>
                </a:lnTo>
                <a:lnTo>
                  <a:pt x="3747402" y="1353314"/>
                </a:lnTo>
                <a:lnTo>
                  <a:pt x="3729863" y="1354023"/>
                </a:lnTo>
                <a:lnTo>
                  <a:pt x="1935861" y="1354023"/>
                </a:lnTo>
                <a:lnTo>
                  <a:pt x="1075436" y="1354023"/>
                </a:lnTo>
                <a:lnTo>
                  <a:pt x="715517" y="1354023"/>
                </a:lnTo>
                <a:lnTo>
                  <a:pt x="697996" y="1353314"/>
                </a:lnTo>
                <a:lnTo>
                  <a:pt x="664174" y="1347808"/>
                </a:lnTo>
                <a:lnTo>
                  <a:pt x="632346" y="1337219"/>
                </a:lnTo>
                <a:lnTo>
                  <a:pt x="602956" y="1321987"/>
                </a:lnTo>
                <a:lnTo>
                  <a:pt x="576443" y="1302552"/>
                </a:lnTo>
                <a:lnTo>
                  <a:pt x="553249" y="1279354"/>
                </a:lnTo>
                <a:lnTo>
                  <a:pt x="533815" y="1252834"/>
                </a:lnTo>
                <a:lnTo>
                  <a:pt x="518582" y="1223431"/>
                </a:lnTo>
                <a:lnTo>
                  <a:pt x="507992" y="1191587"/>
                </a:lnTo>
                <a:lnTo>
                  <a:pt x="502485" y="1157741"/>
                </a:lnTo>
                <a:lnTo>
                  <a:pt x="501776" y="1140206"/>
                </a:lnTo>
                <a:lnTo>
                  <a:pt x="501776" y="605663"/>
                </a:lnTo>
                <a:lnTo>
                  <a:pt x="0" y="0"/>
                </a:lnTo>
                <a:lnTo>
                  <a:pt x="501776" y="284988"/>
                </a:lnTo>
                <a:lnTo>
                  <a:pt x="502485" y="267448"/>
                </a:lnTo>
                <a:lnTo>
                  <a:pt x="504576" y="250298"/>
                </a:lnTo>
                <a:lnTo>
                  <a:pt x="512679" y="217391"/>
                </a:lnTo>
                <a:lnTo>
                  <a:pt x="525646" y="186706"/>
                </a:lnTo>
                <a:lnTo>
                  <a:pt x="543034" y="158682"/>
                </a:lnTo>
                <a:lnTo>
                  <a:pt x="564403" y="133762"/>
                </a:lnTo>
                <a:lnTo>
                  <a:pt x="589312" y="112385"/>
                </a:lnTo>
                <a:lnTo>
                  <a:pt x="617319" y="94992"/>
                </a:lnTo>
                <a:lnTo>
                  <a:pt x="647983" y="82023"/>
                </a:lnTo>
                <a:lnTo>
                  <a:pt x="680863" y="73919"/>
                </a:lnTo>
                <a:lnTo>
                  <a:pt x="715517" y="71120"/>
                </a:lnTo>
                <a:lnTo>
                  <a:pt x="1075436" y="71120"/>
                </a:lnTo>
                <a:lnTo>
                  <a:pt x="1935861" y="71120"/>
                </a:lnTo>
                <a:lnTo>
                  <a:pt x="3729863" y="7112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sz="28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dirty="0" smtClean="0" sz="2800" spc="25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861971" y="1276213"/>
            <a:ext cx="2500305" cy="4829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779"/>
              </a:lnSpc>
              <a:spcBef>
                <a:spcPts val="189"/>
              </a:spcBef>
            </a:pPr>
            <a:r>
              <a:rPr dirty="0" smtClean="0" baseline="1317" sz="3300" spc="0">
                <a:latin typeface="Arial"/>
                <a:cs typeface="Arial"/>
              </a:rPr>
              <a:t>at</a:t>
            </a:r>
            <a:r>
              <a:rPr dirty="0" smtClean="0" baseline="1317" sz="3300" spc="4">
                <a:latin typeface="Arial"/>
                <a:cs typeface="Arial"/>
              </a:rPr>
              <a:t>t</a:t>
            </a:r>
            <a:r>
              <a:rPr dirty="0" smtClean="0" baseline="1317" sz="3300" spc="0">
                <a:latin typeface="Arial"/>
                <a:cs typeface="Arial"/>
              </a:rPr>
              <a:t>e</a:t>
            </a:r>
            <a:r>
              <a:rPr dirty="0" smtClean="0" baseline="1317" sz="3300" spc="-346">
                <a:latin typeface="Arial"/>
                <a:cs typeface="Arial"/>
              </a:rPr>
              <a:t>s</a:t>
            </a:r>
            <a:r>
              <a:rPr dirty="0" smtClean="0" sz="3600" spc="-2222" b="1">
                <a:solidFill>
                  <a:srgbClr val="FFBC39"/>
                </a:solidFill>
                <a:latin typeface="Arial"/>
                <a:cs typeface="Arial"/>
              </a:rPr>
              <a:t>B</a:t>
            </a:r>
            <a:r>
              <a:rPr dirty="0" smtClean="0" baseline="1317" sz="3300" spc="0">
                <a:latin typeface="Arial"/>
                <a:cs typeface="Arial"/>
              </a:rPr>
              <a:t>ta</a:t>
            </a:r>
            <a:r>
              <a:rPr dirty="0" smtClean="0" baseline="1317" sz="3300" spc="-192">
                <a:latin typeface="Arial"/>
                <a:cs typeface="Arial"/>
              </a:rPr>
              <a:t>t</a:t>
            </a:r>
            <a:r>
              <a:rPr dirty="0" smtClean="0" sz="3600" spc="-2380" b="1">
                <a:solidFill>
                  <a:srgbClr val="FFBC39"/>
                </a:solidFill>
                <a:latin typeface="Arial"/>
                <a:cs typeface="Arial"/>
              </a:rPr>
              <a:t>C</a:t>
            </a:r>
            <a:r>
              <a:rPr dirty="0" smtClean="0" baseline="1317" sz="3300" spc="9">
                <a:latin typeface="Arial"/>
                <a:cs typeface="Arial"/>
              </a:rPr>
              <a:t>i</a:t>
            </a:r>
            <a:r>
              <a:rPr dirty="0" smtClean="0" baseline="1317" sz="3300" spc="0">
                <a:latin typeface="Arial"/>
                <a:cs typeface="Arial"/>
              </a:rPr>
              <a:t>o</a:t>
            </a:r>
            <a:r>
              <a:rPr dirty="0" smtClean="0" baseline="1317" sz="3300" spc="-524">
                <a:latin typeface="Arial"/>
                <a:cs typeface="Arial"/>
              </a:rPr>
              <a:t>n</a:t>
            </a:r>
            <a:r>
              <a:rPr dirty="0" smtClean="0" sz="3600" spc="-465" b="1">
                <a:solidFill>
                  <a:srgbClr val="FFBC39"/>
                </a:solidFill>
                <a:latin typeface="Arial"/>
                <a:cs typeface="Arial"/>
              </a:rPr>
              <a:t>/</a:t>
            </a:r>
            <a:r>
              <a:rPr dirty="0" smtClean="0" baseline="1317" sz="3300" spc="0">
                <a:latin typeface="Arial"/>
                <a:cs typeface="Arial"/>
              </a:rPr>
              <a:t>s</a:t>
            </a:r>
            <a:r>
              <a:rPr dirty="0" smtClean="0" baseline="1317" sz="3300" spc="-222">
                <a:latin typeface="Arial"/>
                <a:cs typeface="Arial"/>
              </a:rPr>
              <a:t> </a:t>
            </a:r>
            <a:r>
              <a:rPr dirty="0" smtClean="0" sz="3600" spc="-2364" b="1">
                <a:solidFill>
                  <a:srgbClr val="FFBC39"/>
                </a:solidFill>
                <a:latin typeface="Arial"/>
                <a:cs typeface="Arial"/>
              </a:rPr>
              <a:t>H</a:t>
            </a:r>
            <a:r>
              <a:rPr dirty="0" smtClean="0" baseline="1317" sz="3300" spc="0">
                <a:latin typeface="Arial"/>
                <a:cs typeface="Arial"/>
              </a:rPr>
              <a:t>d</a:t>
            </a:r>
            <a:r>
              <a:rPr dirty="0" smtClean="0" baseline="1317" sz="3300" spc="-75">
                <a:latin typeface="Arial"/>
                <a:cs typeface="Arial"/>
              </a:rPr>
              <a:t>o</a:t>
            </a:r>
            <a:r>
              <a:rPr dirty="0" smtClean="0" sz="3600" spc="-2525" b="1">
                <a:solidFill>
                  <a:srgbClr val="FFBC39"/>
                </a:solidFill>
                <a:latin typeface="Arial"/>
                <a:cs typeface="Arial"/>
              </a:rPr>
              <a:t>C</a:t>
            </a:r>
            <a:r>
              <a:rPr dirty="0" smtClean="0" baseline="1317" sz="3300" spc="9">
                <a:latin typeface="Arial"/>
                <a:cs typeface="Arial"/>
              </a:rPr>
              <a:t>i</a:t>
            </a:r>
            <a:r>
              <a:rPr dirty="0" smtClean="0" baseline="1317" sz="3300" spc="0">
                <a:latin typeface="Arial"/>
                <a:cs typeface="Arial"/>
              </a:rPr>
              <a:t>vent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333750" y="1416627"/>
            <a:ext cx="516807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0">
                <a:latin typeface="Arial"/>
                <a:cs typeface="Arial"/>
              </a:rPr>
              <a:t>Les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240786" y="1597094"/>
            <a:ext cx="219434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0" b="1">
                <a:latin typeface="Arial"/>
                <a:cs typeface="Arial"/>
              </a:rPr>
              <a:t>Les</a:t>
            </a:r>
            <a:r>
              <a:rPr dirty="0" smtClean="0" sz="2200" spc="-17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att</a:t>
            </a:r>
            <a:r>
              <a:rPr dirty="0" smtClean="0" sz="2200" spc="4" b="1">
                <a:latin typeface="Arial"/>
                <a:cs typeface="Arial"/>
              </a:rPr>
              <a:t>e</a:t>
            </a:r>
            <a:r>
              <a:rPr dirty="0" smtClean="0" sz="2200" spc="0" b="1">
                <a:latin typeface="Arial"/>
                <a:cs typeface="Arial"/>
              </a:rPr>
              <a:t>st</a:t>
            </a:r>
            <a:r>
              <a:rPr dirty="0" smtClean="0" sz="2200" spc="4" b="1">
                <a:latin typeface="Arial"/>
                <a:cs typeface="Arial"/>
              </a:rPr>
              <a:t>a</a:t>
            </a:r>
            <a:r>
              <a:rPr dirty="0" smtClean="0" sz="2200" spc="0" b="1">
                <a:latin typeface="Arial"/>
                <a:cs typeface="Arial"/>
              </a:rPr>
              <a:t>tio</a:t>
            </a:r>
            <a:r>
              <a:rPr dirty="0" smtClean="0" sz="2200" spc="4" b="1">
                <a:latin typeface="Arial"/>
                <a:cs typeface="Arial"/>
              </a:rPr>
              <a:t>n</a:t>
            </a:r>
            <a:r>
              <a:rPr dirty="0" smtClean="0" sz="2200" spc="0" b="1">
                <a:latin typeface="Arial"/>
                <a:cs typeface="Arial"/>
              </a:rPr>
              <a:t>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450168" y="1597094"/>
            <a:ext cx="1059810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0" b="1">
                <a:latin typeface="Arial"/>
                <a:cs typeface="Arial"/>
              </a:rPr>
              <a:t>doi</a:t>
            </a:r>
            <a:r>
              <a:rPr dirty="0" smtClean="0" sz="2200" spc="4" b="1">
                <a:latin typeface="Arial"/>
                <a:cs typeface="Arial"/>
              </a:rPr>
              <a:t>v</a:t>
            </a:r>
            <a:r>
              <a:rPr dirty="0" smtClean="0" sz="2200" spc="0" b="1">
                <a:latin typeface="Arial"/>
                <a:cs typeface="Arial"/>
              </a:rPr>
              <a:t>ent</a:t>
            </a:r>
            <a:endParaRPr sz="2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333750" y="1752041"/>
            <a:ext cx="1591414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dirty="0" smtClean="0" sz="2200" spc="0">
                <a:latin typeface="Arial"/>
                <a:cs typeface="Arial"/>
              </a:rPr>
              <a:t>être</a:t>
            </a:r>
            <a:r>
              <a:rPr dirty="0" smtClean="0" sz="2200" spc="-22">
                <a:latin typeface="Arial"/>
                <a:cs typeface="Arial"/>
              </a:rPr>
              <a:t> </a:t>
            </a:r>
            <a:r>
              <a:rPr dirty="0" smtClean="0" sz="2200" spc="0">
                <a:latin typeface="Arial"/>
                <a:cs typeface="Arial"/>
              </a:rPr>
              <a:t>s</a:t>
            </a:r>
            <a:r>
              <a:rPr dirty="0" smtClean="0" sz="2200" spc="4">
                <a:latin typeface="Arial"/>
                <a:cs typeface="Arial"/>
              </a:rPr>
              <a:t>i</a:t>
            </a:r>
            <a:r>
              <a:rPr dirty="0" smtClean="0" sz="2200" spc="0">
                <a:latin typeface="Arial"/>
                <a:cs typeface="Arial"/>
              </a:rPr>
              <a:t>gné</a:t>
            </a:r>
            <a:r>
              <a:rPr dirty="0" smtClean="0" sz="2200" spc="4">
                <a:latin typeface="Arial"/>
                <a:cs typeface="Arial"/>
              </a:rPr>
              <a:t>e</a:t>
            </a:r>
            <a:r>
              <a:rPr dirty="0" smtClean="0" sz="2200" spc="0">
                <a:latin typeface="Arial"/>
                <a:cs typeface="Arial"/>
              </a:rPr>
              <a:t>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629405" y="1932508"/>
            <a:ext cx="1698626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dirty="0" smtClean="0" sz="2200" spc="0" b="1">
                <a:latin typeface="Arial"/>
                <a:cs typeface="Arial"/>
              </a:rPr>
              <a:t>être</a:t>
            </a:r>
            <a:r>
              <a:rPr dirty="0" smtClean="0" sz="2200" spc="-25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signé</a:t>
            </a:r>
            <a:r>
              <a:rPr dirty="0" smtClean="0" sz="2200" spc="4" b="1">
                <a:latin typeface="Arial"/>
                <a:cs typeface="Arial"/>
              </a:rPr>
              <a:t>e</a:t>
            </a:r>
            <a:r>
              <a:rPr dirty="0" smtClean="0" sz="2200" spc="0" b="1">
                <a:latin typeface="Arial"/>
                <a:cs typeface="Arial"/>
              </a:rPr>
              <a:t>s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7112000" y="2004436"/>
            <a:ext cx="1203490" cy="4445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475"/>
              </a:lnSpc>
              <a:spcBef>
                <a:spcPts val="173"/>
              </a:spcBef>
            </a:pPr>
            <a:r>
              <a:rPr dirty="0" smtClean="0" sz="3300" spc="0" b="1">
                <a:solidFill>
                  <a:srgbClr val="FB0028"/>
                </a:solidFill>
                <a:latin typeface="Arial"/>
                <a:cs typeface="Arial"/>
              </a:rPr>
              <a:t>Il</a:t>
            </a:r>
            <a:r>
              <a:rPr dirty="0" smtClean="0" sz="3300" spc="0" b="1">
                <a:solidFill>
                  <a:srgbClr val="FB0028"/>
                </a:solidFill>
                <a:latin typeface="Arial"/>
                <a:cs typeface="Arial"/>
              </a:rPr>
              <a:t> </a:t>
            </a:r>
            <a:r>
              <a:rPr dirty="0" smtClean="0" sz="3300" spc="0" b="1">
                <a:solidFill>
                  <a:srgbClr val="FB0028"/>
                </a:solidFill>
                <a:latin typeface="Arial"/>
                <a:cs typeface="Arial"/>
              </a:rPr>
              <a:t>do</a:t>
            </a:r>
            <a:r>
              <a:rPr dirty="0" smtClean="0" sz="3300" spc="-9" b="1">
                <a:solidFill>
                  <a:srgbClr val="FB0028"/>
                </a:solidFill>
                <a:latin typeface="Arial"/>
                <a:cs typeface="Arial"/>
              </a:rPr>
              <a:t>i</a:t>
            </a:r>
            <a:r>
              <a:rPr dirty="0" smtClean="0" sz="3300" spc="0" b="1">
                <a:solidFill>
                  <a:srgbClr val="FB0028"/>
                </a:solidFill>
                <a:latin typeface="Arial"/>
                <a:cs typeface="Arial"/>
              </a:rPr>
              <a:t>t</a:t>
            </a:r>
            <a:endParaRPr sz="33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845616" y="2830302"/>
            <a:ext cx="2262440" cy="394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dirty="0" smtClean="0" sz="2900" spc="4" b="1" i="1">
                <a:latin typeface="Arial"/>
                <a:cs typeface="Arial"/>
              </a:rPr>
              <a:t>1</a:t>
            </a:r>
            <a:r>
              <a:rPr dirty="0" smtClean="0" sz="2900" spc="0" b="1" i="1">
                <a:latin typeface="Arial"/>
                <a:cs typeface="Arial"/>
              </a:rPr>
              <a:t>-</a:t>
            </a:r>
            <a:r>
              <a:rPr dirty="0" smtClean="0" sz="2900" spc="-19" b="1" i="1">
                <a:latin typeface="Arial"/>
                <a:cs typeface="Arial"/>
              </a:rPr>
              <a:t> </a:t>
            </a:r>
            <a:r>
              <a:rPr dirty="0" smtClean="0" sz="2900" spc="-4" b="1" i="1">
                <a:latin typeface="Arial"/>
                <a:cs typeface="Arial"/>
              </a:rPr>
              <a:t>S</a:t>
            </a:r>
            <a:r>
              <a:rPr dirty="0" smtClean="0" sz="2900" spc="-4" b="1" i="1">
                <a:latin typeface="Arial"/>
                <a:cs typeface="Arial"/>
              </a:rPr>
              <a:t>É</a:t>
            </a:r>
            <a:r>
              <a:rPr dirty="0" smtClean="0" sz="2900" spc="-219" b="1" i="1">
                <a:latin typeface="Arial"/>
                <a:cs typeface="Arial"/>
              </a:rPr>
              <a:t>P</a:t>
            </a:r>
            <a:r>
              <a:rPr dirty="0" smtClean="0" sz="2900" spc="0" b="1" i="1">
                <a:latin typeface="Arial"/>
                <a:cs typeface="Arial"/>
              </a:rPr>
              <a:t>ARER</a:t>
            </a:r>
            <a:endParaRPr sz="29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557774" y="3104622"/>
            <a:ext cx="2723026" cy="83654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dirty="0" smtClean="0" sz="2900" spc="4" b="1" i="1">
                <a:latin typeface="Arial"/>
                <a:cs typeface="Arial"/>
              </a:rPr>
              <a:t>4</a:t>
            </a:r>
            <a:r>
              <a:rPr dirty="0" smtClean="0" sz="2900" spc="0" b="1" i="1">
                <a:latin typeface="Arial"/>
                <a:cs typeface="Arial"/>
              </a:rPr>
              <a:t>-</a:t>
            </a:r>
            <a:r>
              <a:rPr dirty="0" smtClean="0" sz="2900" spc="-19" b="1" i="1">
                <a:latin typeface="Arial"/>
                <a:cs typeface="Arial"/>
              </a:rPr>
              <a:t> </a:t>
            </a:r>
            <a:r>
              <a:rPr dirty="0" smtClean="0" sz="2900" spc="-4" b="1" i="1">
                <a:latin typeface="Arial"/>
                <a:cs typeface="Arial"/>
              </a:rPr>
              <a:t>É</a:t>
            </a:r>
            <a:r>
              <a:rPr dirty="0" smtClean="0" sz="2900" spc="0" b="1" i="1">
                <a:latin typeface="Arial"/>
                <a:cs typeface="Arial"/>
              </a:rPr>
              <a:t>FFE</a:t>
            </a:r>
            <a:r>
              <a:rPr dirty="0" smtClean="0" sz="2900" spc="9" b="1" i="1">
                <a:latin typeface="Arial"/>
                <a:cs typeface="Arial"/>
              </a:rPr>
              <a:t>C</a:t>
            </a:r>
            <a:r>
              <a:rPr dirty="0" smtClean="0" sz="2900" spc="0" b="1" i="1">
                <a:latin typeface="Arial"/>
                <a:cs typeface="Arial"/>
              </a:rPr>
              <a:t>T</a:t>
            </a:r>
            <a:r>
              <a:rPr dirty="0" smtClean="0" sz="2900" spc="4" b="1" i="1">
                <a:latin typeface="Arial"/>
                <a:cs typeface="Arial"/>
              </a:rPr>
              <a:t>U</a:t>
            </a:r>
            <a:r>
              <a:rPr dirty="0" smtClean="0" sz="2900" spc="0" b="1" i="1">
                <a:latin typeface="Arial"/>
                <a:cs typeface="Arial"/>
              </a:rPr>
              <a:t>ER</a:t>
            </a:r>
            <a:endParaRPr sz="2900">
              <a:latin typeface="Arial"/>
              <a:cs typeface="Arial"/>
            </a:endParaRPr>
          </a:p>
          <a:p>
            <a:pPr marL="1289811" marR="55321">
              <a:lnSpc>
                <a:spcPct val="95825"/>
              </a:lnSpc>
            </a:pPr>
            <a:r>
              <a:rPr dirty="0" smtClean="0" sz="2900" spc="-219" b="1" i="1">
                <a:latin typeface="Arial"/>
                <a:cs typeface="Arial"/>
              </a:rPr>
              <a:t>V</a:t>
            </a:r>
            <a:r>
              <a:rPr dirty="0" smtClean="0" sz="2900" spc="-209" b="1" i="1">
                <a:latin typeface="Arial"/>
                <a:cs typeface="Arial"/>
              </a:rPr>
              <a:t>A</a:t>
            </a:r>
            <a:r>
              <a:rPr dirty="0" smtClean="0" sz="2900" spc="0" b="1" i="1">
                <a:latin typeface="Arial"/>
                <a:cs typeface="Arial"/>
              </a:rPr>
              <a:t>T</a:t>
            </a:r>
            <a:endParaRPr sz="29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303714" y="3104622"/>
            <a:ext cx="572342" cy="3942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dirty="0" smtClean="0" sz="2900" spc="0" b="1" i="1">
                <a:latin typeface="Arial"/>
                <a:cs typeface="Arial"/>
              </a:rPr>
              <a:t>LA</a:t>
            </a:r>
            <a:endParaRPr sz="29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88137" y="4025118"/>
            <a:ext cx="409274" cy="394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dirty="0" smtClean="0" sz="2900" spc="4" b="1" i="1">
                <a:latin typeface="Arial"/>
                <a:cs typeface="Arial"/>
              </a:rPr>
              <a:t>2</a:t>
            </a:r>
            <a:r>
              <a:rPr dirty="0" smtClean="0" sz="2900" spc="0" b="1" i="1">
                <a:latin typeface="Arial"/>
                <a:cs typeface="Arial"/>
              </a:rPr>
              <a:t>-</a:t>
            </a:r>
            <a:endParaRPr sz="29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16381" y="4025118"/>
            <a:ext cx="2515222" cy="3942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dirty="0" smtClean="0" sz="2900" spc="0" b="1" i="1">
                <a:latin typeface="Arial"/>
                <a:cs typeface="Arial"/>
              </a:rPr>
              <a:t>COND</a:t>
            </a:r>
            <a:r>
              <a:rPr dirty="0" smtClean="0" sz="2900" spc="4" b="1" i="1">
                <a:latin typeface="Arial"/>
                <a:cs typeface="Arial"/>
              </a:rPr>
              <a:t>A</a:t>
            </a:r>
            <a:r>
              <a:rPr dirty="0" smtClean="0" sz="2900" spc="-29" b="1" i="1">
                <a:latin typeface="Arial"/>
                <a:cs typeface="Arial"/>
              </a:rPr>
              <a:t>M</a:t>
            </a:r>
            <a:r>
              <a:rPr dirty="0" smtClean="0" sz="2900" spc="0" b="1" i="1">
                <a:latin typeface="Arial"/>
                <a:cs typeface="Arial"/>
              </a:rPr>
              <a:t>NER</a:t>
            </a:r>
            <a:endParaRPr sz="29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74919" y="4544167"/>
            <a:ext cx="437864" cy="83660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589">
              <a:lnSpc>
                <a:spcPts val="3070"/>
              </a:lnSpc>
              <a:spcBef>
                <a:spcPts val="153"/>
              </a:spcBef>
            </a:pPr>
            <a:r>
              <a:rPr dirty="0" smtClean="0" sz="2900" spc="4" b="1" i="1">
                <a:latin typeface="Arial"/>
                <a:cs typeface="Arial"/>
              </a:rPr>
              <a:t>5</a:t>
            </a:r>
            <a:r>
              <a:rPr dirty="0" smtClean="0" sz="2900" spc="0" b="1" i="1">
                <a:latin typeface="Arial"/>
                <a:cs typeface="Arial"/>
              </a:rPr>
              <a:t>-</a:t>
            </a:r>
            <a:endParaRPr sz="2900">
              <a:latin typeface="Arial"/>
              <a:cs typeface="Arial"/>
            </a:endParaRPr>
          </a:p>
          <a:p>
            <a:pPr marL="41655">
              <a:lnSpc>
                <a:spcPct val="95825"/>
              </a:lnSpc>
            </a:pPr>
            <a:r>
              <a:rPr dirty="0" smtClean="0" sz="2900" spc="0" b="1" i="1">
                <a:latin typeface="Arial"/>
                <a:cs typeface="Arial"/>
              </a:rPr>
              <a:t>et</a:t>
            </a:r>
            <a:endParaRPr sz="29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03163" y="4544167"/>
            <a:ext cx="2821333" cy="12784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70"/>
              </a:lnSpc>
              <a:spcBef>
                <a:spcPts val="153"/>
              </a:spcBef>
            </a:pPr>
            <a:r>
              <a:rPr dirty="0" smtClean="0" sz="2900" spc="-29" b="1" i="1">
                <a:latin typeface="Arial"/>
                <a:cs typeface="Arial"/>
              </a:rPr>
              <a:t>M</a:t>
            </a:r>
            <a:r>
              <a:rPr dirty="0" smtClean="0" sz="2900" spc="0" b="1" i="1">
                <a:latin typeface="Arial"/>
                <a:cs typeface="Arial"/>
              </a:rPr>
              <a:t>e</a:t>
            </a:r>
            <a:r>
              <a:rPr dirty="0" smtClean="0" sz="2900" spc="9" b="1" i="1">
                <a:latin typeface="Arial"/>
                <a:cs typeface="Arial"/>
              </a:rPr>
              <a:t>t</a:t>
            </a:r>
            <a:r>
              <a:rPr dirty="0" smtClean="0" sz="2900" spc="0" b="1" i="1">
                <a:latin typeface="Arial"/>
                <a:cs typeface="Arial"/>
              </a:rPr>
              <a:t>tre</a:t>
            </a:r>
            <a:r>
              <a:rPr dirty="0" smtClean="0" sz="2900" spc="0" b="1" i="1">
                <a:latin typeface="Arial"/>
                <a:cs typeface="Arial"/>
              </a:rPr>
              <a:t> </a:t>
            </a:r>
            <a:r>
              <a:rPr dirty="0" smtClean="0" sz="2900" spc="0" b="1" i="1">
                <a:latin typeface="Arial"/>
                <a:cs typeface="Arial"/>
              </a:rPr>
              <a:t>à</a:t>
            </a:r>
            <a:r>
              <a:rPr dirty="0" smtClean="0" sz="2900" spc="-14" b="1" i="1">
                <a:latin typeface="Arial"/>
                <a:cs typeface="Arial"/>
              </a:rPr>
              <a:t> </a:t>
            </a:r>
            <a:r>
              <a:rPr dirty="0" smtClean="0" sz="2900" spc="0" b="1" i="1">
                <a:latin typeface="Arial"/>
                <a:cs typeface="Arial"/>
              </a:rPr>
              <a:t>la</a:t>
            </a:r>
            <a:r>
              <a:rPr dirty="0" smtClean="0" sz="2900" spc="-9" b="1" i="1">
                <a:latin typeface="Arial"/>
                <a:cs typeface="Arial"/>
              </a:rPr>
              <a:t> </a:t>
            </a:r>
            <a:r>
              <a:rPr dirty="0" smtClean="0" sz="2900" spc="0" b="1" i="1">
                <a:latin typeface="Arial"/>
                <a:cs typeface="Arial"/>
              </a:rPr>
              <a:t>t</a:t>
            </a:r>
            <a:r>
              <a:rPr dirty="0" smtClean="0" sz="2900" spc="9" b="1" i="1">
                <a:latin typeface="Arial"/>
                <a:cs typeface="Arial"/>
              </a:rPr>
              <a:t>e</a:t>
            </a:r>
            <a:r>
              <a:rPr dirty="0" smtClean="0" sz="2900" spc="0" b="1" i="1">
                <a:latin typeface="Arial"/>
                <a:cs typeface="Arial"/>
              </a:rPr>
              <a:t>rre</a:t>
            </a:r>
            <a:endParaRPr sz="2900">
              <a:latin typeface="Arial"/>
              <a:cs typeface="Arial"/>
            </a:endParaRPr>
          </a:p>
          <a:p>
            <a:pPr marL="41582" marR="19947">
              <a:lnSpc>
                <a:spcPct val="95825"/>
              </a:lnSpc>
            </a:pPr>
            <a:r>
              <a:rPr dirty="0" smtClean="0" sz="2900" spc="0" b="1" i="1">
                <a:latin typeface="Arial"/>
                <a:cs typeface="Arial"/>
              </a:rPr>
              <a:t>en</a:t>
            </a:r>
            <a:r>
              <a:rPr dirty="0" smtClean="0" sz="2900" spc="0" b="1" i="1">
                <a:latin typeface="Arial"/>
                <a:cs typeface="Arial"/>
              </a:rPr>
              <a:t> </a:t>
            </a:r>
            <a:r>
              <a:rPr dirty="0" smtClean="0" sz="2900" spc="0" b="1" i="1">
                <a:latin typeface="Arial"/>
                <a:cs typeface="Arial"/>
              </a:rPr>
              <a:t>cour</a:t>
            </a:r>
            <a:r>
              <a:rPr dirty="0" smtClean="0" sz="2900" spc="9" b="1" i="1">
                <a:latin typeface="Arial"/>
                <a:cs typeface="Arial"/>
              </a:rPr>
              <a:t>t</a:t>
            </a:r>
            <a:r>
              <a:rPr dirty="0" smtClean="0" sz="2900" spc="4" b="1" i="1">
                <a:latin typeface="Arial"/>
                <a:cs typeface="Arial"/>
              </a:rPr>
              <a:t>-</a:t>
            </a:r>
            <a:r>
              <a:rPr dirty="0" smtClean="0" sz="2900" spc="0" b="1" i="1">
                <a:latin typeface="Arial"/>
                <a:cs typeface="Arial"/>
              </a:rPr>
              <a:t>ci</a:t>
            </a:r>
            <a:r>
              <a:rPr dirty="0" smtClean="0" sz="2900" spc="-14" b="1" i="1">
                <a:latin typeface="Arial"/>
                <a:cs typeface="Arial"/>
              </a:rPr>
              <a:t>r</a:t>
            </a:r>
            <a:r>
              <a:rPr dirty="0" smtClean="0" sz="2900" spc="0" b="1" i="1">
                <a:latin typeface="Arial"/>
                <a:cs typeface="Arial"/>
              </a:rPr>
              <a:t>cu</a:t>
            </a:r>
            <a:r>
              <a:rPr dirty="0" smtClean="0" sz="2900" spc="-9" b="1" i="1">
                <a:latin typeface="Arial"/>
                <a:cs typeface="Arial"/>
              </a:rPr>
              <a:t>i</a:t>
            </a:r>
            <a:r>
              <a:rPr dirty="0" smtClean="0" sz="2900" spc="0" b="1" i="1">
                <a:latin typeface="Arial"/>
                <a:cs typeface="Arial"/>
              </a:rPr>
              <a:t>t</a:t>
            </a:r>
            <a:endParaRPr sz="2900">
              <a:latin typeface="Arial"/>
              <a:cs typeface="Arial"/>
            </a:endParaRPr>
          </a:p>
          <a:p>
            <a:pPr marL="139191" marR="55321">
              <a:lnSpc>
                <a:spcPct val="95825"/>
              </a:lnSpc>
              <a:spcBef>
                <a:spcPts val="145"/>
              </a:spcBef>
            </a:pPr>
            <a:r>
              <a:rPr dirty="0" smtClean="0" sz="2900" spc="-29" b="1" i="1">
                <a:latin typeface="Arial"/>
                <a:cs typeface="Arial"/>
              </a:rPr>
              <a:t>M</a:t>
            </a:r>
            <a:r>
              <a:rPr dirty="0" smtClean="0" sz="2900" spc="0" b="1" i="1">
                <a:latin typeface="Arial"/>
                <a:cs typeface="Arial"/>
              </a:rPr>
              <a:t>A</a:t>
            </a:r>
            <a:r>
              <a:rPr dirty="0" smtClean="0" sz="2900" spc="-209" b="1" i="1">
                <a:latin typeface="Arial"/>
                <a:cs typeface="Arial"/>
              </a:rPr>
              <a:t>L</a:t>
            </a:r>
            <a:r>
              <a:rPr dirty="0" smtClean="0" sz="2900" spc="0" b="1" i="1">
                <a:latin typeface="Arial"/>
                <a:cs typeface="Arial"/>
              </a:rPr>
              <a:t>T</a:t>
            </a:r>
            <a:r>
              <a:rPr dirty="0" smtClean="0" sz="2900" spc="25" b="1" i="1">
                <a:latin typeface="Arial"/>
                <a:cs typeface="Arial"/>
              </a:rPr>
              <a:t> </a:t>
            </a:r>
            <a:r>
              <a:rPr dirty="0" smtClean="0" sz="2900" spc="0" b="1" i="1">
                <a:latin typeface="Arial"/>
                <a:cs typeface="Arial"/>
              </a:rPr>
              <a:t>et</a:t>
            </a:r>
            <a:r>
              <a:rPr dirty="0" smtClean="0" sz="2900" spc="-14" b="1" i="1">
                <a:latin typeface="Arial"/>
                <a:cs typeface="Arial"/>
              </a:rPr>
              <a:t> </a:t>
            </a:r>
            <a:r>
              <a:rPr dirty="0" smtClean="0" sz="2900" spc="0" b="1" i="1">
                <a:latin typeface="Arial"/>
                <a:cs typeface="Arial"/>
              </a:rPr>
              <a:t>CC</a:t>
            </a:r>
            <a:endParaRPr sz="29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91920" y="5371750"/>
            <a:ext cx="2531469" cy="83616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3070"/>
              </a:lnSpc>
              <a:spcBef>
                <a:spcPts val="153"/>
              </a:spcBef>
            </a:pPr>
            <a:r>
              <a:rPr dirty="0" smtClean="0" sz="2900" spc="9" b="1" i="1">
                <a:latin typeface="Arial"/>
                <a:cs typeface="Arial"/>
              </a:rPr>
              <a:t>3</a:t>
            </a:r>
            <a:r>
              <a:rPr dirty="0" smtClean="0" sz="2900" spc="0" b="1" i="1">
                <a:latin typeface="Arial"/>
                <a:cs typeface="Arial"/>
              </a:rPr>
              <a:t>-</a:t>
            </a:r>
            <a:r>
              <a:rPr dirty="0" smtClean="0" sz="2900" spc="-19" b="1" i="1">
                <a:latin typeface="Arial"/>
                <a:cs typeface="Arial"/>
              </a:rPr>
              <a:t> </a:t>
            </a:r>
            <a:r>
              <a:rPr dirty="0" smtClean="0" sz="2900" spc="0" b="1" i="1">
                <a:latin typeface="Arial"/>
                <a:cs typeface="Arial"/>
              </a:rPr>
              <a:t>IDEN</a:t>
            </a:r>
            <a:r>
              <a:rPr dirty="0" smtClean="0" sz="2900" spc="4" b="1" i="1">
                <a:latin typeface="Arial"/>
                <a:cs typeface="Arial"/>
              </a:rPr>
              <a:t>T</a:t>
            </a:r>
            <a:r>
              <a:rPr dirty="0" smtClean="0" sz="2900" spc="0" b="1" i="1">
                <a:latin typeface="Arial"/>
                <a:cs typeface="Arial"/>
              </a:rPr>
              <a:t>IFIER</a:t>
            </a:r>
            <a:endParaRPr sz="2900">
              <a:latin typeface="Arial"/>
              <a:cs typeface="Arial"/>
            </a:endParaRPr>
          </a:p>
          <a:p>
            <a:pPr marL="128092" marR="156278" algn="ctr">
              <a:lnSpc>
                <a:spcPct val="95825"/>
              </a:lnSpc>
            </a:pPr>
            <a:r>
              <a:rPr dirty="0" smtClean="0" sz="2900" spc="-214" b="1" i="1">
                <a:latin typeface="Arial"/>
                <a:cs typeface="Arial"/>
              </a:rPr>
              <a:t>L</a:t>
            </a:r>
            <a:r>
              <a:rPr dirty="0" smtClean="0" sz="2900" spc="0" b="1" i="1">
                <a:latin typeface="Arial"/>
                <a:cs typeface="Arial"/>
              </a:rPr>
              <a:t>’OUVR</a:t>
            </a:r>
            <a:r>
              <a:rPr dirty="0" smtClean="0" sz="2900" spc="9" b="1" i="1">
                <a:latin typeface="Arial"/>
                <a:cs typeface="Arial"/>
              </a:rPr>
              <a:t>A</a:t>
            </a:r>
            <a:r>
              <a:rPr dirty="0" smtClean="0" sz="2900" spc="0" b="1" i="1">
                <a:latin typeface="Arial"/>
                <a:cs typeface="Arial"/>
              </a:rPr>
              <a:t>GE</a:t>
            </a:r>
            <a:endParaRPr sz="29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84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3924300" y="1484312"/>
            <a:ext cx="4876800" cy="44513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sz="28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dirty="0" smtClean="0" sz="2800" spc="25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79119" y="1435435"/>
            <a:ext cx="3457275" cy="3232335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91235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Premiè</a:t>
            </a:r>
            <a:r>
              <a:rPr dirty="0" smtClean="0" sz="2400" spc="-9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e</a:t>
            </a:r>
            <a:r>
              <a:rPr dirty="0" smtClean="0" sz="2400" spc="19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phase:</a:t>
            </a:r>
            <a:endParaRPr sz="2400">
              <a:latin typeface="Verdana"/>
              <a:cs typeface="Verdana"/>
            </a:endParaRPr>
          </a:p>
          <a:p>
            <a:pPr marL="12700" marR="929909">
              <a:lnSpc>
                <a:spcPct val="100328"/>
              </a:lnSpc>
              <a:spcBef>
                <a:spcPts val="913"/>
              </a:spcBef>
            </a:pPr>
            <a:r>
              <a:rPr dirty="0" smtClean="0" sz="2800" spc="0">
                <a:latin typeface="Arial"/>
                <a:cs typeface="Arial"/>
              </a:rPr>
              <a:t>L</a:t>
            </a:r>
            <a:r>
              <a:rPr dirty="0" smtClean="0" sz="2800" spc="9">
                <a:latin typeface="Arial"/>
                <a:cs typeface="Arial"/>
              </a:rPr>
              <a:t>e</a:t>
            </a:r>
            <a:r>
              <a:rPr dirty="0" smtClean="0" sz="2800" spc="0">
                <a:latin typeface="Arial"/>
                <a:cs typeface="Arial"/>
              </a:rPr>
              <a:t>s</a:t>
            </a:r>
            <a:r>
              <a:rPr dirty="0" smtClean="0" sz="2800" spc="-45">
                <a:latin typeface="Arial"/>
                <a:cs typeface="Arial"/>
              </a:rPr>
              <a:t> </a:t>
            </a:r>
            <a:r>
              <a:rPr dirty="0" smtClean="0" sz="2800" spc="0">
                <a:latin typeface="Arial"/>
                <a:cs typeface="Arial"/>
              </a:rPr>
              <a:t>o</a:t>
            </a:r>
            <a:r>
              <a:rPr dirty="0" smtClean="0" sz="2800" spc="9">
                <a:latin typeface="Arial"/>
                <a:cs typeface="Arial"/>
              </a:rPr>
              <a:t>r</a:t>
            </a:r>
            <a:r>
              <a:rPr dirty="0" smtClean="0" sz="2800" spc="0">
                <a:latin typeface="Arial"/>
                <a:cs typeface="Arial"/>
              </a:rPr>
              <a:t>g</a:t>
            </a:r>
            <a:r>
              <a:rPr dirty="0" smtClean="0" sz="2800" spc="9">
                <a:latin typeface="Arial"/>
                <a:cs typeface="Arial"/>
              </a:rPr>
              <a:t>a</a:t>
            </a:r>
            <a:r>
              <a:rPr dirty="0" smtClean="0" sz="2800" spc="0">
                <a:latin typeface="Arial"/>
                <a:cs typeface="Arial"/>
              </a:rPr>
              <a:t>n</a:t>
            </a:r>
            <a:r>
              <a:rPr dirty="0" smtClean="0" sz="2800" spc="9">
                <a:latin typeface="Arial"/>
                <a:cs typeface="Arial"/>
              </a:rPr>
              <a:t>e</a:t>
            </a:r>
            <a:r>
              <a:rPr dirty="0" smtClean="0" sz="2800" spc="0">
                <a:latin typeface="Arial"/>
                <a:cs typeface="Arial"/>
              </a:rPr>
              <a:t>s</a:t>
            </a:r>
            <a:r>
              <a:rPr dirty="0" smtClean="0" sz="2800" spc="-101">
                <a:latin typeface="Arial"/>
                <a:cs typeface="Arial"/>
              </a:rPr>
              <a:t> </a:t>
            </a:r>
            <a:r>
              <a:rPr dirty="0" smtClean="0" sz="2800" spc="0">
                <a:latin typeface="Arial"/>
                <a:cs typeface="Arial"/>
              </a:rPr>
              <a:t>de</a:t>
            </a:r>
            <a:r>
              <a:rPr dirty="0" smtClean="0" sz="2800" spc="0">
                <a:latin typeface="Arial"/>
                <a:cs typeface="Arial"/>
              </a:rPr>
              <a:t> </a:t>
            </a:r>
            <a:r>
              <a:rPr dirty="0" smtClean="0" sz="2800" spc="0">
                <a:latin typeface="Arial"/>
                <a:cs typeface="Arial"/>
              </a:rPr>
              <a:t>s</a:t>
            </a:r>
            <a:r>
              <a:rPr dirty="0" smtClean="0" sz="2800" spc="9">
                <a:latin typeface="Arial"/>
                <a:cs typeface="Arial"/>
              </a:rPr>
              <a:t>é</a:t>
            </a:r>
            <a:r>
              <a:rPr dirty="0" smtClean="0" sz="2800" spc="0">
                <a:latin typeface="Arial"/>
                <a:cs typeface="Arial"/>
              </a:rPr>
              <a:t>p</a:t>
            </a:r>
            <a:r>
              <a:rPr dirty="0" smtClean="0" sz="2800" spc="9">
                <a:latin typeface="Arial"/>
                <a:cs typeface="Arial"/>
              </a:rPr>
              <a:t>a</a:t>
            </a:r>
            <a:r>
              <a:rPr dirty="0" smtClean="0" sz="2800" spc="0">
                <a:latin typeface="Arial"/>
                <a:cs typeface="Arial"/>
              </a:rPr>
              <a:t>r</a:t>
            </a:r>
            <a:r>
              <a:rPr dirty="0" smtClean="0" sz="2800" spc="9">
                <a:latin typeface="Arial"/>
                <a:cs typeface="Arial"/>
              </a:rPr>
              <a:t>a</a:t>
            </a:r>
            <a:r>
              <a:rPr dirty="0" smtClean="0" sz="2800" spc="0">
                <a:latin typeface="Arial"/>
                <a:cs typeface="Arial"/>
              </a:rPr>
              <a:t>ti</a:t>
            </a:r>
            <a:r>
              <a:rPr dirty="0" smtClean="0" sz="2800" spc="9">
                <a:latin typeface="Arial"/>
                <a:cs typeface="Arial"/>
              </a:rPr>
              <a:t>o</a:t>
            </a:r>
            <a:r>
              <a:rPr dirty="0" smtClean="0" sz="2800" spc="0">
                <a:latin typeface="Arial"/>
                <a:cs typeface="Arial"/>
              </a:rPr>
              <a:t>n:</a:t>
            </a:r>
            <a:endParaRPr sz="2800">
              <a:latin typeface="Arial"/>
              <a:cs typeface="Arial"/>
            </a:endParaRPr>
          </a:p>
          <a:p>
            <a:pPr marL="12700" marR="45765">
              <a:lnSpc>
                <a:spcPct val="101277"/>
              </a:lnSpc>
              <a:spcBef>
                <a:spcPts val="2024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 </a:t>
            </a:r>
            <a:r>
              <a:rPr dirty="0" smtClean="0" sz="1800" spc="114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onneurs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  <a:spcBef>
                <a:spcPts val="108"/>
              </a:spcBef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0">
                <a:latin typeface="Times New Roman"/>
                <a:cs typeface="Times New Roman"/>
              </a:rPr>
              <a:t>  </a:t>
            </a:r>
            <a:r>
              <a:rPr dirty="0" smtClean="0" baseline="-1610" sz="2700" spc="114">
                <a:latin typeface="Times New Roman"/>
                <a:cs typeface="Times New Roman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cou</a:t>
            </a:r>
            <a:r>
              <a:rPr dirty="0" smtClean="0" baseline="-1523" sz="2700" spc="-3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ant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0">
                <a:latin typeface="Times New Roman"/>
                <a:cs typeface="Times New Roman"/>
              </a:rPr>
              <a:t>  </a:t>
            </a:r>
            <a:r>
              <a:rPr dirty="0" smtClean="0" baseline="-1610" sz="2700" spc="114">
                <a:latin typeface="Times New Roman"/>
                <a:cs typeface="Times New Roman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-3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de</a:t>
            </a:r>
            <a:r>
              <a:rPr dirty="0" smtClean="0" baseline="-1523" sz="2700" spc="1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fus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-4">
                <a:latin typeface="Verdana"/>
                <a:cs typeface="Verdana"/>
              </a:rPr>
              <a:t>b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0">
                <a:latin typeface="Times New Roman"/>
                <a:cs typeface="Times New Roman"/>
              </a:rPr>
              <a:t>  </a:t>
            </a:r>
            <a:r>
              <a:rPr dirty="0" smtClean="0" baseline="-1610" sz="2700" spc="114">
                <a:latin typeface="Times New Roman"/>
                <a:cs typeface="Times New Roman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ar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é</a:t>
            </a:r>
            <a:r>
              <a:rPr dirty="0" smtClean="0" baseline="-1523" sz="2700" spc="-9">
                <a:latin typeface="Verdana"/>
                <a:cs typeface="Verdana"/>
              </a:rPr>
              <a:t>b</a:t>
            </a:r>
            <a:r>
              <a:rPr dirty="0" smtClean="0" baseline="-1523" sz="2700" spc="0">
                <a:latin typeface="Verdana"/>
                <a:cs typeface="Verdana"/>
              </a:rPr>
              <a:t>rocha</a:t>
            </a:r>
            <a:r>
              <a:rPr dirty="0" smtClean="0" baseline="-1523" sz="2700" spc="-4">
                <a:latin typeface="Verdana"/>
                <a:cs typeface="Verdana"/>
              </a:rPr>
              <a:t>b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 marR="45765">
              <a:lnSpc>
                <a:spcPts val="2160"/>
              </a:lnSpc>
            </a:pPr>
            <a:r>
              <a:rPr dirty="0" smtClean="0" baseline="-1668" sz="2700" spc="0">
                <a:latin typeface="Wingdings"/>
                <a:cs typeface="Wingdings"/>
              </a:rPr>
              <a:t></a:t>
            </a:r>
            <a:r>
              <a:rPr dirty="0" smtClean="0" baseline="-1610" sz="2700" spc="0">
                <a:latin typeface="Times New Roman"/>
                <a:cs typeface="Times New Roman"/>
              </a:rPr>
              <a:t>  </a:t>
            </a:r>
            <a:r>
              <a:rPr dirty="0" smtClean="0" baseline="-1610" sz="2700" spc="114">
                <a:latin typeface="Times New Roman"/>
                <a:cs typeface="Times New Roman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ar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de</a:t>
            </a:r>
            <a:r>
              <a:rPr dirty="0" smtClean="0" baseline="-1523" sz="2700" spc="1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comman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e,</a:t>
            </a:r>
            <a:endParaRPr sz="1800">
              <a:latin typeface="Verdana"/>
              <a:cs typeface="Verdana"/>
            </a:endParaRPr>
          </a:p>
          <a:p>
            <a:pPr marL="469950" marR="45765">
              <a:lnSpc>
                <a:spcPts val="2160"/>
              </a:lnSpc>
            </a:pPr>
            <a:r>
              <a:rPr dirty="0" smtClean="0" baseline="-1668" sz="2700" spc="0">
                <a:latin typeface="Wingdings"/>
                <a:cs typeface="Wingdings"/>
              </a:rPr>
              <a:t></a:t>
            </a:r>
            <a:r>
              <a:rPr dirty="0" smtClean="0" baseline="-1610" sz="2700" spc="0">
                <a:latin typeface="Times New Roman"/>
                <a:cs typeface="Times New Roman"/>
              </a:rPr>
              <a:t>   </a:t>
            </a:r>
            <a:r>
              <a:rPr dirty="0" smtClean="0" baseline="-1610" sz="2700" spc="270">
                <a:latin typeface="Times New Roman"/>
                <a:cs typeface="Times New Roman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1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rot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ct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468354" y="1435435"/>
            <a:ext cx="379321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la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880856" y="1435435"/>
            <a:ext cx="1896302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4" b="1">
                <a:latin typeface="Verdana"/>
                <a:cs typeface="Verdana"/>
              </a:rPr>
              <a:t>s</a:t>
            </a:r>
            <a:r>
              <a:rPr dirty="0" smtClean="0" sz="2400" spc="0" b="1">
                <a:latin typeface="Verdana"/>
                <a:cs typeface="Verdana"/>
              </a:rPr>
              <a:t>éparati</a:t>
            </a:r>
            <a:r>
              <a:rPr dirty="0" smtClean="0" sz="2400" spc="-14" b="1">
                <a:latin typeface="Verdana"/>
                <a:cs typeface="Verdana"/>
              </a:rPr>
              <a:t>o</a:t>
            </a:r>
            <a:r>
              <a:rPr dirty="0" smtClean="0" sz="2400" spc="0" b="1">
                <a:latin typeface="Verdana"/>
                <a:cs typeface="Verdana"/>
              </a:rPr>
              <a:t>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810339" y="1435435"/>
            <a:ext cx="487023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de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31153" y="1435435"/>
            <a:ext cx="1669304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l</a:t>
            </a:r>
            <a:r>
              <a:rPr dirty="0" smtClean="0" sz="2400" spc="-9" b="1">
                <a:latin typeface="Verdana"/>
                <a:cs typeface="Verdana"/>
              </a:rPr>
              <a:t>’</a:t>
            </a:r>
            <a:r>
              <a:rPr dirty="0" smtClean="0" sz="2400" spc="0" b="1">
                <a:latin typeface="Verdana"/>
                <a:cs typeface="Verdana"/>
              </a:rPr>
              <a:t>o</a:t>
            </a:r>
            <a:r>
              <a:rPr dirty="0" smtClean="0" sz="2400" spc="-9" b="1">
                <a:latin typeface="Verdana"/>
                <a:cs typeface="Verdana"/>
              </a:rPr>
              <a:t>u</a:t>
            </a:r>
            <a:r>
              <a:rPr dirty="0" smtClean="0" sz="2400" spc="0" b="1">
                <a:latin typeface="Verdana"/>
                <a:cs typeface="Verdana"/>
              </a:rPr>
              <a:t>v</a:t>
            </a:r>
            <a:r>
              <a:rPr dirty="0" smtClean="0" sz="2400" spc="-4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age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36370" y="4684136"/>
            <a:ext cx="3276541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</a:t>
            </a:r>
            <a:r>
              <a:rPr dirty="0" smtClean="0" sz="1800" spc="0">
                <a:latin typeface="Times New Roman"/>
                <a:cs typeface="Times New Roman"/>
              </a:rPr>
              <a:t>   </a:t>
            </a:r>
            <a:r>
              <a:rPr dirty="0" smtClean="0" sz="1800" spc="27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cou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ure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'ur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85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4427601" y="1631950"/>
            <a:ext cx="4487799" cy="4244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063040" y="2429129"/>
            <a:ext cx="434340" cy="0"/>
          </a:xfrm>
          <a:custGeom>
            <a:avLst/>
            <a:gdLst/>
            <a:ahLst/>
            <a:cxnLst/>
            <a:rect l="l" t="t" r="r" b="b"/>
            <a:pathLst>
              <a:path w="434340" h="0">
                <a:moveTo>
                  <a:pt x="0" y="0"/>
                </a:moveTo>
                <a:lnTo>
                  <a:pt x="434340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1497330" y="2429129"/>
            <a:ext cx="99059" cy="0"/>
          </a:xfrm>
          <a:custGeom>
            <a:avLst/>
            <a:gdLst/>
            <a:ahLst/>
            <a:cxnLst/>
            <a:rect l="l" t="t" r="r" b="b"/>
            <a:pathLst>
              <a:path w="99059" h="0">
                <a:moveTo>
                  <a:pt x="0" y="0"/>
                </a:moveTo>
                <a:lnTo>
                  <a:pt x="99059" y="0"/>
                </a:lnTo>
              </a:path>
            </a:pathLst>
          </a:custGeom>
          <a:ln w="27178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1596390" y="2429129"/>
            <a:ext cx="1228343" cy="0"/>
          </a:xfrm>
          <a:custGeom>
            <a:avLst/>
            <a:gdLst/>
            <a:ahLst/>
            <a:cxnLst/>
            <a:rect l="l" t="t" r="r" b="b"/>
            <a:pathLst>
              <a:path w="1228343" h="0">
                <a:moveTo>
                  <a:pt x="0" y="0"/>
                </a:moveTo>
                <a:lnTo>
                  <a:pt x="1228343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2824734" y="2429129"/>
            <a:ext cx="99060" cy="0"/>
          </a:xfrm>
          <a:custGeom>
            <a:avLst/>
            <a:gdLst/>
            <a:ahLst/>
            <a:cxnLst/>
            <a:rect l="l" t="t" r="r" b="b"/>
            <a:pathLst>
              <a:path w="99060" h="0">
                <a:moveTo>
                  <a:pt x="0" y="0"/>
                </a:moveTo>
                <a:lnTo>
                  <a:pt x="99060" y="0"/>
                </a:lnTo>
              </a:path>
            </a:pathLst>
          </a:custGeom>
          <a:ln w="27178">
            <a:solidFill>
              <a:srgbClr val="333399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/>
          <p:nvPr/>
        </p:nvSpPr>
        <p:spPr>
          <a:xfrm>
            <a:off x="2923794" y="2429129"/>
            <a:ext cx="1783080" cy="0"/>
          </a:xfrm>
          <a:custGeom>
            <a:avLst/>
            <a:gdLst/>
            <a:ahLst/>
            <a:cxnLst/>
            <a:rect l="l" t="t" r="r" b="b"/>
            <a:pathLst>
              <a:path w="1783080" h="0">
                <a:moveTo>
                  <a:pt x="0" y="0"/>
                </a:moveTo>
                <a:lnTo>
                  <a:pt x="1783080" y="0"/>
                </a:lnTo>
              </a:path>
            </a:pathLst>
          </a:custGeom>
          <a:ln w="27178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4699000" y="3079750"/>
            <a:ext cx="762000" cy="13477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sz="28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dirty="0" smtClean="0" sz="2800" spc="25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0442" y="1507748"/>
            <a:ext cx="4076186" cy="95101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64997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latin typeface="Verdana"/>
                <a:cs typeface="Verdana"/>
              </a:rPr>
              <a:t>Deuxi</a:t>
            </a:r>
            <a:r>
              <a:rPr dirty="0" smtClean="0" sz="2800" spc="4" b="1">
                <a:latin typeface="Verdana"/>
                <a:cs typeface="Verdana"/>
              </a:rPr>
              <a:t>è</a:t>
            </a:r>
            <a:r>
              <a:rPr dirty="0" smtClean="0" sz="2800" spc="0" b="1">
                <a:latin typeface="Verdana"/>
                <a:cs typeface="Verdana"/>
              </a:rPr>
              <a:t>me</a:t>
            </a:r>
            <a:r>
              <a:rPr dirty="0" smtClean="0" sz="2800" spc="-111" b="1">
                <a:latin typeface="Verdana"/>
                <a:cs typeface="Verdana"/>
              </a:rPr>
              <a:t> </a:t>
            </a:r>
            <a:r>
              <a:rPr dirty="0" smtClean="0" sz="2800" spc="0" b="1">
                <a:latin typeface="Verdana"/>
                <a:cs typeface="Verdana"/>
              </a:rPr>
              <a:t>phas</a:t>
            </a:r>
            <a:r>
              <a:rPr dirty="0" smtClean="0" sz="2800" spc="4" b="1">
                <a:latin typeface="Verdana"/>
                <a:cs typeface="Verdana"/>
              </a:rPr>
              <a:t>e</a:t>
            </a:r>
            <a:r>
              <a:rPr dirty="0" smtClean="0" sz="2800" spc="0" b="1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  <a:p>
            <a:pPr marL="12700" marR="53263">
              <a:lnSpc>
                <a:spcPct val="95825"/>
              </a:lnSpc>
              <a:spcBef>
                <a:spcPts val="1080"/>
              </a:spcBef>
            </a:pPr>
            <a:r>
              <a:rPr dirty="0" smtClean="0" sz="2800" spc="-4">
                <a:latin typeface="Arial"/>
                <a:cs typeface="Arial"/>
              </a:rPr>
              <a:t>E</a:t>
            </a:r>
            <a:r>
              <a:rPr dirty="0" smtClean="0" sz="2800" spc="0">
                <a:latin typeface="Arial"/>
                <a:cs typeface="Arial"/>
              </a:rPr>
              <a:t>n</a:t>
            </a:r>
            <a:r>
              <a:rPr dirty="0" smtClean="0" sz="2800" spc="-19">
                <a:latin typeface="Arial"/>
                <a:cs typeface="Arial"/>
              </a:rPr>
              <a:t> </a:t>
            </a:r>
            <a:r>
              <a:rPr dirty="0" smtClean="0" sz="2800" spc="0">
                <a:latin typeface="Arial"/>
                <a:cs typeface="Arial"/>
              </a:rPr>
              <a:t>p</a:t>
            </a:r>
            <a:r>
              <a:rPr dirty="0" smtClean="0" sz="2800" spc="9">
                <a:latin typeface="Arial"/>
                <a:cs typeface="Arial"/>
              </a:rPr>
              <a:t>o</a:t>
            </a:r>
            <a:r>
              <a:rPr dirty="0" smtClean="0" sz="2800" spc="0">
                <a:latin typeface="Arial"/>
                <a:cs typeface="Arial"/>
              </a:rPr>
              <a:t>s</a:t>
            </a:r>
            <a:r>
              <a:rPr dirty="0" smtClean="0" sz="2800" spc="4">
                <a:latin typeface="Arial"/>
                <a:cs typeface="Arial"/>
              </a:rPr>
              <a:t>i</a:t>
            </a:r>
            <a:r>
              <a:rPr dirty="0" smtClean="0" sz="2800" spc="0">
                <a:latin typeface="Arial"/>
                <a:cs typeface="Arial"/>
              </a:rPr>
              <a:t>ti</a:t>
            </a:r>
            <a:r>
              <a:rPr dirty="0" smtClean="0" sz="2800" spc="9">
                <a:latin typeface="Arial"/>
                <a:cs typeface="Arial"/>
              </a:rPr>
              <a:t>o</a:t>
            </a:r>
            <a:r>
              <a:rPr dirty="0" smtClean="0" sz="2800" spc="0">
                <a:latin typeface="Arial"/>
                <a:cs typeface="Arial"/>
              </a:rPr>
              <a:t>n</a:t>
            </a:r>
            <a:r>
              <a:rPr dirty="0" smtClean="0" sz="2800" spc="-76">
                <a:latin typeface="Arial"/>
                <a:cs typeface="Arial"/>
              </a:rPr>
              <a:t> </a:t>
            </a:r>
            <a:r>
              <a:rPr dirty="0" smtClean="0" sz="2800" spc="0">
                <a:latin typeface="Arial"/>
                <a:cs typeface="Arial"/>
              </a:rPr>
              <a:t>d</a:t>
            </a:r>
            <a:r>
              <a:rPr dirty="0" smtClean="0" sz="2800" spc="4">
                <a:latin typeface="Arial"/>
                <a:cs typeface="Arial"/>
              </a:rPr>
              <a:t>’</a:t>
            </a:r>
            <a:r>
              <a:rPr dirty="0" smtClean="0" sz="2800" spc="0">
                <a:latin typeface="Arial"/>
                <a:cs typeface="Arial"/>
              </a:rPr>
              <a:t>o</a:t>
            </a:r>
            <a:r>
              <a:rPr dirty="0" smtClean="0" sz="2800" spc="9">
                <a:latin typeface="Arial"/>
                <a:cs typeface="Arial"/>
              </a:rPr>
              <a:t>u</a:t>
            </a:r>
            <a:r>
              <a:rPr dirty="0" smtClean="0" sz="2800" spc="0">
                <a:latin typeface="Arial"/>
                <a:cs typeface="Arial"/>
              </a:rPr>
              <a:t>v</a:t>
            </a:r>
            <a:r>
              <a:rPr dirty="0" smtClean="0" sz="2800" spc="9">
                <a:latin typeface="Arial"/>
                <a:cs typeface="Arial"/>
              </a:rPr>
              <a:t>e</a:t>
            </a:r>
            <a:r>
              <a:rPr dirty="0" smtClean="0" sz="2800" spc="0">
                <a:latin typeface="Arial"/>
                <a:cs typeface="Arial"/>
              </a:rPr>
              <a:t>rt</a:t>
            </a:r>
            <a:r>
              <a:rPr dirty="0" smtClean="0" sz="2800" spc="9">
                <a:latin typeface="Arial"/>
                <a:cs typeface="Arial"/>
              </a:rPr>
              <a:t>u</a:t>
            </a:r>
            <a:r>
              <a:rPr dirty="0" smtClean="0" sz="2800" spc="0">
                <a:latin typeface="Arial"/>
                <a:cs typeface="Arial"/>
              </a:rPr>
              <a:t>r</a:t>
            </a:r>
            <a:r>
              <a:rPr dirty="0" smtClean="0" sz="2800" spc="25">
                <a:latin typeface="Arial"/>
                <a:cs typeface="Arial"/>
              </a:rPr>
              <a:t>e</a:t>
            </a:r>
            <a:r>
              <a:rPr dirty="0" smtClean="0" sz="2800" spc="0">
                <a:solidFill>
                  <a:srgbClr val="333399"/>
                </a:solidFill>
                <a:latin typeface="Arial"/>
                <a:cs typeface="Arial"/>
              </a:rPr>
              <a:t>:</a:t>
            </a:r>
            <a:endParaRPr sz="2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72834" y="1507748"/>
            <a:ext cx="43722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latin typeface="Verdana"/>
                <a:cs typeface="Verdana"/>
              </a:rPr>
              <a:t>la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653984" y="1507748"/>
            <a:ext cx="2916438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latin typeface="Verdana"/>
                <a:cs typeface="Verdana"/>
              </a:rPr>
              <a:t>conda</a:t>
            </a:r>
            <a:r>
              <a:rPr dirty="0" smtClean="0" sz="2800" spc="4" b="1">
                <a:latin typeface="Verdana"/>
                <a:cs typeface="Verdana"/>
              </a:rPr>
              <a:t>m</a:t>
            </a:r>
            <a:r>
              <a:rPr dirty="0" smtClean="0" sz="2800" spc="0" b="1">
                <a:latin typeface="Verdana"/>
                <a:cs typeface="Verdana"/>
              </a:rPr>
              <a:t>nation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94917" y="2924551"/>
            <a:ext cx="3412141" cy="6694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Immo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'o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ane</a:t>
            </a:r>
            <a:endParaRPr sz="1800">
              <a:latin typeface="Verdana"/>
              <a:cs typeface="Verdana"/>
            </a:endParaRPr>
          </a:p>
          <a:p>
            <a:pPr marL="12700" marR="34883">
              <a:lnSpc>
                <a:spcPct val="101277"/>
              </a:lnSpc>
              <a:spcBef>
                <a:spcPts val="952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na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1455" y="3610351"/>
            <a:ext cx="1773893" cy="52862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9">
                <a:latin typeface="Verdana"/>
                <a:cs typeface="Verdana"/>
              </a:rPr>
              <a:t>v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rou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34289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ou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9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rru</a:t>
            </a:r>
            <a:r>
              <a:rPr dirty="0" smtClean="0" baseline="-1523" sz="2700" spc="-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e</a:t>
            </a:r>
            <a:r>
              <a:rPr dirty="0" smtClean="0" baseline="-1523" sz="2700" spc="-1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354832" y="3610351"/>
            <a:ext cx="109821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(ca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194917" y="4296405"/>
            <a:ext cx="3453369" cy="10773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9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ouv</a:t>
            </a:r>
            <a:r>
              <a:rPr dirty="0" smtClean="0" sz="1800" spc="-3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4">
                <a:latin typeface="Verdana"/>
                <a:cs typeface="Verdana"/>
              </a:rPr>
              <a:t>B</a:t>
            </a:r>
            <a:r>
              <a:rPr dirty="0" smtClean="0" sz="1800" spc="-25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endParaRPr sz="1800">
              <a:latin typeface="Verdana"/>
              <a:cs typeface="Verdana"/>
            </a:endParaRPr>
          </a:p>
          <a:p>
            <a:pPr marL="299237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'</a:t>
            </a:r>
            <a:r>
              <a:rPr dirty="0" smtClean="0" baseline="-1523" sz="2700" spc="-4">
                <a:latin typeface="Verdana"/>
                <a:cs typeface="Verdana"/>
              </a:rPr>
              <a:t>a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os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d</a:t>
            </a:r>
            <a:r>
              <a:rPr dirty="0" smtClean="0" baseline="-1523" sz="2700" spc="-4">
                <a:latin typeface="Verdana"/>
                <a:cs typeface="Verdana"/>
              </a:rPr>
              <a:t>'</a:t>
            </a:r>
            <a:r>
              <a:rPr dirty="0" smtClean="0" baseline="-1523" sz="2700" spc="0">
                <a:latin typeface="Verdana"/>
                <a:cs typeface="Verdana"/>
              </a:rPr>
              <a:t>une</a:t>
            </a:r>
            <a:r>
              <a:rPr dirty="0" smtClean="0" baseline="-1523" sz="2700" spc="25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anca</a:t>
            </a:r>
            <a:r>
              <a:rPr dirty="0" smtClean="0" baseline="-1523" sz="2700" spc="-4">
                <a:latin typeface="Verdana"/>
                <a:cs typeface="Verdana"/>
              </a:rPr>
              <a:t>r</a:t>
            </a:r>
            <a:r>
              <a:rPr dirty="0" smtClean="0" baseline="-1523" sz="2700" spc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  <a:p>
            <a:pPr marL="299237" marR="41673">
              <a:lnSpc>
                <a:spcPts val="2160"/>
              </a:lnSpc>
            </a:pP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nte</a:t>
            </a:r>
            <a:r>
              <a:rPr dirty="0" smtClean="0" baseline="-1523" sz="2700" spc="-4">
                <a:latin typeface="Verdana"/>
                <a:cs typeface="Verdana"/>
              </a:rPr>
              <a:t>r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sant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4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manœuvre</a:t>
            </a:r>
            <a:endParaRPr sz="1800">
              <a:latin typeface="Verdana"/>
              <a:cs typeface="Verdana"/>
            </a:endParaRPr>
          </a:p>
          <a:p>
            <a:pPr marL="299237" marR="41673">
              <a:lnSpc>
                <a:spcPts val="2165"/>
              </a:lnSpc>
              <a:spcBef>
                <a:spcPts val="0"/>
              </a:spcBef>
            </a:pP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u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-9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osit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f</a:t>
            </a:r>
            <a:r>
              <a:rPr dirty="0" smtClean="0" baseline="-1523" sz="2700" spc="1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st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9">
                <a:latin typeface="Verdana"/>
                <a:cs typeface="Verdana"/>
              </a:rPr>
              <a:t>d</a:t>
            </a:r>
            <a:r>
              <a:rPr dirty="0" smtClean="0" baseline="-1523" sz="2700" spc="0">
                <a:latin typeface="Verdana"/>
                <a:cs typeface="Verdana"/>
              </a:rPr>
              <a:t>m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se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3886200" y="1773301"/>
            <a:ext cx="5257800" cy="41766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319154" y="489464"/>
            <a:ext cx="432686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dirty="0" smtClean="0" sz="2800" spc="25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09268" y="1434596"/>
            <a:ext cx="3170801" cy="18349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140409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latin typeface="Verdana"/>
                <a:cs typeface="Verdana"/>
              </a:rPr>
              <a:t>Troisi</a:t>
            </a:r>
            <a:r>
              <a:rPr dirty="0" smtClean="0" sz="2800" spc="9" b="1">
                <a:latin typeface="Verdana"/>
                <a:cs typeface="Verdana"/>
              </a:rPr>
              <a:t>è</a:t>
            </a:r>
            <a:r>
              <a:rPr dirty="0" smtClean="0" sz="2800" spc="0" b="1">
                <a:latin typeface="Verdana"/>
                <a:cs typeface="Verdana"/>
              </a:rPr>
              <a:t>me</a:t>
            </a:r>
            <a:endParaRPr sz="2800">
              <a:latin typeface="Verdana"/>
              <a:cs typeface="Verdana"/>
            </a:endParaRPr>
          </a:p>
          <a:p>
            <a:pPr marL="12700" marR="53263">
              <a:lnSpc>
                <a:spcPct val="95825"/>
              </a:lnSpc>
              <a:spcBef>
                <a:spcPts val="2230"/>
              </a:spcBef>
            </a:pPr>
            <a:r>
              <a:rPr dirty="0" smtClean="0" sz="2400" spc="0">
                <a:latin typeface="Arial"/>
                <a:cs typeface="Arial"/>
              </a:rPr>
              <a:t>N</a:t>
            </a:r>
            <a:r>
              <a:rPr dirty="0" smtClean="0" sz="2400" spc="-4">
                <a:latin typeface="Arial"/>
                <a:cs typeface="Arial"/>
              </a:rPr>
              <a:t>é</a:t>
            </a:r>
            <a:r>
              <a:rPr dirty="0" smtClean="0" sz="2400" spc="0">
                <a:latin typeface="Arial"/>
                <a:cs typeface="Arial"/>
              </a:rPr>
              <a:t>cess</a:t>
            </a:r>
            <a:r>
              <a:rPr dirty="0" smtClean="0" sz="2400" spc="-4">
                <a:latin typeface="Arial"/>
                <a:cs typeface="Arial"/>
              </a:rPr>
              <a:t>i</a:t>
            </a:r>
            <a:r>
              <a:rPr dirty="0" smtClean="0" sz="2400" spc="0">
                <a:latin typeface="Arial"/>
                <a:cs typeface="Arial"/>
              </a:rPr>
              <a:t>te:</a:t>
            </a:r>
            <a:endParaRPr sz="2400">
              <a:latin typeface="Arial"/>
              <a:cs typeface="Arial"/>
            </a:endParaRPr>
          </a:p>
          <a:p>
            <a:pPr marL="12700" marR="635592">
              <a:lnSpc>
                <a:spcPct val="100041"/>
              </a:lnSpc>
              <a:spcBef>
                <a:spcPts val="201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375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la</a:t>
            </a:r>
            <a:r>
              <a:rPr dirty="0" smtClean="0" sz="1800" spc="-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co</a:t>
            </a:r>
            <a:r>
              <a:rPr dirty="0" smtClean="0" sz="1800" spc="-4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-9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iss</a:t>
            </a:r>
            <a:r>
              <a:rPr dirty="0" smtClean="0" sz="1800" spc="-9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nce</a:t>
            </a:r>
            <a:r>
              <a:rPr dirty="0" smtClean="0" sz="1800" spc="2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de</a:t>
            </a:r>
            <a:r>
              <a:rPr dirty="0" smtClean="0" sz="1800" spc="-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la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situ</a:t>
            </a:r>
            <a:r>
              <a:rPr dirty="0" smtClean="0" sz="1800" spc="-9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tion</a:t>
            </a:r>
            <a:r>
              <a:rPr dirty="0" smtClean="0" sz="1800" spc="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g</a:t>
            </a:r>
            <a:r>
              <a:rPr dirty="0" smtClean="0" sz="1800" spc="-9">
                <a:latin typeface="Arial"/>
                <a:cs typeface="Arial"/>
              </a:rPr>
              <a:t>é</a:t>
            </a:r>
            <a:r>
              <a:rPr dirty="0" smtClean="0" sz="1800" spc="0">
                <a:latin typeface="Arial"/>
                <a:cs typeface="Arial"/>
              </a:rPr>
              <a:t>o</a:t>
            </a:r>
            <a:r>
              <a:rPr dirty="0" smtClean="0" sz="1800" spc="-9">
                <a:latin typeface="Arial"/>
                <a:cs typeface="Arial"/>
              </a:rPr>
              <a:t>g</a:t>
            </a:r>
            <a:r>
              <a:rPr dirty="0" smtClean="0" sz="1800" spc="0">
                <a:latin typeface="Arial"/>
                <a:cs typeface="Arial"/>
              </a:rPr>
              <a:t>ra</a:t>
            </a:r>
            <a:r>
              <a:rPr dirty="0" smtClean="0" sz="1800" spc="-9">
                <a:latin typeface="Arial"/>
                <a:cs typeface="Arial"/>
              </a:rPr>
              <a:t>p</a:t>
            </a:r>
            <a:r>
              <a:rPr dirty="0" smtClean="0" sz="1800" spc="0">
                <a:latin typeface="Arial"/>
                <a:cs typeface="Arial"/>
              </a:rPr>
              <a:t>h</a:t>
            </a:r>
            <a:r>
              <a:rPr dirty="0" smtClean="0" sz="1800" spc="-9">
                <a:latin typeface="Arial"/>
                <a:cs typeface="Arial"/>
              </a:rPr>
              <a:t>i</a:t>
            </a:r>
            <a:r>
              <a:rPr dirty="0" smtClean="0" sz="1800" spc="0">
                <a:latin typeface="Arial"/>
                <a:cs typeface="Arial"/>
              </a:rPr>
              <a:t>q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e,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326694" y="1434596"/>
            <a:ext cx="1406829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latin typeface="Verdana"/>
                <a:cs typeface="Verdana"/>
              </a:rPr>
              <a:t>phas</a:t>
            </a:r>
            <a:r>
              <a:rPr dirty="0" smtClean="0" sz="2800" spc="4" b="1">
                <a:latin typeface="Verdana"/>
                <a:cs typeface="Verdana"/>
              </a:rPr>
              <a:t>e</a:t>
            </a:r>
            <a:r>
              <a:rPr dirty="0" smtClean="0" sz="2800" spc="0" b="1">
                <a:latin typeface="Verdana"/>
                <a:cs typeface="Verdana"/>
              </a:rPr>
              <a:t>: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79730" y="1434596"/>
            <a:ext cx="2720336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latin typeface="Verdana"/>
                <a:cs typeface="Verdana"/>
              </a:rPr>
              <a:t>id</a:t>
            </a:r>
            <a:r>
              <a:rPr dirty="0" smtClean="0" sz="2800" spc="4" b="1">
                <a:latin typeface="Verdana"/>
                <a:cs typeface="Verdana"/>
              </a:rPr>
              <a:t>e</a:t>
            </a:r>
            <a:r>
              <a:rPr dirty="0" smtClean="0" sz="2800" spc="0" b="1">
                <a:latin typeface="Verdana"/>
                <a:cs typeface="Verdana"/>
              </a:rPr>
              <a:t>ntificati</a:t>
            </a:r>
            <a:r>
              <a:rPr dirty="0" smtClean="0" sz="2800" spc="14" b="1">
                <a:latin typeface="Verdana"/>
                <a:cs typeface="Verdana"/>
              </a:rPr>
              <a:t>o</a:t>
            </a:r>
            <a:r>
              <a:rPr dirty="0" smtClean="0" sz="2800" spc="0" b="1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9268" y="3564268"/>
            <a:ext cx="241198" cy="25399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95730" y="3564183"/>
            <a:ext cx="1950897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Arial"/>
                <a:cs typeface="Arial"/>
              </a:rPr>
              <a:t>la</a:t>
            </a:r>
            <a:r>
              <a:rPr dirty="0" smtClean="0" sz="1800" spc="-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co</a:t>
            </a:r>
            <a:r>
              <a:rPr dirty="0" smtClean="0" sz="1800" spc="-4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su</a:t>
            </a:r>
            <a:r>
              <a:rPr dirty="0" smtClean="0" sz="1800" spc="-9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tati</a:t>
            </a:r>
            <a:r>
              <a:rPr dirty="0" smtClean="0" sz="1800" spc="-4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25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s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dirty="0" smtClean="0" sz="1800" spc="0">
                <a:latin typeface="Arial"/>
                <a:cs typeface="Arial"/>
              </a:rPr>
              <a:t>sch</a:t>
            </a:r>
            <a:r>
              <a:rPr dirty="0" smtClean="0" sz="1800" spc="-9">
                <a:latin typeface="Arial"/>
                <a:cs typeface="Arial"/>
              </a:rPr>
              <a:t>é</a:t>
            </a:r>
            <a:r>
              <a:rPr dirty="0" smtClean="0" sz="1800" spc="0">
                <a:latin typeface="Arial"/>
                <a:cs typeface="Arial"/>
              </a:rPr>
              <a:t>mas,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109268" y="438760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95730" y="4387524"/>
            <a:ext cx="2368550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Arial"/>
                <a:cs typeface="Arial"/>
              </a:rPr>
              <a:t>la</a:t>
            </a:r>
            <a:r>
              <a:rPr dirty="0" smtClean="0" sz="1800" spc="-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lect</a:t>
            </a:r>
            <a:r>
              <a:rPr dirty="0" smtClean="0" sz="1800" spc="-4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re</a:t>
            </a:r>
            <a:r>
              <a:rPr dirty="0" smtClean="0" sz="1800" spc="9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s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p</a:t>
            </a:r>
            <a:r>
              <a:rPr dirty="0" smtClean="0" sz="1800" spc="-4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nc</a:t>
            </a:r>
            <a:r>
              <a:rPr dirty="0" smtClean="0" sz="1800" spc="-9">
                <a:latin typeface="Arial"/>
                <a:cs typeface="Arial"/>
              </a:rPr>
              <a:t>a</a:t>
            </a:r>
            <a:r>
              <a:rPr dirty="0" smtClean="0" sz="1800" spc="0">
                <a:latin typeface="Arial"/>
                <a:cs typeface="Arial"/>
              </a:rPr>
              <a:t>rte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dirty="0" smtClean="0" sz="1800" spc="0">
                <a:latin typeface="Arial"/>
                <a:cs typeface="Arial"/>
              </a:rPr>
              <a:t>et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d</a:t>
            </a:r>
            <a:r>
              <a:rPr dirty="0" smtClean="0" sz="1800" spc="-4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s</a:t>
            </a:r>
            <a:r>
              <a:rPr dirty="0" smtClean="0" sz="1800" spc="0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éti</a:t>
            </a:r>
            <a:r>
              <a:rPr dirty="0" smtClean="0" sz="1800" spc="-4">
                <a:latin typeface="Arial"/>
                <a:cs typeface="Arial"/>
              </a:rPr>
              <a:t>q</a:t>
            </a:r>
            <a:r>
              <a:rPr dirty="0" smtClean="0" sz="1800" spc="0">
                <a:latin typeface="Arial"/>
                <a:cs typeface="Arial"/>
              </a:rPr>
              <a:t>u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t</a:t>
            </a:r>
            <a:r>
              <a:rPr dirty="0" smtClean="0" sz="1800" spc="4">
                <a:latin typeface="Arial"/>
                <a:cs typeface="Arial"/>
              </a:rPr>
              <a:t>t</a:t>
            </a:r>
            <a:r>
              <a:rPr dirty="0" smtClean="0" sz="1800" spc="0">
                <a:latin typeface="Arial"/>
                <a:cs typeface="Arial"/>
              </a:rPr>
              <a:t>es,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09268" y="5210823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395730" y="5210738"/>
            <a:ext cx="231734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Arial"/>
                <a:cs typeface="Arial"/>
              </a:rPr>
              <a:t>l</a:t>
            </a:r>
            <a:r>
              <a:rPr dirty="0" smtClean="0" sz="1800" spc="-4">
                <a:latin typeface="Arial"/>
                <a:cs typeface="Arial"/>
              </a:rPr>
              <a:t>’</a:t>
            </a:r>
            <a:r>
              <a:rPr dirty="0" smtClean="0" sz="1800" spc="0">
                <a:latin typeface="Arial"/>
                <a:cs typeface="Arial"/>
              </a:rPr>
              <a:t>i</a:t>
            </a:r>
            <a:r>
              <a:rPr dirty="0" smtClean="0" sz="1800" spc="-9">
                <a:latin typeface="Arial"/>
                <a:cs typeface="Arial"/>
              </a:rPr>
              <a:t>d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-9">
                <a:latin typeface="Arial"/>
                <a:cs typeface="Arial"/>
              </a:rPr>
              <a:t>n</a:t>
            </a:r>
            <a:r>
              <a:rPr dirty="0" smtClean="0" sz="1800" spc="0">
                <a:latin typeface="Arial"/>
                <a:cs typeface="Arial"/>
              </a:rPr>
              <a:t>tificati</a:t>
            </a:r>
            <a:r>
              <a:rPr dirty="0" smtClean="0" sz="1800" spc="-9">
                <a:latin typeface="Arial"/>
                <a:cs typeface="Arial"/>
              </a:rPr>
              <a:t>o</a:t>
            </a:r>
            <a:r>
              <a:rPr dirty="0" smtClean="0" sz="1800" spc="0">
                <a:latin typeface="Arial"/>
                <a:cs typeface="Arial"/>
              </a:rPr>
              <a:t>n</a:t>
            </a:r>
            <a:r>
              <a:rPr dirty="0" smtClean="0" sz="1800" spc="34">
                <a:latin typeface="Arial"/>
                <a:cs typeface="Arial"/>
              </a:rPr>
              <a:t> </a:t>
            </a:r>
            <a:r>
              <a:rPr dirty="0" smtClean="0" sz="1800" spc="0">
                <a:latin typeface="Arial"/>
                <a:cs typeface="Arial"/>
              </a:rPr>
              <a:t>vis</a:t>
            </a:r>
            <a:r>
              <a:rPr dirty="0" smtClean="0" sz="1800" spc="-9">
                <a:latin typeface="Arial"/>
                <a:cs typeface="Arial"/>
              </a:rPr>
              <a:t>u</a:t>
            </a:r>
            <a:r>
              <a:rPr dirty="0" smtClean="0" sz="1800" spc="0">
                <a:latin typeface="Arial"/>
                <a:cs typeface="Arial"/>
              </a:rPr>
              <a:t>e</a:t>
            </a:r>
            <a:r>
              <a:rPr dirty="0" smtClean="0" sz="1800" spc="-9">
                <a:latin typeface="Arial"/>
                <a:cs typeface="Arial"/>
              </a:rPr>
              <a:t>l</a:t>
            </a:r>
            <a:r>
              <a:rPr dirty="0" smtClean="0" sz="1800" spc="0">
                <a:latin typeface="Arial"/>
                <a:cs typeface="Arial"/>
              </a:rPr>
              <a:t>l</a:t>
            </a:r>
            <a:r>
              <a:rPr dirty="0" smtClean="0" sz="1800" spc="-9">
                <a:latin typeface="Arial"/>
                <a:cs typeface="Arial"/>
              </a:rPr>
              <a:t>e</a:t>
            </a:r>
            <a:r>
              <a:rPr dirty="0" smtClean="0" sz="1800" spc="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4643501" y="1412875"/>
            <a:ext cx="4230624" cy="43878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sz="28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dirty="0" smtClean="0" sz="2800" spc="25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38453" y="1311608"/>
            <a:ext cx="5026312" cy="128555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67126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Quat</a:t>
            </a:r>
            <a:r>
              <a:rPr dirty="0" smtClean="0" sz="2400" spc="-4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ième</a:t>
            </a:r>
            <a:endParaRPr sz="2400">
              <a:latin typeface="Verdana"/>
              <a:cs typeface="Verdana"/>
            </a:endParaRPr>
          </a:p>
          <a:p>
            <a:pPr marL="12700" marR="45720">
              <a:lnSpc>
                <a:spcPct val="95825"/>
              </a:lnSpc>
              <a:spcBef>
                <a:spcPts val="245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La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-144">
                <a:latin typeface="Arial"/>
                <a:cs typeface="Arial"/>
              </a:rPr>
              <a:t>VA</a:t>
            </a:r>
            <a:r>
              <a:rPr dirty="0" smtClean="0" sz="2000" spc="0">
                <a:latin typeface="Arial"/>
                <a:cs typeface="Arial"/>
              </a:rPr>
              <a:t>T</a:t>
            </a:r>
            <a:r>
              <a:rPr dirty="0" smtClean="0" sz="2000" spc="-2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se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fait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pr</a:t>
            </a:r>
            <a:r>
              <a:rPr dirty="0" smtClean="0" sz="2000" spc="4">
                <a:latin typeface="Arial"/>
                <a:cs typeface="Arial"/>
              </a:rPr>
              <a:t>è</a:t>
            </a:r>
            <a:r>
              <a:rPr dirty="0" smtClean="0" sz="2000" spc="0">
                <a:latin typeface="Arial"/>
                <a:cs typeface="Arial"/>
              </a:rPr>
              <a:t>s</a:t>
            </a:r>
            <a:r>
              <a:rPr dirty="0" smtClean="0" sz="2000" spc="-1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du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lieu</a:t>
            </a:r>
            <a:endParaRPr sz="20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100"/>
              </a:spcBef>
            </a:pPr>
            <a:r>
              <a:rPr dirty="0" smtClean="0" sz="2000" spc="0">
                <a:latin typeface="Arial"/>
                <a:cs typeface="Arial"/>
              </a:rPr>
              <a:t>de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travail,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vérifi</a:t>
            </a:r>
            <a:r>
              <a:rPr dirty="0" smtClean="0" sz="2000" spc="4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ation</a:t>
            </a:r>
            <a:r>
              <a:rPr dirty="0" smtClean="0" sz="2000" spc="-25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de</a:t>
            </a:r>
            <a:r>
              <a:rPr dirty="0" smtClean="0" sz="2000" spc="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l</a:t>
            </a:r>
            <a:r>
              <a:rPr dirty="0" smtClean="0" sz="2000" spc="-4">
                <a:latin typeface="Arial"/>
                <a:cs typeface="Arial"/>
              </a:rPr>
              <a:t>’</a:t>
            </a:r>
            <a:r>
              <a:rPr dirty="0" smtClean="0" sz="2000" spc="0">
                <a:latin typeface="Arial"/>
                <a:cs typeface="Arial"/>
              </a:rPr>
              <a:t>a</a:t>
            </a:r>
            <a:r>
              <a:rPr dirty="0" smtClean="0" sz="2000" spc="4">
                <a:latin typeface="Arial"/>
                <a:cs typeface="Arial"/>
              </a:rPr>
              <a:t>p</a:t>
            </a:r>
            <a:r>
              <a:rPr dirty="0" smtClean="0" sz="2000" spc="0">
                <a:latin typeface="Arial"/>
                <a:cs typeface="Arial"/>
              </a:rPr>
              <a:t>p</a:t>
            </a:r>
            <a:r>
              <a:rPr dirty="0" smtClean="0" sz="2000" spc="4">
                <a:latin typeface="Arial"/>
                <a:cs typeface="Arial"/>
              </a:rPr>
              <a:t>a</a:t>
            </a:r>
            <a:r>
              <a:rPr dirty="0" smtClean="0" sz="2000" spc="0">
                <a:latin typeface="Arial"/>
                <a:cs typeface="Arial"/>
              </a:rPr>
              <a:t>r</a:t>
            </a:r>
            <a:r>
              <a:rPr dirty="0" smtClean="0" sz="2000" spc="4">
                <a:latin typeface="Arial"/>
                <a:cs typeface="Arial"/>
              </a:rPr>
              <a:t>e</a:t>
            </a:r>
            <a:r>
              <a:rPr dirty="0" smtClean="0" sz="2000" spc="0">
                <a:latin typeface="Arial"/>
                <a:cs typeface="Arial"/>
              </a:rPr>
              <a:t>il</a:t>
            </a:r>
            <a:endParaRPr sz="2000">
              <a:latin typeface="Arial"/>
              <a:cs typeface="Arial"/>
            </a:endParaRPr>
          </a:p>
          <a:p>
            <a:pPr marL="12700" marR="45720">
              <a:lnSpc>
                <a:spcPct val="95825"/>
              </a:lnSpc>
              <a:spcBef>
                <a:spcPts val="100"/>
              </a:spcBef>
            </a:pPr>
            <a:r>
              <a:rPr dirty="0" smtClean="0" sz="2000" spc="0">
                <a:latin typeface="Arial"/>
                <a:cs typeface="Arial"/>
              </a:rPr>
              <a:t>ava</a:t>
            </a:r>
            <a:r>
              <a:rPr dirty="0" smtClean="0" sz="2000" spc="4">
                <a:latin typeface="Arial"/>
                <a:cs typeface="Arial"/>
              </a:rPr>
              <a:t>n</a:t>
            </a:r>
            <a:r>
              <a:rPr dirty="0" smtClean="0" sz="2000" spc="0">
                <a:latin typeface="Arial"/>
                <a:cs typeface="Arial"/>
              </a:rPr>
              <a:t>t</a:t>
            </a:r>
            <a:r>
              <a:rPr dirty="0" smtClean="0" sz="2000" spc="-1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et</a:t>
            </a:r>
            <a:r>
              <a:rPr dirty="0" smtClean="0" sz="2000" spc="-1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a</a:t>
            </a:r>
            <a:r>
              <a:rPr dirty="0" smtClean="0" sz="2000" spc="4">
                <a:latin typeface="Arial"/>
                <a:cs typeface="Arial"/>
              </a:rPr>
              <a:t>p</a:t>
            </a:r>
            <a:r>
              <a:rPr dirty="0" smtClean="0" sz="2000" spc="0">
                <a:latin typeface="Arial"/>
                <a:cs typeface="Arial"/>
              </a:rPr>
              <a:t>r</a:t>
            </a:r>
            <a:r>
              <a:rPr dirty="0" smtClean="0" sz="2000" spc="4">
                <a:latin typeface="Arial"/>
                <a:cs typeface="Arial"/>
              </a:rPr>
              <a:t>è</a:t>
            </a:r>
            <a:r>
              <a:rPr dirty="0" smtClean="0" sz="2000" spc="0">
                <a:latin typeface="Arial"/>
                <a:cs typeface="Arial"/>
              </a:rPr>
              <a:t>s</a:t>
            </a:r>
            <a:r>
              <a:rPr dirty="0" smtClean="0" sz="2000" spc="-1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la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me</a:t>
            </a:r>
            <a:r>
              <a:rPr dirty="0" smtClean="0" sz="2000" spc="9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u</a:t>
            </a:r>
            <a:r>
              <a:rPr dirty="0" smtClean="0" sz="2000" spc="4">
                <a:latin typeface="Arial"/>
                <a:cs typeface="Arial"/>
              </a:rPr>
              <a:t>r</a:t>
            </a:r>
            <a:r>
              <a:rPr dirty="0" smtClean="0" sz="2000" spc="0">
                <a:latin typeface="Arial"/>
                <a:cs typeface="Arial"/>
              </a:rPr>
              <a:t>e.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399098" y="1311608"/>
            <a:ext cx="1088561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pha</a:t>
            </a:r>
            <a:r>
              <a:rPr dirty="0" smtClean="0" sz="2400" spc="4" b="1">
                <a:latin typeface="Verdana"/>
                <a:cs typeface="Verdana"/>
              </a:rPr>
              <a:t>s</a:t>
            </a:r>
            <a:r>
              <a:rPr dirty="0" smtClean="0" sz="2400" spc="0" b="1"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521676" y="1311608"/>
            <a:ext cx="1937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747228" y="1311608"/>
            <a:ext cx="748287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VAT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8453" y="2927334"/>
            <a:ext cx="265655" cy="889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45"/>
              </a:lnSpc>
              <a:spcBef>
                <a:spcPts val="107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72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80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endParaRPr sz="20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681733" y="2927239"/>
            <a:ext cx="2903666" cy="8895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3811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La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MA</a:t>
            </a:r>
            <a:r>
              <a:rPr dirty="0" smtClean="0" sz="2000" spc="-139">
                <a:latin typeface="Arial"/>
                <a:cs typeface="Arial"/>
              </a:rPr>
              <a:t>L</a:t>
            </a:r>
            <a:r>
              <a:rPr dirty="0" smtClean="0" sz="2000" spc="0">
                <a:latin typeface="Arial"/>
                <a:cs typeface="Arial"/>
              </a:rPr>
              <a:t>T</a:t>
            </a:r>
            <a:r>
              <a:rPr dirty="0" smtClean="0" sz="2000" spc="-4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et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4">
                <a:latin typeface="Arial"/>
                <a:cs typeface="Arial"/>
              </a:rPr>
              <a:t>C</a:t>
            </a:r>
            <a:r>
              <a:rPr dirty="0" smtClean="0" sz="2000" spc="4">
                <a:latin typeface="Arial"/>
                <a:cs typeface="Arial"/>
              </a:rPr>
              <a:t>C</a:t>
            </a:r>
            <a:r>
              <a:rPr dirty="0" smtClean="0" sz="2000" spc="0">
                <a:latin typeface="Arial"/>
                <a:cs typeface="Arial"/>
              </a:rPr>
              <a:t>T</a:t>
            </a:r>
            <a:r>
              <a:rPr dirty="0" smtClean="0" sz="2000" spc="-5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</a:t>
            </a:r>
            <a:r>
              <a:rPr dirty="0" smtClean="0" sz="2000" spc="4">
                <a:latin typeface="Arial"/>
                <a:cs typeface="Arial"/>
              </a:rPr>
              <a:t>o</a:t>
            </a:r>
            <a:r>
              <a:rPr dirty="0" smtClean="0" sz="2000" spc="0">
                <a:latin typeface="Arial"/>
                <a:cs typeface="Arial"/>
              </a:rPr>
              <a:t>it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4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95825"/>
              </a:lnSpc>
            </a:pPr>
            <a:r>
              <a:rPr dirty="0" smtClean="0" sz="2000" spc="0">
                <a:latin typeface="Arial"/>
                <a:cs typeface="Arial"/>
              </a:rPr>
              <a:t>faire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de</a:t>
            </a:r>
            <a:r>
              <a:rPr dirty="0" smtClean="0" sz="2000" spc="-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p</a:t>
            </a:r>
            <a:r>
              <a:rPr dirty="0" smtClean="0" sz="2000" spc="4">
                <a:latin typeface="Arial"/>
                <a:cs typeface="Arial"/>
              </a:rPr>
              <a:t>a</a:t>
            </a:r>
            <a:r>
              <a:rPr dirty="0" smtClean="0" sz="2000" spc="0">
                <a:latin typeface="Arial"/>
                <a:cs typeface="Arial"/>
              </a:rPr>
              <a:t>rt</a:t>
            </a:r>
            <a:r>
              <a:rPr dirty="0" smtClean="0" sz="2000" spc="-24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et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d’</a:t>
            </a:r>
            <a:r>
              <a:rPr dirty="0" smtClean="0" sz="2000" spc="4">
                <a:latin typeface="Arial"/>
                <a:cs typeface="Arial"/>
              </a:rPr>
              <a:t>a</a:t>
            </a:r>
            <a:r>
              <a:rPr dirty="0" smtClean="0" sz="2000" spc="0">
                <a:latin typeface="Arial"/>
                <a:cs typeface="Arial"/>
              </a:rPr>
              <a:t>utre</a:t>
            </a:r>
            <a:r>
              <a:rPr dirty="0" smtClean="0" sz="2000" spc="-1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de</a:t>
            </a:r>
            <a:endParaRPr sz="2000">
              <a:latin typeface="Arial"/>
              <a:cs typeface="Arial"/>
            </a:endParaRPr>
          </a:p>
          <a:p>
            <a:pPr marL="12700" marR="43811">
              <a:lnSpc>
                <a:spcPct val="95825"/>
              </a:lnSpc>
              <a:spcBef>
                <a:spcPts val="100"/>
              </a:spcBef>
            </a:pPr>
            <a:r>
              <a:rPr dirty="0" smtClean="0" sz="2000" spc="0">
                <a:latin typeface="Arial"/>
                <a:cs typeface="Arial"/>
              </a:rPr>
              <a:t>la</a:t>
            </a:r>
            <a:r>
              <a:rPr dirty="0" smtClean="0" sz="2000" spc="0">
                <a:latin typeface="Arial"/>
                <a:cs typeface="Arial"/>
              </a:rPr>
              <a:t> </a:t>
            </a:r>
            <a:r>
              <a:rPr dirty="0" smtClean="0" sz="2000" spc="4">
                <a:latin typeface="Arial"/>
                <a:cs typeface="Arial"/>
              </a:rPr>
              <a:t>z</a:t>
            </a:r>
            <a:r>
              <a:rPr dirty="0" smtClean="0" sz="2000" spc="0">
                <a:latin typeface="Arial"/>
                <a:cs typeface="Arial"/>
              </a:rPr>
              <a:t>o</a:t>
            </a:r>
            <a:r>
              <a:rPr dirty="0" smtClean="0" sz="2000" spc="4">
                <a:latin typeface="Arial"/>
                <a:cs typeface="Arial"/>
              </a:rPr>
              <a:t>n</a:t>
            </a:r>
            <a:r>
              <a:rPr dirty="0" smtClean="0" sz="2000" spc="0">
                <a:latin typeface="Arial"/>
                <a:cs typeface="Arial"/>
              </a:rPr>
              <a:t>e</a:t>
            </a:r>
            <a:r>
              <a:rPr dirty="0" smtClean="0" sz="2000" spc="-19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de</a:t>
            </a:r>
            <a:r>
              <a:rPr dirty="0" smtClean="0" sz="2000" spc="9">
                <a:latin typeface="Arial"/>
                <a:cs typeface="Arial"/>
              </a:rPr>
              <a:t> </a:t>
            </a:r>
            <a:r>
              <a:rPr dirty="0" smtClean="0" sz="2000" spc="-9">
                <a:latin typeface="Arial"/>
                <a:cs typeface="Arial"/>
              </a:rPr>
              <a:t>t</a:t>
            </a:r>
            <a:r>
              <a:rPr dirty="0" smtClean="0" sz="2000" spc="0">
                <a:latin typeface="Arial"/>
                <a:cs typeface="Arial"/>
              </a:rPr>
              <a:t>r</a:t>
            </a:r>
            <a:r>
              <a:rPr dirty="0" smtClean="0" sz="2000" spc="4">
                <a:latin typeface="Arial"/>
                <a:cs typeface="Arial"/>
              </a:rPr>
              <a:t>a</a:t>
            </a:r>
            <a:r>
              <a:rPr dirty="0" smtClean="0" sz="2000" spc="0">
                <a:latin typeface="Arial"/>
                <a:cs typeface="Arial"/>
              </a:rPr>
              <a:t>vail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38453" y="4147875"/>
            <a:ext cx="2272080" cy="52870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Non</a:t>
            </a:r>
            <a:r>
              <a:rPr dirty="0" smtClean="0" sz="1800" spc="9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ob</a:t>
            </a:r>
            <a:r>
              <a:rPr dirty="0" smtClean="0" sz="1800" spc="-9">
                <a:solidFill>
                  <a:srgbClr val="333399"/>
                </a:solidFill>
                <a:latin typeface="Arial"/>
                <a:cs typeface="Arial"/>
              </a:rPr>
              <a:t>l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dirty="0" smtClean="0" sz="1800" spc="-4">
                <a:solidFill>
                  <a:srgbClr val="333399"/>
                </a:solidFill>
                <a:latin typeface="Arial"/>
                <a:cs typeface="Arial"/>
              </a:rPr>
              <a:t>g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atoire</a:t>
            </a:r>
            <a:r>
              <a:rPr dirty="0" smtClean="0" sz="1800" spc="19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en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BT</a:t>
            </a:r>
            <a:endParaRPr sz="1800">
              <a:latin typeface="Arial"/>
              <a:cs typeface="Arial"/>
            </a:endParaRPr>
          </a:p>
          <a:p>
            <a:pPr marL="12700" marR="34289">
              <a:lnSpc>
                <a:spcPct val="95825"/>
              </a:lnSpc>
            </a:pP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sauf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en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4">
                <a:solidFill>
                  <a:srgbClr val="333399"/>
                </a:solidFill>
                <a:latin typeface="Arial"/>
                <a:cs typeface="Arial"/>
              </a:rPr>
              <a:t>c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as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de: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8453" y="4696981"/>
            <a:ext cx="241198" cy="8026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63"/>
              </a:spcBef>
            </a:pPr>
            <a:r>
              <a:rPr dirty="0" smtClean="0" sz="1800" spc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  <a:p>
            <a:pPr marL="12700">
              <a:lnSpc>
                <a:spcPct val="92488"/>
              </a:lnSpc>
              <a:spcBef>
                <a:spcPts val="160"/>
              </a:spcBef>
            </a:pPr>
            <a:r>
              <a:rPr dirty="0" smtClean="0" sz="1800" spc="0">
                <a:solidFill>
                  <a:srgbClr val="333399"/>
                </a:solidFill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25345" y="4696896"/>
            <a:ext cx="2707319" cy="10772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673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Risq</a:t>
            </a:r>
            <a:r>
              <a:rPr dirty="0" smtClean="0" sz="1800" spc="-4">
                <a:solidFill>
                  <a:srgbClr val="333399"/>
                </a:solidFill>
                <a:latin typeface="Arial"/>
                <a:cs typeface="Arial"/>
              </a:rPr>
              <a:t>u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1800" spc="14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de</a:t>
            </a:r>
            <a:r>
              <a:rPr dirty="0" smtClean="0" sz="1800" spc="9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tension</a:t>
            </a:r>
            <a:r>
              <a:rPr dirty="0" smtClean="0" sz="1800" spc="9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dirty="0" smtClean="0" sz="1800" spc="-4">
                <a:solidFill>
                  <a:srgbClr val="333399"/>
                </a:solidFill>
                <a:latin typeface="Arial"/>
                <a:cs typeface="Arial"/>
              </a:rPr>
              <a:t>n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du</a:t>
            </a:r>
            <a:r>
              <a:rPr dirty="0" smtClean="0" sz="1800" spc="-9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te</a:t>
            </a:r>
            <a:endParaRPr sz="1800">
              <a:latin typeface="Arial"/>
              <a:cs typeface="Arial"/>
            </a:endParaRPr>
          </a:p>
          <a:p>
            <a:pPr marL="12700" indent="64008">
              <a:lnSpc>
                <a:spcPct val="100041"/>
              </a:lnSpc>
            </a:pP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Risq</a:t>
            </a:r>
            <a:r>
              <a:rPr dirty="0" smtClean="0" sz="1800" spc="-4">
                <a:solidFill>
                  <a:srgbClr val="333399"/>
                </a:solidFill>
                <a:latin typeface="Arial"/>
                <a:cs typeface="Arial"/>
              </a:rPr>
              <a:t>u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1800" spc="14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de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ré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al</a:t>
            </a:r>
            <a:r>
              <a:rPr dirty="0" smtClean="0" sz="1800" spc="-9">
                <a:solidFill>
                  <a:srgbClr val="333399"/>
                </a:solidFill>
                <a:latin typeface="Arial"/>
                <a:cs typeface="Arial"/>
              </a:rPr>
              <a:t>i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mentation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Câ</a:t>
            </a:r>
            <a:r>
              <a:rPr dirty="0" smtClean="0" sz="1800" spc="-4">
                <a:solidFill>
                  <a:srgbClr val="333399"/>
                </a:solidFill>
                <a:latin typeface="Arial"/>
                <a:cs typeface="Arial"/>
              </a:rPr>
              <a:t>b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l</a:t>
            </a:r>
            <a:r>
              <a:rPr dirty="0" smtClean="0" sz="1800" spc="-4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s</a:t>
            </a:r>
            <a:r>
              <a:rPr dirty="0" smtClean="0" sz="1800" spc="19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de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gr</a:t>
            </a:r>
            <a:r>
              <a:rPr dirty="0" smtClean="0" sz="1800" spc="-4">
                <a:solidFill>
                  <a:srgbClr val="333399"/>
                </a:solidFill>
                <a:latin typeface="Arial"/>
                <a:cs typeface="Arial"/>
              </a:rPr>
              <a:t>a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nd</a:t>
            </a:r>
            <a:r>
              <a:rPr dirty="0" smtClean="0" sz="1800" spc="-4">
                <a:solidFill>
                  <a:srgbClr val="333399"/>
                </a:solidFill>
                <a:latin typeface="Arial"/>
                <a:cs typeface="Arial"/>
              </a:rPr>
              <a:t>e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s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 </a:t>
            </a:r>
            <a:r>
              <a:rPr dirty="0" smtClean="0" sz="1800" spc="-4">
                <a:solidFill>
                  <a:srgbClr val="333399"/>
                </a:solidFill>
                <a:latin typeface="Arial"/>
                <a:cs typeface="Arial"/>
              </a:rPr>
              <a:t>longueu</a:t>
            </a:r>
            <a:r>
              <a:rPr dirty="0" smtClean="0" sz="1800" spc="0">
                <a:solidFill>
                  <a:srgbClr val="333399"/>
                </a:solidFill>
                <a:latin typeface="Arial"/>
                <a:cs typeface="Arial"/>
              </a:rPr>
              <a:t>rs</a:t>
            </a:r>
            <a:endParaRPr sz="1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88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bject 1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2022094" y="1898650"/>
            <a:ext cx="5219700" cy="47148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 txBox="1"/>
          <p:nvPr/>
        </p:nvSpPr>
        <p:spPr>
          <a:xfrm>
            <a:off x="1895348" y="489464"/>
            <a:ext cx="675066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sz="28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r>
              <a:rPr dirty="0" smtClean="0" sz="2800" spc="25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53592" y="1425908"/>
            <a:ext cx="1873904" cy="69626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Ci</a:t>
            </a:r>
            <a:r>
              <a:rPr dirty="0" smtClean="0" sz="2400" spc="-4" b="1">
                <a:latin typeface="Verdana"/>
                <a:cs typeface="Verdana"/>
              </a:rPr>
              <a:t>n</a:t>
            </a:r>
            <a:r>
              <a:rPr dirty="0" smtClean="0" sz="2400" spc="0" b="1">
                <a:latin typeface="Verdana"/>
                <a:cs typeface="Verdana"/>
              </a:rPr>
              <a:t>quième</a:t>
            </a:r>
            <a:endParaRPr sz="2400">
              <a:latin typeface="Verdana"/>
              <a:cs typeface="Verdana"/>
            </a:endParaRPr>
          </a:p>
          <a:p>
            <a:pPr marL="12700" marR="45719">
              <a:lnSpc>
                <a:spcPts val="2880"/>
              </a:lnSpc>
              <a:spcBef>
                <a:spcPts val="14"/>
              </a:spcBef>
            </a:pPr>
            <a:r>
              <a:rPr dirty="0" smtClean="0" baseline="-1142" sz="3600" spc="0" b="1">
                <a:latin typeface="Verdana"/>
                <a:cs typeface="Verdana"/>
              </a:rPr>
              <a:t>ci</a:t>
            </a:r>
            <a:r>
              <a:rPr dirty="0" smtClean="0" baseline="-1142" sz="3600" spc="-9" b="1">
                <a:latin typeface="Verdana"/>
                <a:cs typeface="Verdana"/>
              </a:rPr>
              <a:t>r</a:t>
            </a:r>
            <a:r>
              <a:rPr dirty="0" smtClean="0" baseline="-1142" sz="3600" spc="0" b="1">
                <a:latin typeface="Verdana"/>
                <a:cs typeface="Verdana"/>
              </a:rPr>
              <a:t>cu</a:t>
            </a:r>
            <a:r>
              <a:rPr dirty="0" smtClean="0" baseline="-1142" sz="3600" spc="-9" b="1">
                <a:latin typeface="Verdana"/>
                <a:cs typeface="Verdana"/>
              </a:rPr>
              <a:t>i</a:t>
            </a:r>
            <a:r>
              <a:rPr dirty="0" smtClean="0" baseline="-1142" sz="3600" spc="0" b="1">
                <a:latin typeface="Verdana"/>
                <a:cs typeface="Verdana"/>
              </a:rPr>
              <a:t>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64384" y="1425908"/>
            <a:ext cx="121119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pha</a:t>
            </a:r>
            <a:r>
              <a:rPr dirty="0" smtClean="0" sz="2400" spc="4" b="1">
                <a:latin typeface="Verdana"/>
                <a:cs typeface="Verdana"/>
              </a:rPr>
              <a:t>s</a:t>
            </a:r>
            <a:r>
              <a:rPr dirty="0" smtClean="0" sz="2400" spc="0" b="1">
                <a:latin typeface="Verdana"/>
                <a:cs typeface="Verdana"/>
              </a:rPr>
              <a:t>e: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808577" y="1425908"/>
            <a:ext cx="122854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4" b="1">
                <a:latin typeface="Verdana"/>
                <a:cs typeface="Verdana"/>
              </a:rPr>
              <a:t>m</a:t>
            </a:r>
            <a:r>
              <a:rPr dirty="0" smtClean="0" sz="2400" spc="0" b="1">
                <a:latin typeface="Verdana"/>
                <a:cs typeface="Verdana"/>
              </a:rPr>
              <a:t>ettre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69230" y="1425908"/>
            <a:ext cx="27471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à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377078" y="1425908"/>
            <a:ext cx="37889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la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789777" y="1425908"/>
            <a:ext cx="916654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ter</a:t>
            </a:r>
            <a:r>
              <a:rPr dirty="0" smtClean="0" sz="2400" spc="-9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e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740448" y="1425908"/>
            <a:ext cx="41238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et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86676" y="1425908"/>
            <a:ext cx="490666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en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710322" y="1425908"/>
            <a:ext cx="1115663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4" b="1">
                <a:latin typeface="Verdana"/>
                <a:cs typeface="Verdana"/>
              </a:rPr>
              <a:t>c</a:t>
            </a:r>
            <a:r>
              <a:rPr dirty="0" smtClean="0" sz="2400" spc="0" b="1">
                <a:latin typeface="Verdana"/>
                <a:cs typeface="Verdana"/>
              </a:rPr>
              <a:t>o</a:t>
            </a:r>
            <a:r>
              <a:rPr dirty="0" smtClean="0" sz="2400" spc="-9" b="1">
                <a:latin typeface="Verdana"/>
                <a:cs typeface="Verdana"/>
              </a:rPr>
              <a:t>u</a:t>
            </a:r>
            <a:r>
              <a:rPr dirty="0" smtClean="0" sz="2400" spc="0" b="1">
                <a:latin typeface="Verdana"/>
                <a:cs typeface="Verdana"/>
              </a:rPr>
              <a:t>r</a:t>
            </a:r>
            <a:r>
              <a:rPr dirty="0" smtClean="0" sz="2400" spc="19" b="1">
                <a:latin typeface="Verdana"/>
                <a:cs typeface="Verdana"/>
              </a:rPr>
              <a:t>t</a:t>
            </a:r>
            <a:r>
              <a:rPr dirty="0" smtClean="0" sz="2400" spc="0" b="1">
                <a:latin typeface="Verdana"/>
                <a:cs typeface="Verdana"/>
              </a:rPr>
              <a:t>-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89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4644009" y="1916836"/>
            <a:ext cx="3305175" cy="38766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0" name="object 10"/>
          <p:cNvSpPr txBox="1"/>
          <p:nvPr/>
        </p:nvSpPr>
        <p:spPr>
          <a:xfrm>
            <a:off x="1895348" y="489464"/>
            <a:ext cx="571199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r>
              <a:rPr dirty="0" smtClean="0" sz="2800" spc="-4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53592" y="1425908"/>
            <a:ext cx="4419012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Acti</a:t>
            </a:r>
            <a:r>
              <a:rPr dirty="0" smtClean="0" sz="2400" spc="-9" b="1">
                <a:latin typeface="Verdana"/>
                <a:cs typeface="Verdana"/>
              </a:rPr>
              <a:t>o</a:t>
            </a:r>
            <a:r>
              <a:rPr dirty="0" smtClean="0" sz="2400" spc="0" b="1">
                <a:latin typeface="Verdana"/>
                <a:cs typeface="Verdana"/>
              </a:rPr>
              <a:t>ns</a:t>
            </a:r>
            <a:r>
              <a:rPr dirty="0" smtClean="0" sz="2400" spc="19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supplém</a:t>
            </a:r>
            <a:r>
              <a:rPr dirty="0" smtClean="0" sz="2400" spc="4" b="1">
                <a:latin typeface="Verdana"/>
                <a:cs typeface="Verdana"/>
              </a:rPr>
              <a:t>e</a:t>
            </a:r>
            <a:r>
              <a:rPr dirty="0" smtClean="0" sz="2400" spc="0" b="1">
                <a:latin typeface="Verdana"/>
                <a:cs typeface="Verdana"/>
              </a:rPr>
              <a:t>nta</a:t>
            </a:r>
            <a:r>
              <a:rPr dirty="0" smtClean="0" sz="2400" spc="-4" b="1">
                <a:latin typeface="Verdana"/>
                <a:cs typeface="Verdana"/>
              </a:rPr>
              <a:t>i</a:t>
            </a:r>
            <a:r>
              <a:rPr dirty="0" smtClean="0" sz="2400" spc="0" b="1">
                <a:latin typeface="Verdana"/>
                <a:cs typeface="Verdana"/>
              </a:rPr>
              <a:t>res: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8453" y="2296713"/>
            <a:ext cx="3027702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dirty="0" smtClean="0" sz="2800" spc="0">
                <a:latin typeface="Arial"/>
                <a:cs typeface="Arial"/>
              </a:rPr>
              <a:t>Dé</a:t>
            </a:r>
            <a:r>
              <a:rPr dirty="0" smtClean="0" sz="2800" spc="9">
                <a:latin typeface="Arial"/>
                <a:cs typeface="Arial"/>
              </a:rPr>
              <a:t>l</a:t>
            </a:r>
            <a:r>
              <a:rPr dirty="0" smtClean="0" sz="2800" spc="0">
                <a:latin typeface="Arial"/>
                <a:cs typeface="Arial"/>
              </a:rPr>
              <a:t>imi</a:t>
            </a:r>
            <a:r>
              <a:rPr dirty="0" smtClean="0" sz="2800" spc="9">
                <a:latin typeface="Arial"/>
                <a:cs typeface="Arial"/>
              </a:rPr>
              <a:t>t</a:t>
            </a:r>
            <a:r>
              <a:rPr dirty="0" smtClean="0" sz="2800" spc="0">
                <a:latin typeface="Arial"/>
                <a:cs typeface="Arial"/>
              </a:rPr>
              <a:t>er</a:t>
            </a:r>
            <a:r>
              <a:rPr dirty="0" smtClean="0" sz="2800" spc="-85">
                <a:latin typeface="Arial"/>
                <a:cs typeface="Arial"/>
              </a:rPr>
              <a:t> </a:t>
            </a:r>
            <a:r>
              <a:rPr dirty="0" smtClean="0" sz="2800" spc="0">
                <a:latin typeface="Arial"/>
                <a:cs typeface="Arial"/>
              </a:rPr>
              <a:t>et</a:t>
            </a:r>
            <a:r>
              <a:rPr dirty="0" smtClean="0" sz="2800" spc="-13">
                <a:latin typeface="Arial"/>
                <a:cs typeface="Arial"/>
              </a:rPr>
              <a:t> </a:t>
            </a:r>
            <a:r>
              <a:rPr dirty="0" smtClean="0" sz="2800" spc="9">
                <a:latin typeface="Arial"/>
                <a:cs typeface="Arial"/>
              </a:rPr>
              <a:t>b</a:t>
            </a:r>
            <a:r>
              <a:rPr dirty="0" smtClean="0" sz="2800" spc="0">
                <a:latin typeface="Arial"/>
                <a:cs typeface="Arial"/>
              </a:rPr>
              <a:t>a</a:t>
            </a:r>
            <a:r>
              <a:rPr dirty="0" smtClean="0" sz="2800" spc="9">
                <a:latin typeface="Arial"/>
                <a:cs typeface="Arial"/>
              </a:rPr>
              <a:t>l</a:t>
            </a:r>
            <a:r>
              <a:rPr dirty="0" smtClean="0" sz="2800" spc="0">
                <a:latin typeface="Arial"/>
                <a:cs typeface="Arial"/>
              </a:rPr>
              <a:t>i</a:t>
            </a:r>
            <a:r>
              <a:rPr dirty="0" smtClean="0" sz="2800" spc="9">
                <a:latin typeface="Arial"/>
                <a:cs typeface="Arial"/>
              </a:rPr>
              <a:t>s</a:t>
            </a:r>
            <a:r>
              <a:rPr dirty="0" smtClean="0" sz="2800" spc="0">
                <a:latin typeface="Arial"/>
                <a:cs typeface="Arial"/>
              </a:rPr>
              <a:t>er</a:t>
            </a:r>
            <a:endParaRPr sz="2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38453" y="2723433"/>
            <a:ext cx="35492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dirty="0" smtClean="0" sz="2800" spc="0">
                <a:latin typeface="Arial"/>
                <a:cs typeface="Arial"/>
              </a:rPr>
              <a:t>la</a:t>
            </a:r>
            <a:endParaRPr sz="2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14495" y="2723433"/>
            <a:ext cx="85134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dirty="0" smtClean="0" sz="2800" spc="9">
                <a:latin typeface="Arial"/>
                <a:cs typeface="Arial"/>
              </a:rPr>
              <a:t>z</a:t>
            </a:r>
            <a:r>
              <a:rPr dirty="0" smtClean="0" sz="2800" spc="0">
                <a:latin typeface="Arial"/>
                <a:cs typeface="Arial"/>
              </a:rPr>
              <a:t>o</a:t>
            </a:r>
            <a:r>
              <a:rPr dirty="0" smtClean="0" sz="2800" spc="14">
                <a:latin typeface="Arial"/>
                <a:cs typeface="Arial"/>
              </a:rPr>
              <a:t>n</a:t>
            </a:r>
            <a:r>
              <a:rPr dirty="0" smtClean="0" sz="2800" spc="0">
                <a:latin typeface="Arial"/>
                <a:cs typeface="Arial"/>
              </a:rPr>
              <a:t>e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586956" y="2723433"/>
            <a:ext cx="47352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dirty="0" smtClean="0" sz="2800" spc="0">
                <a:latin typeface="Arial"/>
                <a:cs typeface="Arial"/>
              </a:rPr>
              <a:t>de</a:t>
            </a:r>
            <a:endParaRPr sz="2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82309" y="2723433"/>
            <a:ext cx="1029955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60"/>
              </a:lnSpc>
              <a:spcBef>
                <a:spcPts val="148"/>
              </a:spcBef>
            </a:pPr>
            <a:r>
              <a:rPr dirty="0" smtClean="0" sz="2800" spc="0">
                <a:latin typeface="Arial"/>
                <a:cs typeface="Arial"/>
              </a:rPr>
              <a:t>t</a:t>
            </a:r>
            <a:r>
              <a:rPr dirty="0" smtClean="0" sz="2800" spc="9">
                <a:latin typeface="Arial"/>
                <a:cs typeface="Arial"/>
              </a:rPr>
              <a:t>r</a:t>
            </a:r>
            <a:r>
              <a:rPr dirty="0" smtClean="0" sz="2800" spc="0">
                <a:latin typeface="Arial"/>
                <a:cs typeface="Arial"/>
              </a:rPr>
              <a:t>a</a:t>
            </a:r>
            <a:r>
              <a:rPr dirty="0" smtClean="0" sz="2800" spc="14">
                <a:latin typeface="Arial"/>
                <a:cs typeface="Arial"/>
              </a:rPr>
              <a:t>v</a:t>
            </a:r>
            <a:r>
              <a:rPr dirty="0" smtClean="0" sz="2800" spc="0">
                <a:latin typeface="Arial"/>
                <a:cs typeface="Arial"/>
              </a:rPr>
              <a:t>a</a:t>
            </a:r>
            <a:r>
              <a:rPr dirty="0" smtClean="0" sz="2800" spc="9">
                <a:latin typeface="Arial"/>
                <a:cs typeface="Arial"/>
              </a:rPr>
              <a:t>i</a:t>
            </a:r>
            <a:r>
              <a:rPr dirty="0" smtClean="0" sz="2800" spc="0">
                <a:latin typeface="Arial"/>
                <a:cs typeface="Arial"/>
              </a:rPr>
              <a:t>l</a:t>
            </a:r>
            <a:endParaRPr sz="28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90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object 50"/>
          <p:cNvSpPr txBox="1"/>
          <p:nvPr/>
        </p:nvSpPr>
        <p:spPr>
          <a:xfrm>
            <a:off x="2711196" y="4887468"/>
            <a:ext cx="654988" cy="73438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54533">
              <a:lnSpc>
                <a:spcPts val="1000"/>
              </a:lnSpc>
            </a:pPr>
            <a:endParaRPr sz="1000"/>
          </a:p>
          <a:p>
            <a:pPr>
              <a:lnSpc>
                <a:spcPts val="2480"/>
              </a:lnSpc>
              <a:spcBef>
                <a:spcPts val="2426"/>
              </a:spcBef>
            </a:pPr>
            <a:r>
              <a:rPr dirty="0" smtClean="0" baseline="-2635" sz="3300" spc="-29" b="1" i="1">
                <a:latin typeface="Arial"/>
                <a:cs typeface="Arial"/>
              </a:rPr>
              <a:t>M</a:t>
            </a:r>
            <a:r>
              <a:rPr dirty="0" smtClean="0" baseline="-2635" sz="3300" spc="0" b="1" i="1">
                <a:latin typeface="Arial"/>
                <a:cs typeface="Arial"/>
              </a:rPr>
              <a:t>A</a:t>
            </a:r>
            <a:endParaRPr sz="22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5334000" y="1693926"/>
            <a:ext cx="2725801" cy="1682750"/>
          </a:xfrm>
          <a:custGeom>
            <a:avLst/>
            <a:gdLst/>
            <a:ahLst/>
            <a:cxnLst/>
            <a:rect l="l" t="t" r="r" b="b"/>
            <a:pathLst>
              <a:path w="2725801" h="1682750">
                <a:moveTo>
                  <a:pt x="0" y="1682750"/>
                </a:moveTo>
                <a:lnTo>
                  <a:pt x="2725801" y="1682750"/>
                </a:lnTo>
                <a:lnTo>
                  <a:pt x="2725801" y="0"/>
                </a:lnTo>
                <a:lnTo>
                  <a:pt x="0" y="0"/>
                </a:lnTo>
                <a:lnTo>
                  <a:pt x="0" y="1682750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5334000" y="1693926"/>
            <a:ext cx="2725801" cy="1682750"/>
          </a:xfrm>
          <a:custGeom>
            <a:avLst/>
            <a:gdLst/>
            <a:ahLst/>
            <a:cxnLst/>
            <a:rect l="l" t="t" r="r" b="b"/>
            <a:pathLst>
              <a:path w="2725801" h="1682750">
                <a:moveTo>
                  <a:pt x="0" y="1682750"/>
                </a:moveTo>
                <a:lnTo>
                  <a:pt x="2725801" y="1682750"/>
                </a:lnTo>
                <a:lnTo>
                  <a:pt x="2725801" y="0"/>
                </a:lnTo>
                <a:lnTo>
                  <a:pt x="0" y="0"/>
                </a:lnTo>
                <a:lnTo>
                  <a:pt x="0" y="16827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6405372" y="3456431"/>
            <a:ext cx="505968" cy="13822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6338951" y="3387725"/>
            <a:ext cx="485775" cy="1352550"/>
          </a:xfrm>
          <a:custGeom>
            <a:avLst/>
            <a:gdLst/>
            <a:ahLst/>
            <a:cxnLst/>
            <a:rect l="l" t="t" r="r" b="b"/>
            <a:pathLst>
              <a:path w="485775" h="1352550">
                <a:moveTo>
                  <a:pt x="242824" y="1352550"/>
                </a:moveTo>
                <a:lnTo>
                  <a:pt x="485775" y="586994"/>
                </a:lnTo>
                <a:lnTo>
                  <a:pt x="364235" y="586994"/>
                </a:lnTo>
                <a:lnTo>
                  <a:pt x="364235" y="0"/>
                </a:lnTo>
                <a:lnTo>
                  <a:pt x="121412" y="0"/>
                </a:lnTo>
                <a:lnTo>
                  <a:pt x="121412" y="586994"/>
                </a:lnTo>
                <a:lnTo>
                  <a:pt x="0" y="586994"/>
                </a:lnTo>
                <a:lnTo>
                  <a:pt x="242824" y="135255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6338951" y="3387725"/>
            <a:ext cx="485775" cy="1352550"/>
          </a:xfrm>
          <a:custGeom>
            <a:avLst/>
            <a:gdLst/>
            <a:ahLst/>
            <a:cxnLst/>
            <a:rect l="l" t="t" r="r" b="b"/>
            <a:pathLst>
              <a:path w="485775" h="1352550">
                <a:moveTo>
                  <a:pt x="0" y="586994"/>
                </a:moveTo>
                <a:lnTo>
                  <a:pt x="121412" y="586994"/>
                </a:lnTo>
                <a:lnTo>
                  <a:pt x="121412" y="0"/>
                </a:lnTo>
                <a:lnTo>
                  <a:pt x="364235" y="0"/>
                </a:lnTo>
                <a:lnTo>
                  <a:pt x="364235" y="586994"/>
                </a:lnTo>
                <a:lnTo>
                  <a:pt x="485775" y="586994"/>
                </a:lnTo>
                <a:lnTo>
                  <a:pt x="242824" y="1352550"/>
                </a:lnTo>
                <a:lnTo>
                  <a:pt x="0" y="5869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5050536" y="4796028"/>
            <a:ext cx="3215640" cy="12176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5204460" y="4815840"/>
            <a:ext cx="2983991" cy="126034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4981575" y="4727575"/>
            <a:ext cx="3200400" cy="1201737"/>
          </a:xfrm>
          <a:custGeom>
            <a:avLst/>
            <a:gdLst/>
            <a:ahLst/>
            <a:cxnLst/>
            <a:rect l="l" t="t" r="r" b="b"/>
            <a:pathLst>
              <a:path w="3200400" h="1201737">
                <a:moveTo>
                  <a:pt x="0" y="1201737"/>
                </a:moveTo>
                <a:lnTo>
                  <a:pt x="3200400" y="1201737"/>
                </a:lnTo>
                <a:lnTo>
                  <a:pt x="3200400" y="0"/>
                </a:lnTo>
                <a:lnTo>
                  <a:pt x="0" y="0"/>
                </a:lnTo>
                <a:lnTo>
                  <a:pt x="0" y="1201737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4981575" y="4727575"/>
            <a:ext cx="3200400" cy="1201737"/>
          </a:xfrm>
          <a:custGeom>
            <a:avLst/>
            <a:gdLst/>
            <a:ahLst/>
            <a:cxnLst/>
            <a:rect l="l" t="t" r="r" b="b"/>
            <a:pathLst>
              <a:path w="3200400" h="1201737">
                <a:moveTo>
                  <a:pt x="0" y="1201737"/>
                </a:moveTo>
                <a:lnTo>
                  <a:pt x="3200400" y="1201737"/>
                </a:lnTo>
                <a:lnTo>
                  <a:pt x="3200400" y="0"/>
                </a:lnTo>
                <a:lnTo>
                  <a:pt x="0" y="0"/>
                </a:lnTo>
                <a:lnTo>
                  <a:pt x="0" y="120173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1546733" y="4378960"/>
            <a:ext cx="2745104" cy="463422"/>
          </a:xfrm>
          <a:custGeom>
            <a:avLst/>
            <a:gdLst/>
            <a:ahLst/>
            <a:cxnLst/>
            <a:rect l="l" t="t" r="r" b="b"/>
            <a:pathLst>
              <a:path w="2745104" h="463422">
                <a:moveTo>
                  <a:pt x="0" y="135635"/>
                </a:moveTo>
                <a:lnTo>
                  <a:pt x="0" y="327787"/>
                </a:lnTo>
                <a:lnTo>
                  <a:pt x="135635" y="463422"/>
                </a:lnTo>
                <a:lnTo>
                  <a:pt x="2609341" y="463422"/>
                </a:lnTo>
                <a:lnTo>
                  <a:pt x="2745104" y="327787"/>
                </a:lnTo>
                <a:lnTo>
                  <a:pt x="2745104" y="135635"/>
                </a:lnTo>
                <a:lnTo>
                  <a:pt x="2609341" y="0"/>
                </a:lnTo>
                <a:lnTo>
                  <a:pt x="135635" y="0"/>
                </a:lnTo>
                <a:lnTo>
                  <a:pt x="0" y="135635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1546733" y="4378960"/>
            <a:ext cx="2745104" cy="463422"/>
          </a:xfrm>
          <a:custGeom>
            <a:avLst/>
            <a:gdLst/>
            <a:ahLst/>
            <a:cxnLst/>
            <a:rect l="l" t="t" r="r" b="b"/>
            <a:pathLst>
              <a:path w="2745104" h="463422">
                <a:moveTo>
                  <a:pt x="0" y="135635"/>
                </a:moveTo>
                <a:lnTo>
                  <a:pt x="135635" y="0"/>
                </a:lnTo>
                <a:lnTo>
                  <a:pt x="2609341" y="0"/>
                </a:lnTo>
                <a:lnTo>
                  <a:pt x="2745104" y="135635"/>
                </a:lnTo>
                <a:lnTo>
                  <a:pt x="2745104" y="327787"/>
                </a:lnTo>
                <a:lnTo>
                  <a:pt x="2609341" y="463422"/>
                </a:lnTo>
                <a:lnTo>
                  <a:pt x="135635" y="463422"/>
                </a:lnTo>
                <a:lnTo>
                  <a:pt x="0" y="327787"/>
                </a:lnTo>
                <a:lnTo>
                  <a:pt x="0" y="13563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1476375" y="3217799"/>
            <a:ext cx="2884297" cy="785240"/>
          </a:xfrm>
          <a:custGeom>
            <a:avLst/>
            <a:gdLst/>
            <a:ahLst/>
            <a:cxnLst/>
            <a:rect l="l" t="t" r="r" b="b"/>
            <a:pathLst>
              <a:path w="2884297" h="785240">
                <a:moveTo>
                  <a:pt x="0" y="229997"/>
                </a:moveTo>
                <a:lnTo>
                  <a:pt x="0" y="555370"/>
                </a:lnTo>
                <a:lnTo>
                  <a:pt x="229997" y="785240"/>
                </a:lnTo>
                <a:lnTo>
                  <a:pt x="2654300" y="785240"/>
                </a:lnTo>
                <a:lnTo>
                  <a:pt x="2884297" y="555370"/>
                </a:lnTo>
                <a:lnTo>
                  <a:pt x="2884297" y="229997"/>
                </a:lnTo>
                <a:lnTo>
                  <a:pt x="2654300" y="0"/>
                </a:lnTo>
                <a:lnTo>
                  <a:pt x="229997" y="0"/>
                </a:lnTo>
                <a:lnTo>
                  <a:pt x="0" y="229997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1476375" y="3217799"/>
            <a:ext cx="2884297" cy="785240"/>
          </a:xfrm>
          <a:custGeom>
            <a:avLst/>
            <a:gdLst/>
            <a:ahLst/>
            <a:cxnLst/>
            <a:rect l="l" t="t" r="r" b="b"/>
            <a:pathLst>
              <a:path w="2884297" h="785240">
                <a:moveTo>
                  <a:pt x="0" y="229997"/>
                </a:moveTo>
                <a:lnTo>
                  <a:pt x="229997" y="0"/>
                </a:lnTo>
                <a:lnTo>
                  <a:pt x="2654300" y="0"/>
                </a:lnTo>
                <a:lnTo>
                  <a:pt x="2884297" y="229997"/>
                </a:lnTo>
                <a:lnTo>
                  <a:pt x="2884297" y="555370"/>
                </a:lnTo>
                <a:lnTo>
                  <a:pt x="2654300" y="785240"/>
                </a:lnTo>
                <a:lnTo>
                  <a:pt x="229997" y="785240"/>
                </a:lnTo>
                <a:lnTo>
                  <a:pt x="0" y="555370"/>
                </a:lnTo>
                <a:lnTo>
                  <a:pt x="0" y="229997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2854452" y="2843784"/>
            <a:ext cx="278892" cy="6065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2789047" y="2776092"/>
            <a:ext cx="257428" cy="580644"/>
          </a:xfrm>
          <a:custGeom>
            <a:avLst/>
            <a:gdLst/>
            <a:ahLst/>
            <a:cxnLst/>
            <a:rect l="l" t="t" r="r" b="b"/>
            <a:pathLst>
              <a:path w="257428" h="580644">
                <a:moveTo>
                  <a:pt x="128777" y="580644"/>
                </a:moveTo>
                <a:lnTo>
                  <a:pt x="257428" y="283464"/>
                </a:lnTo>
                <a:lnTo>
                  <a:pt x="193039" y="283464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3464"/>
                </a:lnTo>
                <a:lnTo>
                  <a:pt x="0" y="283464"/>
                </a:lnTo>
                <a:lnTo>
                  <a:pt x="128777" y="580644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2789047" y="2776092"/>
            <a:ext cx="257428" cy="580644"/>
          </a:xfrm>
          <a:custGeom>
            <a:avLst/>
            <a:gdLst/>
            <a:ahLst/>
            <a:cxnLst/>
            <a:rect l="l" t="t" r="r" b="b"/>
            <a:pathLst>
              <a:path w="257428" h="580644">
                <a:moveTo>
                  <a:pt x="0" y="283464"/>
                </a:moveTo>
                <a:lnTo>
                  <a:pt x="64388" y="283464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3464"/>
                </a:lnTo>
                <a:lnTo>
                  <a:pt x="257428" y="283464"/>
                </a:lnTo>
                <a:lnTo>
                  <a:pt x="128777" y="580644"/>
                </a:lnTo>
                <a:lnTo>
                  <a:pt x="0" y="28346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1491361" y="2170684"/>
            <a:ext cx="2852801" cy="624458"/>
          </a:xfrm>
          <a:custGeom>
            <a:avLst/>
            <a:gdLst/>
            <a:ahLst/>
            <a:cxnLst/>
            <a:rect l="l" t="t" r="r" b="b"/>
            <a:pathLst>
              <a:path w="2852801" h="624458">
                <a:moveTo>
                  <a:pt x="0" y="182879"/>
                </a:moveTo>
                <a:lnTo>
                  <a:pt x="0" y="441578"/>
                </a:lnTo>
                <a:lnTo>
                  <a:pt x="182880" y="624458"/>
                </a:lnTo>
                <a:lnTo>
                  <a:pt x="2670048" y="624458"/>
                </a:lnTo>
                <a:lnTo>
                  <a:pt x="2852801" y="441578"/>
                </a:lnTo>
                <a:lnTo>
                  <a:pt x="2852801" y="182879"/>
                </a:lnTo>
                <a:lnTo>
                  <a:pt x="2670048" y="0"/>
                </a:lnTo>
                <a:lnTo>
                  <a:pt x="182880" y="0"/>
                </a:lnTo>
                <a:lnTo>
                  <a:pt x="0" y="18287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1491361" y="2170684"/>
            <a:ext cx="2852801" cy="624458"/>
          </a:xfrm>
          <a:custGeom>
            <a:avLst/>
            <a:gdLst/>
            <a:ahLst/>
            <a:cxnLst/>
            <a:rect l="l" t="t" r="r" b="b"/>
            <a:pathLst>
              <a:path w="2852801" h="624458">
                <a:moveTo>
                  <a:pt x="0" y="182879"/>
                </a:moveTo>
                <a:lnTo>
                  <a:pt x="182880" y="0"/>
                </a:lnTo>
                <a:lnTo>
                  <a:pt x="2670048" y="0"/>
                </a:lnTo>
                <a:lnTo>
                  <a:pt x="2852801" y="182879"/>
                </a:lnTo>
                <a:lnTo>
                  <a:pt x="2852801" y="441578"/>
                </a:lnTo>
                <a:lnTo>
                  <a:pt x="2670048" y="624458"/>
                </a:lnTo>
                <a:lnTo>
                  <a:pt x="182880" y="624458"/>
                </a:lnTo>
                <a:lnTo>
                  <a:pt x="0" y="441578"/>
                </a:lnTo>
                <a:lnTo>
                  <a:pt x="0" y="18287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2854452" y="1804415"/>
            <a:ext cx="278892" cy="6065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2789047" y="1736344"/>
            <a:ext cx="257428" cy="580643"/>
          </a:xfrm>
          <a:custGeom>
            <a:avLst/>
            <a:gdLst/>
            <a:ahLst/>
            <a:cxnLst/>
            <a:rect l="l" t="t" r="r" b="b"/>
            <a:pathLst>
              <a:path w="257428" h="580643">
                <a:moveTo>
                  <a:pt x="128777" y="580643"/>
                </a:moveTo>
                <a:lnTo>
                  <a:pt x="257428" y="283463"/>
                </a:lnTo>
                <a:lnTo>
                  <a:pt x="193039" y="283463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3463"/>
                </a:lnTo>
                <a:lnTo>
                  <a:pt x="0" y="283463"/>
                </a:lnTo>
                <a:lnTo>
                  <a:pt x="128777" y="58064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2789047" y="1736344"/>
            <a:ext cx="257428" cy="580643"/>
          </a:xfrm>
          <a:custGeom>
            <a:avLst/>
            <a:gdLst/>
            <a:ahLst/>
            <a:cxnLst/>
            <a:rect l="l" t="t" r="r" b="b"/>
            <a:pathLst>
              <a:path w="257428" h="580643">
                <a:moveTo>
                  <a:pt x="0" y="283463"/>
                </a:moveTo>
                <a:lnTo>
                  <a:pt x="64388" y="283463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3463"/>
                </a:lnTo>
                <a:lnTo>
                  <a:pt x="257428" y="283463"/>
                </a:lnTo>
                <a:lnTo>
                  <a:pt x="128777" y="580643"/>
                </a:lnTo>
                <a:lnTo>
                  <a:pt x="0" y="28346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614043" y="1100201"/>
            <a:ext cx="2605912" cy="624459"/>
          </a:xfrm>
          <a:custGeom>
            <a:avLst/>
            <a:gdLst/>
            <a:ahLst/>
            <a:cxnLst/>
            <a:rect l="l" t="t" r="r" b="b"/>
            <a:pathLst>
              <a:path w="2605912" h="624459">
                <a:moveTo>
                  <a:pt x="0" y="182879"/>
                </a:moveTo>
                <a:lnTo>
                  <a:pt x="0" y="441578"/>
                </a:lnTo>
                <a:lnTo>
                  <a:pt x="182880" y="624459"/>
                </a:lnTo>
                <a:lnTo>
                  <a:pt x="2423033" y="624459"/>
                </a:lnTo>
                <a:lnTo>
                  <a:pt x="2605912" y="441578"/>
                </a:lnTo>
                <a:lnTo>
                  <a:pt x="2605912" y="182879"/>
                </a:lnTo>
                <a:lnTo>
                  <a:pt x="2423033" y="0"/>
                </a:lnTo>
                <a:lnTo>
                  <a:pt x="182880" y="0"/>
                </a:lnTo>
                <a:lnTo>
                  <a:pt x="0" y="18287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614043" y="1100201"/>
            <a:ext cx="2605912" cy="624459"/>
          </a:xfrm>
          <a:custGeom>
            <a:avLst/>
            <a:gdLst/>
            <a:ahLst/>
            <a:cxnLst/>
            <a:rect l="l" t="t" r="r" b="b"/>
            <a:pathLst>
              <a:path w="2605912" h="624459">
                <a:moveTo>
                  <a:pt x="0" y="182879"/>
                </a:moveTo>
                <a:lnTo>
                  <a:pt x="182880" y="0"/>
                </a:lnTo>
                <a:lnTo>
                  <a:pt x="2423033" y="0"/>
                </a:lnTo>
                <a:lnTo>
                  <a:pt x="2605912" y="182879"/>
                </a:lnTo>
                <a:lnTo>
                  <a:pt x="2605912" y="441578"/>
                </a:lnTo>
                <a:lnTo>
                  <a:pt x="2423033" y="624459"/>
                </a:lnTo>
                <a:lnTo>
                  <a:pt x="182880" y="624459"/>
                </a:lnTo>
                <a:lnTo>
                  <a:pt x="0" y="441578"/>
                </a:lnTo>
                <a:lnTo>
                  <a:pt x="0" y="18287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549908" y="5254498"/>
            <a:ext cx="2745104" cy="754189"/>
          </a:xfrm>
          <a:custGeom>
            <a:avLst/>
            <a:gdLst/>
            <a:ahLst/>
            <a:cxnLst/>
            <a:rect l="l" t="t" r="r" b="b"/>
            <a:pathLst>
              <a:path w="2745104" h="754189">
                <a:moveTo>
                  <a:pt x="0" y="220852"/>
                </a:moveTo>
                <a:lnTo>
                  <a:pt x="0" y="533336"/>
                </a:lnTo>
                <a:lnTo>
                  <a:pt x="220853" y="754189"/>
                </a:lnTo>
                <a:lnTo>
                  <a:pt x="2524252" y="754189"/>
                </a:lnTo>
                <a:lnTo>
                  <a:pt x="2745104" y="533336"/>
                </a:lnTo>
                <a:lnTo>
                  <a:pt x="2745104" y="220852"/>
                </a:lnTo>
                <a:lnTo>
                  <a:pt x="2524252" y="0"/>
                </a:lnTo>
                <a:lnTo>
                  <a:pt x="220853" y="0"/>
                </a:lnTo>
                <a:lnTo>
                  <a:pt x="0" y="220852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549908" y="5254498"/>
            <a:ext cx="2745104" cy="754189"/>
          </a:xfrm>
          <a:custGeom>
            <a:avLst/>
            <a:gdLst/>
            <a:ahLst/>
            <a:cxnLst/>
            <a:rect l="l" t="t" r="r" b="b"/>
            <a:pathLst>
              <a:path w="2745104" h="754189">
                <a:moveTo>
                  <a:pt x="0" y="220852"/>
                </a:moveTo>
                <a:lnTo>
                  <a:pt x="220853" y="0"/>
                </a:lnTo>
                <a:lnTo>
                  <a:pt x="2524252" y="0"/>
                </a:lnTo>
                <a:lnTo>
                  <a:pt x="2745104" y="220852"/>
                </a:lnTo>
                <a:lnTo>
                  <a:pt x="2745104" y="533336"/>
                </a:lnTo>
                <a:lnTo>
                  <a:pt x="2524252" y="754189"/>
                </a:lnTo>
                <a:lnTo>
                  <a:pt x="220853" y="754189"/>
                </a:lnTo>
                <a:lnTo>
                  <a:pt x="0" y="533336"/>
                </a:lnTo>
                <a:lnTo>
                  <a:pt x="0" y="22085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2872740" y="4887468"/>
            <a:ext cx="280415" cy="60350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2808224" y="4818633"/>
            <a:ext cx="257428" cy="579120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128777" y="579120"/>
                </a:moveTo>
                <a:lnTo>
                  <a:pt x="257428" y="282829"/>
                </a:lnTo>
                <a:lnTo>
                  <a:pt x="193167" y="282829"/>
                </a:lnTo>
                <a:lnTo>
                  <a:pt x="193167" y="0"/>
                </a:lnTo>
                <a:lnTo>
                  <a:pt x="64388" y="0"/>
                </a:lnTo>
                <a:lnTo>
                  <a:pt x="64388" y="282829"/>
                </a:lnTo>
                <a:lnTo>
                  <a:pt x="0" y="282829"/>
                </a:lnTo>
                <a:lnTo>
                  <a:pt x="128777" y="57912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2808224" y="4818633"/>
            <a:ext cx="257428" cy="579120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0" y="282829"/>
                </a:moveTo>
                <a:lnTo>
                  <a:pt x="64388" y="282829"/>
                </a:lnTo>
                <a:lnTo>
                  <a:pt x="64388" y="0"/>
                </a:lnTo>
                <a:lnTo>
                  <a:pt x="193167" y="0"/>
                </a:lnTo>
                <a:lnTo>
                  <a:pt x="193167" y="282829"/>
                </a:lnTo>
                <a:lnTo>
                  <a:pt x="257428" y="282829"/>
                </a:lnTo>
                <a:lnTo>
                  <a:pt x="128777" y="579120"/>
                </a:lnTo>
                <a:lnTo>
                  <a:pt x="0" y="28282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2854452" y="3941064"/>
            <a:ext cx="278892" cy="60502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2789047" y="3872992"/>
            <a:ext cx="257428" cy="579119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128777" y="579119"/>
                </a:moveTo>
                <a:lnTo>
                  <a:pt x="257428" y="282701"/>
                </a:lnTo>
                <a:lnTo>
                  <a:pt x="193039" y="282701"/>
                </a:lnTo>
                <a:lnTo>
                  <a:pt x="193039" y="0"/>
                </a:lnTo>
                <a:lnTo>
                  <a:pt x="64388" y="0"/>
                </a:lnTo>
                <a:lnTo>
                  <a:pt x="64388" y="282701"/>
                </a:lnTo>
                <a:lnTo>
                  <a:pt x="0" y="282701"/>
                </a:lnTo>
                <a:lnTo>
                  <a:pt x="128777" y="579119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2789047" y="3872992"/>
            <a:ext cx="257428" cy="579119"/>
          </a:xfrm>
          <a:custGeom>
            <a:avLst/>
            <a:gdLst/>
            <a:ahLst/>
            <a:cxnLst/>
            <a:rect l="l" t="t" r="r" b="b"/>
            <a:pathLst>
              <a:path w="257428" h="579120">
                <a:moveTo>
                  <a:pt x="0" y="282701"/>
                </a:moveTo>
                <a:lnTo>
                  <a:pt x="64388" y="282701"/>
                </a:lnTo>
                <a:lnTo>
                  <a:pt x="64388" y="0"/>
                </a:lnTo>
                <a:lnTo>
                  <a:pt x="193039" y="0"/>
                </a:lnTo>
                <a:lnTo>
                  <a:pt x="193039" y="282701"/>
                </a:lnTo>
                <a:lnTo>
                  <a:pt x="257428" y="282701"/>
                </a:lnTo>
                <a:lnTo>
                  <a:pt x="128777" y="579119"/>
                </a:lnTo>
                <a:lnTo>
                  <a:pt x="0" y="282701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847469" y="1277689"/>
            <a:ext cx="2179904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4" b="1" i="1">
                <a:latin typeface="Arial"/>
                <a:cs typeface="Arial"/>
              </a:rPr>
              <a:t>1</a:t>
            </a:r>
            <a:r>
              <a:rPr dirty="0" smtClean="0" sz="2200" spc="0" b="1" i="1">
                <a:latin typeface="Arial"/>
                <a:cs typeface="Arial"/>
              </a:rPr>
              <a:t>-</a:t>
            </a:r>
            <a:r>
              <a:rPr dirty="0" smtClean="0" sz="2200" spc="0" b="1" i="1">
                <a:latin typeface="Arial"/>
                <a:cs typeface="Arial"/>
              </a:rPr>
              <a:t> </a:t>
            </a:r>
            <a:r>
              <a:rPr dirty="0" smtClean="0" sz="2200" spc="0" b="1" i="1">
                <a:latin typeface="Arial"/>
                <a:cs typeface="Arial"/>
              </a:rPr>
              <a:t>SE</a:t>
            </a:r>
            <a:r>
              <a:rPr dirty="0" smtClean="0" sz="2200" spc="-169" b="1" i="1">
                <a:latin typeface="Arial"/>
                <a:cs typeface="Arial"/>
              </a:rPr>
              <a:t>P</a:t>
            </a:r>
            <a:r>
              <a:rPr dirty="0" smtClean="0" sz="2200" spc="0" b="1" i="1">
                <a:latin typeface="Arial"/>
                <a:cs typeface="Arial"/>
              </a:rPr>
              <a:t>AR</a:t>
            </a:r>
            <a:r>
              <a:rPr dirty="0" smtClean="0" sz="2200" spc="-175" b="1" i="1">
                <a:latin typeface="Arial"/>
                <a:cs typeface="Arial"/>
              </a:rPr>
              <a:t>A</a:t>
            </a:r>
            <a:r>
              <a:rPr dirty="0" smtClean="0" sz="2200" spc="0" b="1" i="1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92326" y="2348426"/>
            <a:ext cx="269557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4" b="1" i="1">
                <a:latin typeface="Arial"/>
                <a:cs typeface="Arial"/>
              </a:rPr>
              <a:t>2</a:t>
            </a:r>
            <a:r>
              <a:rPr dirty="0" smtClean="0" sz="2200" spc="0" b="1" i="1">
                <a:latin typeface="Arial"/>
                <a:cs typeface="Arial"/>
              </a:rPr>
              <a:t>-</a:t>
            </a:r>
            <a:r>
              <a:rPr dirty="0" smtClean="0" sz="2200" spc="0" b="1" i="1">
                <a:latin typeface="Arial"/>
                <a:cs typeface="Arial"/>
              </a:rPr>
              <a:t> </a:t>
            </a:r>
            <a:r>
              <a:rPr dirty="0" smtClean="0" sz="2200" spc="0" b="1" i="1">
                <a:latin typeface="Arial"/>
                <a:cs typeface="Arial"/>
              </a:rPr>
              <a:t>CO</a:t>
            </a:r>
            <a:r>
              <a:rPr dirty="0" smtClean="0" sz="2200" spc="-4" b="1" i="1">
                <a:latin typeface="Arial"/>
                <a:cs typeface="Arial"/>
              </a:rPr>
              <a:t>N</a:t>
            </a:r>
            <a:r>
              <a:rPr dirty="0" smtClean="0" sz="2200" spc="0" b="1" i="1">
                <a:latin typeface="Arial"/>
                <a:cs typeface="Arial"/>
              </a:rPr>
              <a:t>DA</a:t>
            </a:r>
            <a:r>
              <a:rPr dirty="0" smtClean="0" sz="2200" spc="-29" b="1" i="1">
                <a:latin typeface="Arial"/>
                <a:cs typeface="Arial"/>
              </a:rPr>
              <a:t>M</a:t>
            </a:r>
            <a:r>
              <a:rPr dirty="0" smtClean="0" sz="2200" spc="9" b="1" i="1">
                <a:latin typeface="Arial"/>
                <a:cs typeface="Arial"/>
              </a:rPr>
              <a:t>N</a:t>
            </a:r>
            <a:r>
              <a:rPr dirty="0" smtClean="0" sz="2200" spc="-169" b="1" i="1">
                <a:latin typeface="Arial"/>
                <a:cs typeface="Arial"/>
              </a:rPr>
              <a:t>A</a:t>
            </a:r>
            <a:r>
              <a:rPr dirty="0" smtClean="0" sz="2200" spc="0" b="1" i="1">
                <a:latin typeface="Arial"/>
                <a:cs typeface="Arial"/>
              </a:rPr>
              <a:t>T</a:t>
            </a:r>
            <a:r>
              <a:rPr dirty="0" smtClean="0" sz="2200" spc="14" b="1" i="1">
                <a:latin typeface="Arial"/>
                <a:cs typeface="Arial"/>
              </a:rPr>
              <a:t>I</a:t>
            </a:r>
            <a:r>
              <a:rPr dirty="0" smtClean="0" sz="2200" spc="0" b="1" i="1">
                <a:latin typeface="Arial"/>
                <a:cs typeface="Arial"/>
              </a:rPr>
              <a:t>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37157" y="3476186"/>
            <a:ext cx="3155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4" b="1" i="1">
                <a:latin typeface="Arial"/>
                <a:cs typeface="Arial"/>
              </a:rPr>
              <a:t>3</a:t>
            </a:r>
            <a:r>
              <a:rPr dirty="0" smtClean="0" sz="2200" spc="0" b="1" i="1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64817" y="3476186"/>
            <a:ext cx="22774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0" b="1" i="1">
                <a:latin typeface="Arial"/>
                <a:cs typeface="Arial"/>
              </a:rPr>
              <a:t>IDENTIFIC</a:t>
            </a:r>
            <a:r>
              <a:rPr dirty="0" smtClean="0" sz="2200" spc="-164" b="1" i="1">
                <a:latin typeface="Arial"/>
                <a:cs typeface="Arial"/>
              </a:rPr>
              <a:t>A</a:t>
            </a:r>
            <a:r>
              <a:rPr dirty="0" smtClean="0" sz="2200" spc="0" b="1" i="1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445766" y="4476572"/>
            <a:ext cx="910057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dirty="0" smtClean="0" sz="2200" spc="0" b="1" i="1">
                <a:latin typeface="Arial"/>
                <a:cs typeface="Arial"/>
              </a:rPr>
              <a:t>4-</a:t>
            </a:r>
            <a:r>
              <a:rPr dirty="0" smtClean="0" sz="2200" spc="-4" b="1" i="1">
                <a:latin typeface="Arial"/>
                <a:cs typeface="Arial"/>
              </a:rPr>
              <a:t> </a:t>
            </a:r>
            <a:r>
              <a:rPr dirty="0" smtClean="0" sz="2200" spc="-169" b="1" i="1">
                <a:latin typeface="Arial"/>
                <a:cs typeface="Arial"/>
              </a:rPr>
              <a:t>V</a:t>
            </a:r>
            <a:r>
              <a:rPr dirty="0" smtClean="0" sz="2200" spc="-169" b="1" i="1">
                <a:latin typeface="Arial"/>
                <a:cs typeface="Arial"/>
              </a:rPr>
              <a:t>A</a:t>
            </a:r>
            <a:r>
              <a:rPr dirty="0" smtClean="0" sz="2200" spc="0" b="1" i="1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370836" y="5330259"/>
            <a:ext cx="315552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4" b="1" i="1">
                <a:latin typeface="Arial"/>
                <a:cs typeface="Arial"/>
              </a:rPr>
              <a:t>5</a:t>
            </a:r>
            <a:r>
              <a:rPr dirty="0" smtClean="0" sz="2200" spc="0" b="1" i="1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128547" y="5330259"/>
            <a:ext cx="386844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-164" b="1" i="1">
                <a:latin typeface="Arial"/>
                <a:cs typeface="Arial"/>
              </a:rPr>
              <a:t>L</a:t>
            </a:r>
            <a:r>
              <a:rPr dirty="0" smtClean="0" sz="2200" spc="0" b="1" i="1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98852" y="5665590"/>
            <a:ext cx="889909" cy="3042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0" b="1" i="1">
                <a:latin typeface="Arial"/>
                <a:cs typeface="Arial"/>
              </a:rPr>
              <a:t>et</a:t>
            </a:r>
            <a:r>
              <a:rPr dirty="0" smtClean="0" sz="2200" spc="0" b="1" i="1">
                <a:latin typeface="Arial"/>
                <a:cs typeface="Arial"/>
              </a:rPr>
              <a:t> </a:t>
            </a:r>
            <a:r>
              <a:rPr dirty="0" smtClean="0" sz="2200" spc="0" b="1" i="1">
                <a:latin typeface="Arial"/>
                <a:cs typeface="Arial"/>
              </a:rPr>
              <a:t>CCt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92883" y="6187317"/>
            <a:ext cx="32227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latin typeface="Verdana"/>
                <a:cs typeface="Verdana"/>
              </a:rPr>
              <a:t>La</a:t>
            </a:r>
            <a:r>
              <a:rPr dirty="0" smtClean="0" sz="2800" spc="-26" b="1">
                <a:latin typeface="Verdana"/>
                <a:cs typeface="Verdana"/>
              </a:rPr>
              <a:t> </a:t>
            </a:r>
            <a:r>
              <a:rPr dirty="0" smtClean="0" sz="2800" spc="0" b="1">
                <a:latin typeface="Verdana"/>
                <a:cs typeface="Verdana"/>
              </a:rPr>
              <a:t>consign</a:t>
            </a:r>
            <a:r>
              <a:rPr dirty="0" smtClean="0" sz="2800" spc="4" b="1">
                <a:latin typeface="Verdana"/>
                <a:cs typeface="Verdana"/>
              </a:rPr>
              <a:t>a</a:t>
            </a:r>
            <a:r>
              <a:rPr dirty="0" smtClean="0" sz="2800" spc="0" b="1">
                <a:latin typeface="Verdana"/>
                <a:cs typeface="Verdana"/>
              </a:rPr>
              <a:t>ti</a:t>
            </a:r>
            <a:r>
              <a:rPr dirty="0" smtClean="0" sz="2800" spc="9" b="1">
                <a:latin typeface="Verdana"/>
                <a:cs typeface="Verdana"/>
              </a:rPr>
              <a:t>o</a:t>
            </a:r>
            <a:r>
              <a:rPr dirty="0" smtClean="0" sz="2800" spc="0" b="1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266122" y="6187317"/>
            <a:ext cx="265763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latin typeface="Verdana"/>
                <a:cs typeface="Verdana"/>
              </a:rPr>
              <a:t>pour</a:t>
            </a:r>
            <a:r>
              <a:rPr dirty="0" smtClean="0" sz="2800" spc="-52" b="1">
                <a:latin typeface="Verdana"/>
                <a:cs typeface="Verdana"/>
              </a:rPr>
              <a:t> </a:t>
            </a:r>
            <a:r>
              <a:rPr dirty="0" smtClean="0" sz="2800" spc="0" b="1">
                <a:latin typeface="Verdana"/>
                <a:cs typeface="Verdana"/>
              </a:rPr>
              <a:t>travaux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91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981575" y="4727575"/>
            <a:ext cx="3200400" cy="12017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850"/>
              </a:lnSpc>
              <a:spcBef>
                <a:spcPts val="3"/>
              </a:spcBef>
            </a:pPr>
            <a:endParaRPr sz="850"/>
          </a:p>
          <a:p>
            <a:pPr marL="292641" marR="369618" indent="-1252" algn="ctr">
              <a:lnSpc>
                <a:spcPct val="100041"/>
              </a:lnSpc>
            </a:pPr>
            <a:r>
              <a:rPr dirty="0" smtClean="0" sz="2200" spc="0" b="1">
                <a:latin typeface="Arial"/>
                <a:cs typeface="Arial"/>
              </a:rPr>
              <a:t>Att</a:t>
            </a:r>
            <a:r>
              <a:rPr dirty="0" smtClean="0" sz="2200" spc="4" b="1">
                <a:latin typeface="Arial"/>
                <a:cs typeface="Arial"/>
              </a:rPr>
              <a:t>e</a:t>
            </a:r>
            <a:r>
              <a:rPr dirty="0" smtClean="0" sz="2200" spc="0" b="1">
                <a:latin typeface="Arial"/>
                <a:cs typeface="Arial"/>
              </a:rPr>
              <a:t>st</a:t>
            </a:r>
            <a:r>
              <a:rPr dirty="0" smtClean="0" sz="2200" spc="9" b="1">
                <a:latin typeface="Arial"/>
                <a:cs typeface="Arial"/>
              </a:rPr>
              <a:t>a</a:t>
            </a:r>
            <a:r>
              <a:rPr dirty="0" smtClean="0" sz="2200" spc="0" b="1">
                <a:latin typeface="Arial"/>
                <a:cs typeface="Arial"/>
              </a:rPr>
              <a:t>ti</a:t>
            </a:r>
            <a:r>
              <a:rPr dirty="0" smtClean="0" sz="2200" spc="4" b="1">
                <a:latin typeface="Arial"/>
                <a:cs typeface="Arial"/>
              </a:rPr>
              <a:t>o</a:t>
            </a:r>
            <a:r>
              <a:rPr dirty="0" smtClean="0" sz="2200" spc="0" b="1">
                <a:latin typeface="Arial"/>
                <a:cs typeface="Arial"/>
              </a:rPr>
              <a:t>n</a:t>
            </a:r>
            <a:r>
              <a:rPr dirty="0" smtClean="0" sz="2200" spc="-74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de</a:t>
            </a:r>
            <a:r>
              <a:rPr dirty="0" smtClean="0" sz="2200" spc="0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Co</a:t>
            </a:r>
            <a:r>
              <a:rPr dirty="0" smtClean="0" sz="2200" spc="9" b="1">
                <a:latin typeface="Arial"/>
                <a:cs typeface="Arial"/>
              </a:rPr>
              <a:t>n</a:t>
            </a:r>
            <a:r>
              <a:rPr dirty="0" smtClean="0" sz="2200" spc="0" b="1">
                <a:latin typeface="Arial"/>
                <a:cs typeface="Arial"/>
              </a:rPr>
              <a:t>s</a:t>
            </a:r>
            <a:r>
              <a:rPr dirty="0" smtClean="0" sz="2200" spc="4" b="1">
                <a:latin typeface="Arial"/>
                <a:cs typeface="Arial"/>
              </a:rPr>
              <a:t>i</a:t>
            </a:r>
            <a:r>
              <a:rPr dirty="0" smtClean="0" sz="2200" spc="0" b="1">
                <a:latin typeface="Arial"/>
                <a:cs typeface="Arial"/>
              </a:rPr>
              <a:t>g</a:t>
            </a:r>
            <a:r>
              <a:rPr dirty="0" smtClean="0" sz="2200" spc="4" b="1">
                <a:latin typeface="Arial"/>
                <a:cs typeface="Arial"/>
              </a:rPr>
              <a:t>n</a:t>
            </a:r>
            <a:r>
              <a:rPr dirty="0" smtClean="0" sz="2200" spc="0" b="1">
                <a:latin typeface="Arial"/>
                <a:cs typeface="Arial"/>
              </a:rPr>
              <a:t>at</a:t>
            </a:r>
            <a:r>
              <a:rPr dirty="0" smtClean="0" sz="2200" spc="4" b="1">
                <a:latin typeface="Arial"/>
                <a:cs typeface="Arial"/>
              </a:rPr>
              <a:t>i</a:t>
            </a:r>
            <a:r>
              <a:rPr dirty="0" smtClean="0" sz="2200" spc="0" b="1">
                <a:latin typeface="Arial"/>
                <a:cs typeface="Arial"/>
              </a:rPr>
              <a:t>on</a:t>
            </a:r>
            <a:r>
              <a:rPr dirty="0" smtClean="0" sz="2200" spc="-85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p</a:t>
            </a:r>
            <a:r>
              <a:rPr dirty="0" smtClean="0" sz="2200" spc="4" b="1">
                <a:latin typeface="Arial"/>
                <a:cs typeface="Arial"/>
              </a:rPr>
              <a:t>o</a:t>
            </a:r>
            <a:r>
              <a:rPr dirty="0" smtClean="0" sz="2200" spc="0" b="1">
                <a:latin typeface="Arial"/>
                <a:cs typeface="Arial"/>
              </a:rPr>
              <a:t>ur</a:t>
            </a:r>
            <a:r>
              <a:rPr dirty="0" smtClean="0" sz="2200" spc="0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tra</a:t>
            </a:r>
            <a:r>
              <a:rPr dirty="0" smtClean="0" sz="2200" spc="4" b="1">
                <a:latin typeface="Arial"/>
                <a:cs typeface="Arial"/>
              </a:rPr>
              <a:t>v</a:t>
            </a:r>
            <a:r>
              <a:rPr dirty="0" smtClean="0" sz="2200" spc="0" b="1">
                <a:latin typeface="Arial"/>
                <a:cs typeface="Arial"/>
              </a:rPr>
              <a:t>a</a:t>
            </a:r>
            <a:r>
              <a:rPr dirty="0" smtClean="0" sz="2200" spc="9" b="1">
                <a:latin typeface="Arial"/>
                <a:cs typeface="Arial"/>
              </a:rPr>
              <a:t>u</a:t>
            </a:r>
            <a:r>
              <a:rPr dirty="0" smtClean="0" sz="2200" spc="0" b="1">
                <a:latin typeface="Arial"/>
                <a:cs typeface="Arial"/>
              </a:rPr>
              <a:t>x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334000" y="1693926"/>
            <a:ext cx="2725801" cy="16827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400"/>
              </a:lnSpc>
              <a:spcBef>
                <a:spcPts val="20"/>
              </a:spcBef>
            </a:pPr>
            <a:endParaRPr sz="1400"/>
          </a:p>
          <a:p>
            <a:pPr marL="272829" marR="272370" indent="153" algn="ctr">
              <a:lnSpc>
                <a:spcPct val="100041"/>
              </a:lnSpc>
            </a:pPr>
            <a:r>
              <a:rPr dirty="0" smtClean="0" sz="2200" spc="0" b="1">
                <a:latin typeface="Arial"/>
                <a:cs typeface="Arial"/>
              </a:rPr>
              <a:t>Le</a:t>
            </a:r>
            <a:r>
              <a:rPr dirty="0" smtClean="0" sz="2200" spc="-5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c</a:t>
            </a:r>
            <a:r>
              <a:rPr dirty="0" smtClean="0" sz="2200" spc="9" b="1">
                <a:latin typeface="Arial"/>
                <a:cs typeface="Arial"/>
              </a:rPr>
              <a:t>h</a:t>
            </a:r>
            <a:r>
              <a:rPr dirty="0" smtClean="0" sz="2200" spc="0" b="1">
                <a:latin typeface="Arial"/>
                <a:cs typeface="Arial"/>
              </a:rPr>
              <a:t>ar</a:t>
            </a:r>
            <a:r>
              <a:rPr dirty="0" smtClean="0" sz="2200" spc="4" b="1">
                <a:latin typeface="Arial"/>
                <a:cs typeface="Arial"/>
              </a:rPr>
              <a:t>g</a:t>
            </a:r>
            <a:r>
              <a:rPr dirty="0" smtClean="0" sz="2200" spc="0" b="1">
                <a:latin typeface="Arial"/>
                <a:cs typeface="Arial"/>
              </a:rPr>
              <a:t>é</a:t>
            </a:r>
            <a:r>
              <a:rPr dirty="0" smtClean="0" sz="2200" spc="-52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de</a:t>
            </a:r>
            <a:r>
              <a:rPr dirty="0" smtClean="0" sz="2200" spc="0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c</a:t>
            </a:r>
            <a:r>
              <a:rPr dirty="0" smtClean="0" sz="2200" spc="9" b="1">
                <a:latin typeface="Arial"/>
                <a:cs typeface="Arial"/>
              </a:rPr>
              <a:t>o</a:t>
            </a:r>
            <a:r>
              <a:rPr dirty="0" smtClean="0" sz="2200" spc="0" b="1">
                <a:latin typeface="Arial"/>
                <a:cs typeface="Arial"/>
              </a:rPr>
              <a:t>n</a:t>
            </a:r>
            <a:r>
              <a:rPr dirty="0" smtClean="0" sz="2200" spc="9" b="1">
                <a:latin typeface="Arial"/>
                <a:cs typeface="Arial"/>
              </a:rPr>
              <a:t>s</a:t>
            </a:r>
            <a:r>
              <a:rPr dirty="0" smtClean="0" sz="2200" spc="0" b="1">
                <a:latin typeface="Arial"/>
                <a:cs typeface="Arial"/>
              </a:rPr>
              <a:t>ig</a:t>
            </a:r>
            <a:r>
              <a:rPr dirty="0" smtClean="0" sz="2200" spc="9" b="1">
                <a:latin typeface="Arial"/>
                <a:cs typeface="Arial"/>
              </a:rPr>
              <a:t>n</a:t>
            </a:r>
            <a:r>
              <a:rPr dirty="0" smtClean="0" sz="2200" spc="0" b="1">
                <a:latin typeface="Arial"/>
                <a:cs typeface="Arial"/>
              </a:rPr>
              <a:t>at</a:t>
            </a:r>
            <a:r>
              <a:rPr dirty="0" smtClean="0" sz="2200" spc="4" b="1">
                <a:latin typeface="Arial"/>
                <a:cs typeface="Arial"/>
              </a:rPr>
              <a:t>i</a:t>
            </a:r>
            <a:r>
              <a:rPr dirty="0" smtClean="0" sz="2200" spc="0" b="1">
                <a:latin typeface="Arial"/>
                <a:cs typeface="Arial"/>
              </a:rPr>
              <a:t>on</a:t>
            </a:r>
            <a:r>
              <a:rPr dirty="0" smtClean="0" sz="2200" spc="0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ré</a:t>
            </a:r>
            <a:r>
              <a:rPr dirty="0" smtClean="0" sz="2200" spc="4" b="1">
                <a:latin typeface="Arial"/>
                <a:cs typeface="Arial"/>
              </a:rPr>
              <a:t>a</a:t>
            </a:r>
            <a:r>
              <a:rPr dirty="0" smtClean="0" sz="2200" spc="0" b="1">
                <a:latin typeface="Arial"/>
                <a:cs typeface="Arial"/>
              </a:rPr>
              <a:t>li</a:t>
            </a:r>
            <a:r>
              <a:rPr dirty="0" smtClean="0" sz="2200" spc="4" b="1">
                <a:latin typeface="Arial"/>
                <a:cs typeface="Arial"/>
              </a:rPr>
              <a:t>s</a:t>
            </a:r>
            <a:r>
              <a:rPr dirty="0" smtClean="0" sz="2200" spc="0" b="1">
                <a:latin typeface="Arial"/>
                <a:cs typeface="Arial"/>
              </a:rPr>
              <a:t>e</a:t>
            </a:r>
            <a:r>
              <a:rPr dirty="0" smtClean="0" sz="2200" spc="-69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l</a:t>
            </a:r>
            <a:r>
              <a:rPr dirty="0" smtClean="0" sz="2200" spc="4" b="1">
                <a:latin typeface="Arial"/>
                <a:cs typeface="Arial"/>
              </a:rPr>
              <a:t>e</a:t>
            </a:r>
            <a:r>
              <a:rPr dirty="0" smtClean="0" sz="2200" spc="0" b="1">
                <a:latin typeface="Arial"/>
                <a:cs typeface="Arial"/>
              </a:rPr>
              <a:t>s</a:t>
            </a:r>
            <a:r>
              <a:rPr dirty="0" smtClean="0" sz="2200" spc="0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o</a:t>
            </a:r>
            <a:r>
              <a:rPr dirty="0" smtClean="0" sz="2200" spc="4" b="1">
                <a:latin typeface="Arial"/>
                <a:cs typeface="Arial"/>
              </a:rPr>
              <a:t>p</a:t>
            </a:r>
            <a:r>
              <a:rPr dirty="0" smtClean="0" sz="2200" spc="0" b="1">
                <a:latin typeface="Arial"/>
                <a:cs typeface="Arial"/>
              </a:rPr>
              <a:t>ér</a:t>
            </a:r>
            <a:r>
              <a:rPr dirty="0" smtClean="0" sz="2200" spc="4" b="1">
                <a:latin typeface="Arial"/>
                <a:cs typeface="Arial"/>
              </a:rPr>
              <a:t>a</a:t>
            </a:r>
            <a:r>
              <a:rPr dirty="0" smtClean="0" sz="2200" spc="0" b="1">
                <a:latin typeface="Arial"/>
                <a:cs typeface="Arial"/>
              </a:rPr>
              <a:t>ti</a:t>
            </a:r>
            <a:r>
              <a:rPr dirty="0" smtClean="0" sz="2200" spc="4" b="1">
                <a:latin typeface="Arial"/>
                <a:cs typeface="Arial"/>
              </a:rPr>
              <a:t>o</a:t>
            </a:r>
            <a:r>
              <a:rPr dirty="0" smtClean="0" sz="2200" spc="0" b="1">
                <a:latin typeface="Arial"/>
                <a:cs typeface="Arial"/>
              </a:rPr>
              <a:t>ns</a:t>
            </a:r>
            <a:r>
              <a:rPr dirty="0" smtClean="0" sz="2200" spc="-67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1</a:t>
            </a:r>
            <a:r>
              <a:rPr dirty="0" smtClean="0" sz="2200" spc="-12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à</a:t>
            </a:r>
            <a:r>
              <a:rPr dirty="0" smtClean="0" sz="2200" spc="-12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5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1979676" y="1027175"/>
            <a:ext cx="5768975" cy="58212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1895348" y="489464"/>
            <a:ext cx="171842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659893" y="489464"/>
            <a:ext cx="61649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92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ject 1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6952488" y="3657600"/>
            <a:ext cx="251459" cy="48006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/>
          <p:nvPr/>
        </p:nvSpPr>
        <p:spPr>
          <a:xfrm>
            <a:off x="6887336" y="3588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114300" y="457200"/>
                </a:moveTo>
                <a:lnTo>
                  <a:pt x="228600" y="228600"/>
                </a:lnTo>
                <a:lnTo>
                  <a:pt x="171450" y="228600"/>
                </a:lnTo>
                <a:lnTo>
                  <a:pt x="171450" y="0"/>
                </a:lnTo>
                <a:lnTo>
                  <a:pt x="57150" y="0"/>
                </a:lnTo>
                <a:lnTo>
                  <a:pt x="57150" y="228600"/>
                </a:lnTo>
                <a:lnTo>
                  <a:pt x="0" y="228600"/>
                </a:lnTo>
                <a:lnTo>
                  <a:pt x="114300" y="457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/>
          <p:nvPr/>
        </p:nvSpPr>
        <p:spPr>
          <a:xfrm>
            <a:off x="6887336" y="3588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0" y="228600"/>
                </a:moveTo>
                <a:lnTo>
                  <a:pt x="57150" y="228600"/>
                </a:lnTo>
                <a:lnTo>
                  <a:pt x="57150" y="0"/>
                </a:lnTo>
                <a:lnTo>
                  <a:pt x="171450" y="0"/>
                </a:lnTo>
                <a:lnTo>
                  <a:pt x="171450" y="228600"/>
                </a:lnTo>
                <a:lnTo>
                  <a:pt x="228600" y="228600"/>
                </a:lnTo>
                <a:lnTo>
                  <a:pt x="114300" y="457200"/>
                </a:lnTo>
                <a:lnTo>
                  <a:pt x="0" y="2286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6952488" y="2514600"/>
            <a:ext cx="251459" cy="4800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6887336" y="2445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114300" y="457200"/>
                </a:moveTo>
                <a:lnTo>
                  <a:pt x="228600" y="228600"/>
                </a:lnTo>
                <a:lnTo>
                  <a:pt x="171450" y="228600"/>
                </a:lnTo>
                <a:lnTo>
                  <a:pt x="171450" y="0"/>
                </a:lnTo>
                <a:lnTo>
                  <a:pt x="57150" y="0"/>
                </a:lnTo>
                <a:lnTo>
                  <a:pt x="57150" y="228600"/>
                </a:lnTo>
                <a:lnTo>
                  <a:pt x="0" y="228600"/>
                </a:lnTo>
                <a:lnTo>
                  <a:pt x="114300" y="4572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6887336" y="2445512"/>
            <a:ext cx="228600" cy="457200"/>
          </a:xfrm>
          <a:custGeom>
            <a:avLst/>
            <a:gdLst/>
            <a:ahLst/>
            <a:cxnLst/>
            <a:rect l="l" t="t" r="r" b="b"/>
            <a:pathLst>
              <a:path w="228600" h="457200">
                <a:moveTo>
                  <a:pt x="0" y="228600"/>
                </a:moveTo>
                <a:lnTo>
                  <a:pt x="57150" y="228600"/>
                </a:lnTo>
                <a:lnTo>
                  <a:pt x="57150" y="0"/>
                </a:lnTo>
                <a:lnTo>
                  <a:pt x="171450" y="0"/>
                </a:lnTo>
                <a:lnTo>
                  <a:pt x="171450" y="228600"/>
                </a:lnTo>
                <a:lnTo>
                  <a:pt x="228600" y="228600"/>
                </a:lnTo>
                <a:lnTo>
                  <a:pt x="114300" y="457200"/>
                </a:lnTo>
                <a:lnTo>
                  <a:pt x="0" y="2286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5803900" y="1134872"/>
            <a:ext cx="2422525" cy="1301750"/>
          </a:xfrm>
          <a:custGeom>
            <a:avLst/>
            <a:gdLst/>
            <a:ahLst/>
            <a:cxnLst/>
            <a:rect l="l" t="t" r="r" b="b"/>
            <a:pathLst>
              <a:path w="2422525" h="1301750">
                <a:moveTo>
                  <a:pt x="0" y="1301750"/>
                </a:moveTo>
                <a:lnTo>
                  <a:pt x="2422525" y="1301750"/>
                </a:lnTo>
                <a:lnTo>
                  <a:pt x="2422525" y="0"/>
                </a:lnTo>
                <a:lnTo>
                  <a:pt x="0" y="0"/>
                </a:lnTo>
                <a:lnTo>
                  <a:pt x="0" y="1301750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5803900" y="1134872"/>
            <a:ext cx="2422525" cy="1301750"/>
          </a:xfrm>
          <a:custGeom>
            <a:avLst/>
            <a:gdLst/>
            <a:ahLst/>
            <a:cxnLst/>
            <a:rect l="l" t="t" r="r" b="b"/>
            <a:pathLst>
              <a:path w="2422525" h="1301750">
                <a:moveTo>
                  <a:pt x="0" y="1301750"/>
                </a:moveTo>
                <a:lnTo>
                  <a:pt x="2422525" y="1301750"/>
                </a:lnTo>
                <a:lnTo>
                  <a:pt x="2422525" y="0"/>
                </a:lnTo>
                <a:lnTo>
                  <a:pt x="0" y="0"/>
                </a:lnTo>
                <a:lnTo>
                  <a:pt x="0" y="130175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5810885" y="2902712"/>
            <a:ext cx="2438399" cy="685800"/>
          </a:xfrm>
          <a:custGeom>
            <a:avLst/>
            <a:gdLst/>
            <a:ahLst/>
            <a:cxnLst/>
            <a:rect l="l" t="t" r="r" b="b"/>
            <a:pathLst>
              <a:path w="2438399" h="685800">
                <a:moveTo>
                  <a:pt x="0" y="685800"/>
                </a:moveTo>
                <a:lnTo>
                  <a:pt x="2438399" y="685800"/>
                </a:lnTo>
                <a:lnTo>
                  <a:pt x="2438399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solidFill>
            <a:srgbClr val="F76681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5810885" y="2902712"/>
            <a:ext cx="2438399" cy="685800"/>
          </a:xfrm>
          <a:custGeom>
            <a:avLst/>
            <a:gdLst/>
            <a:ahLst/>
            <a:cxnLst/>
            <a:rect l="l" t="t" r="r" b="b"/>
            <a:pathLst>
              <a:path w="2438399" h="685800">
                <a:moveTo>
                  <a:pt x="0" y="685800"/>
                </a:moveTo>
                <a:lnTo>
                  <a:pt x="2438399" y="685800"/>
                </a:lnTo>
                <a:lnTo>
                  <a:pt x="2438399" y="0"/>
                </a:lnTo>
                <a:lnTo>
                  <a:pt x="0" y="0"/>
                </a:lnTo>
                <a:lnTo>
                  <a:pt x="0" y="68580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5743448" y="4050525"/>
            <a:ext cx="2573401" cy="1855469"/>
          </a:xfrm>
          <a:custGeom>
            <a:avLst/>
            <a:gdLst/>
            <a:ahLst/>
            <a:cxnLst/>
            <a:rect l="l" t="t" r="r" b="b"/>
            <a:pathLst>
              <a:path w="2573401" h="1855469">
                <a:moveTo>
                  <a:pt x="0" y="1855469"/>
                </a:moveTo>
                <a:lnTo>
                  <a:pt x="2573401" y="1855469"/>
                </a:lnTo>
                <a:lnTo>
                  <a:pt x="2573401" y="0"/>
                </a:lnTo>
                <a:lnTo>
                  <a:pt x="0" y="0"/>
                </a:lnTo>
                <a:lnTo>
                  <a:pt x="0" y="1855469"/>
                </a:lnTo>
                <a:close/>
              </a:path>
            </a:pathLst>
          </a:custGeom>
          <a:solidFill>
            <a:srgbClr val="E2BD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5743448" y="4050525"/>
            <a:ext cx="2573401" cy="1855469"/>
          </a:xfrm>
          <a:custGeom>
            <a:avLst/>
            <a:gdLst/>
            <a:ahLst/>
            <a:cxnLst/>
            <a:rect l="l" t="t" r="r" b="b"/>
            <a:pathLst>
              <a:path w="2573401" h="1855469">
                <a:moveTo>
                  <a:pt x="0" y="1855469"/>
                </a:moveTo>
                <a:lnTo>
                  <a:pt x="2573401" y="1855469"/>
                </a:lnTo>
                <a:lnTo>
                  <a:pt x="2573401" y="0"/>
                </a:lnTo>
                <a:lnTo>
                  <a:pt x="0" y="0"/>
                </a:lnTo>
                <a:lnTo>
                  <a:pt x="0" y="185546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4381500" y="1846579"/>
            <a:ext cx="761894" cy="904494"/>
          </a:xfrm>
          <a:custGeom>
            <a:avLst/>
            <a:gdLst/>
            <a:ahLst/>
            <a:cxnLst/>
            <a:rect l="l" t="t" r="r" b="b"/>
            <a:pathLst>
              <a:path w="761894" h="904494">
                <a:moveTo>
                  <a:pt x="289798" y="692308"/>
                </a:moveTo>
                <a:lnTo>
                  <a:pt x="314071" y="685165"/>
                </a:lnTo>
                <a:lnTo>
                  <a:pt x="369967" y="666098"/>
                </a:lnTo>
                <a:lnTo>
                  <a:pt x="422567" y="644374"/>
                </a:lnTo>
                <a:lnTo>
                  <a:pt x="471773" y="620168"/>
                </a:lnTo>
                <a:lnTo>
                  <a:pt x="517487" y="593656"/>
                </a:lnTo>
                <a:lnTo>
                  <a:pt x="559611" y="565017"/>
                </a:lnTo>
                <a:lnTo>
                  <a:pt x="598048" y="534425"/>
                </a:lnTo>
                <a:lnTo>
                  <a:pt x="632699" y="502057"/>
                </a:lnTo>
                <a:lnTo>
                  <a:pt x="663467" y="468090"/>
                </a:lnTo>
                <a:lnTo>
                  <a:pt x="690254" y="432701"/>
                </a:lnTo>
                <a:lnTo>
                  <a:pt x="712962" y="396065"/>
                </a:lnTo>
                <a:lnTo>
                  <a:pt x="731493" y="358360"/>
                </a:lnTo>
                <a:lnTo>
                  <a:pt x="745750" y="319761"/>
                </a:lnTo>
                <a:lnTo>
                  <a:pt x="755634" y="280446"/>
                </a:lnTo>
                <a:lnTo>
                  <a:pt x="761048" y="240591"/>
                </a:lnTo>
                <a:lnTo>
                  <a:pt x="761894" y="200372"/>
                </a:lnTo>
                <a:lnTo>
                  <a:pt x="758075" y="159966"/>
                </a:lnTo>
                <a:lnTo>
                  <a:pt x="749491" y="119549"/>
                </a:lnTo>
                <a:lnTo>
                  <a:pt x="736047" y="79298"/>
                </a:lnTo>
                <a:lnTo>
                  <a:pt x="717643" y="39389"/>
                </a:lnTo>
                <a:lnTo>
                  <a:pt x="694182" y="0"/>
                </a:lnTo>
                <a:lnTo>
                  <a:pt x="680814" y="19055"/>
                </a:lnTo>
                <a:lnTo>
                  <a:pt x="666371" y="37654"/>
                </a:lnTo>
                <a:lnTo>
                  <a:pt x="650880" y="55778"/>
                </a:lnTo>
                <a:lnTo>
                  <a:pt x="634370" y="73411"/>
                </a:lnTo>
                <a:lnTo>
                  <a:pt x="616866" y="90535"/>
                </a:lnTo>
                <a:lnTo>
                  <a:pt x="598398" y="107133"/>
                </a:lnTo>
                <a:lnTo>
                  <a:pt x="578993" y="123188"/>
                </a:lnTo>
                <a:lnTo>
                  <a:pt x="558678" y="138683"/>
                </a:lnTo>
                <a:lnTo>
                  <a:pt x="537480" y="153602"/>
                </a:lnTo>
                <a:lnTo>
                  <a:pt x="515429" y="167925"/>
                </a:lnTo>
                <a:lnTo>
                  <a:pt x="492551" y="181637"/>
                </a:lnTo>
                <a:lnTo>
                  <a:pt x="468873" y="194721"/>
                </a:lnTo>
                <a:lnTo>
                  <a:pt x="444424" y="207159"/>
                </a:lnTo>
                <a:lnTo>
                  <a:pt x="419232" y="218934"/>
                </a:lnTo>
                <a:lnTo>
                  <a:pt x="393322" y="230028"/>
                </a:lnTo>
                <a:lnTo>
                  <a:pt x="366725" y="240426"/>
                </a:lnTo>
                <a:lnTo>
                  <a:pt x="339466" y="250109"/>
                </a:lnTo>
                <a:lnTo>
                  <a:pt x="311574" y="259060"/>
                </a:lnTo>
                <a:lnTo>
                  <a:pt x="283076" y="267263"/>
                </a:lnTo>
                <a:lnTo>
                  <a:pt x="254000" y="274700"/>
                </a:lnTo>
                <a:lnTo>
                  <a:pt x="254000" y="71755"/>
                </a:lnTo>
                <a:lnTo>
                  <a:pt x="0" y="517779"/>
                </a:lnTo>
                <a:lnTo>
                  <a:pt x="254000" y="904494"/>
                </a:lnTo>
                <a:lnTo>
                  <a:pt x="254000" y="701548"/>
                </a:lnTo>
                <a:lnTo>
                  <a:pt x="265198" y="698817"/>
                </a:lnTo>
                <a:lnTo>
                  <a:pt x="277536" y="695642"/>
                </a:lnTo>
                <a:lnTo>
                  <a:pt x="289798" y="692308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1" name="object 31"/>
          <p:cNvSpPr/>
          <p:nvPr/>
        </p:nvSpPr>
        <p:spPr>
          <a:xfrm>
            <a:off x="4381500" y="1115314"/>
            <a:ext cx="762000" cy="944752"/>
          </a:xfrm>
          <a:custGeom>
            <a:avLst/>
            <a:gdLst/>
            <a:ahLst/>
            <a:cxnLst/>
            <a:rect l="l" t="t" r="r" b="b"/>
            <a:pathLst>
              <a:path w="762000" h="944752">
                <a:moveTo>
                  <a:pt x="240865" y="26404"/>
                </a:moveTo>
                <a:lnTo>
                  <a:pt x="183129" y="15052"/>
                </a:lnTo>
                <a:lnTo>
                  <a:pt x="123609" y="6779"/>
                </a:lnTo>
                <a:lnTo>
                  <a:pt x="62500" y="1717"/>
                </a:lnTo>
                <a:lnTo>
                  <a:pt x="0" y="0"/>
                </a:lnTo>
                <a:lnTo>
                  <a:pt x="0" y="426974"/>
                </a:lnTo>
                <a:lnTo>
                  <a:pt x="62500" y="428690"/>
                </a:lnTo>
                <a:lnTo>
                  <a:pt x="123609" y="433749"/>
                </a:lnTo>
                <a:lnTo>
                  <a:pt x="183129" y="442019"/>
                </a:lnTo>
                <a:lnTo>
                  <a:pt x="240865" y="453366"/>
                </a:lnTo>
                <a:lnTo>
                  <a:pt x="296620" y="467657"/>
                </a:lnTo>
                <a:lnTo>
                  <a:pt x="350199" y="484759"/>
                </a:lnTo>
                <a:lnTo>
                  <a:pt x="401405" y="504539"/>
                </a:lnTo>
                <a:lnTo>
                  <a:pt x="450043" y="526863"/>
                </a:lnTo>
                <a:lnTo>
                  <a:pt x="495916" y="551598"/>
                </a:lnTo>
                <a:lnTo>
                  <a:pt x="538829" y="578612"/>
                </a:lnTo>
                <a:lnTo>
                  <a:pt x="578585" y="607770"/>
                </a:lnTo>
                <a:lnTo>
                  <a:pt x="614988" y="638941"/>
                </a:lnTo>
                <a:lnTo>
                  <a:pt x="647843" y="671990"/>
                </a:lnTo>
                <a:lnTo>
                  <a:pt x="676953" y="706784"/>
                </a:lnTo>
                <a:lnTo>
                  <a:pt x="702123" y="743192"/>
                </a:lnTo>
                <a:lnTo>
                  <a:pt x="723156" y="781078"/>
                </a:lnTo>
                <a:lnTo>
                  <a:pt x="739856" y="820310"/>
                </a:lnTo>
                <a:lnTo>
                  <a:pt x="752027" y="860756"/>
                </a:lnTo>
                <a:lnTo>
                  <a:pt x="759474" y="902281"/>
                </a:lnTo>
                <a:lnTo>
                  <a:pt x="762000" y="944752"/>
                </a:lnTo>
                <a:lnTo>
                  <a:pt x="762000" y="517778"/>
                </a:lnTo>
                <a:lnTo>
                  <a:pt x="759474" y="475324"/>
                </a:lnTo>
                <a:lnTo>
                  <a:pt x="752027" y="433813"/>
                </a:lnTo>
                <a:lnTo>
                  <a:pt x="739856" y="393378"/>
                </a:lnTo>
                <a:lnTo>
                  <a:pt x="723156" y="354153"/>
                </a:lnTo>
                <a:lnTo>
                  <a:pt x="702123" y="316271"/>
                </a:lnTo>
                <a:lnTo>
                  <a:pt x="676953" y="279866"/>
                </a:lnTo>
                <a:lnTo>
                  <a:pt x="647843" y="245072"/>
                </a:lnTo>
                <a:lnTo>
                  <a:pt x="614988" y="212021"/>
                </a:lnTo>
                <a:lnTo>
                  <a:pt x="578585" y="180848"/>
                </a:lnTo>
                <a:lnTo>
                  <a:pt x="538829" y="151685"/>
                </a:lnTo>
                <a:lnTo>
                  <a:pt x="495916" y="124666"/>
                </a:lnTo>
                <a:lnTo>
                  <a:pt x="450043" y="99925"/>
                </a:lnTo>
                <a:lnTo>
                  <a:pt x="401405" y="77595"/>
                </a:lnTo>
                <a:lnTo>
                  <a:pt x="350199" y="57809"/>
                </a:lnTo>
                <a:lnTo>
                  <a:pt x="296620" y="40701"/>
                </a:lnTo>
                <a:lnTo>
                  <a:pt x="240865" y="26404"/>
                </a:lnTo>
                <a:close/>
              </a:path>
            </a:pathLst>
          </a:custGeom>
          <a:solidFill>
            <a:srgbClr val="95B4B6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2" name="object 32"/>
          <p:cNvSpPr/>
          <p:nvPr/>
        </p:nvSpPr>
        <p:spPr>
          <a:xfrm>
            <a:off x="4381500" y="1115314"/>
            <a:ext cx="762000" cy="1635760"/>
          </a:xfrm>
          <a:custGeom>
            <a:avLst/>
            <a:gdLst/>
            <a:ahLst/>
            <a:cxnLst/>
            <a:rect l="l" t="t" r="r" b="b"/>
            <a:pathLst>
              <a:path w="762000" h="1635760">
                <a:moveTo>
                  <a:pt x="762000" y="944752"/>
                </a:moveTo>
                <a:lnTo>
                  <a:pt x="759474" y="902281"/>
                </a:lnTo>
                <a:lnTo>
                  <a:pt x="752027" y="860756"/>
                </a:lnTo>
                <a:lnTo>
                  <a:pt x="739856" y="820310"/>
                </a:lnTo>
                <a:lnTo>
                  <a:pt x="723156" y="781078"/>
                </a:lnTo>
                <a:lnTo>
                  <a:pt x="702123" y="743192"/>
                </a:lnTo>
                <a:lnTo>
                  <a:pt x="676953" y="706784"/>
                </a:lnTo>
                <a:lnTo>
                  <a:pt x="647843" y="671990"/>
                </a:lnTo>
                <a:lnTo>
                  <a:pt x="614988" y="638941"/>
                </a:lnTo>
                <a:lnTo>
                  <a:pt x="578585" y="607770"/>
                </a:lnTo>
                <a:lnTo>
                  <a:pt x="538829" y="578612"/>
                </a:lnTo>
                <a:lnTo>
                  <a:pt x="495916" y="551598"/>
                </a:lnTo>
                <a:lnTo>
                  <a:pt x="450043" y="526863"/>
                </a:lnTo>
                <a:lnTo>
                  <a:pt x="401405" y="504539"/>
                </a:lnTo>
                <a:lnTo>
                  <a:pt x="350199" y="484759"/>
                </a:lnTo>
                <a:lnTo>
                  <a:pt x="296620" y="467657"/>
                </a:lnTo>
                <a:lnTo>
                  <a:pt x="240865" y="453366"/>
                </a:lnTo>
                <a:lnTo>
                  <a:pt x="183129" y="442019"/>
                </a:lnTo>
                <a:lnTo>
                  <a:pt x="123609" y="433749"/>
                </a:lnTo>
                <a:lnTo>
                  <a:pt x="62500" y="428690"/>
                </a:lnTo>
                <a:lnTo>
                  <a:pt x="0" y="426974"/>
                </a:lnTo>
                <a:lnTo>
                  <a:pt x="0" y="0"/>
                </a:lnTo>
                <a:lnTo>
                  <a:pt x="62500" y="1717"/>
                </a:lnTo>
                <a:lnTo>
                  <a:pt x="123609" y="6779"/>
                </a:lnTo>
                <a:lnTo>
                  <a:pt x="183129" y="15052"/>
                </a:lnTo>
                <a:lnTo>
                  <a:pt x="240865" y="26404"/>
                </a:lnTo>
                <a:lnTo>
                  <a:pt x="296620" y="40701"/>
                </a:lnTo>
                <a:lnTo>
                  <a:pt x="350199" y="57809"/>
                </a:lnTo>
                <a:lnTo>
                  <a:pt x="401405" y="77595"/>
                </a:lnTo>
                <a:lnTo>
                  <a:pt x="450043" y="99925"/>
                </a:lnTo>
                <a:lnTo>
                  <a:pt x="495916" y="124666"/>
                </a:lnTo>
                <a:lnTo>
                  <a:pt x="538829" y="151685"/>
                </a:lnTo>
                <a:lnTo>
                  <a:pt x="578585" y="180848"/>
                </a:lnTo>
                <a:lnTo>
                  <a:pt x="614988" y="212021"/>
                </a:lnTo>
                <a:lnTo>
                  <a:pt x="647843" y="245072"/>
                </a:lnTo>
                <a:lnTo>
                  <a:pt x="676953" y="279866"/>
                </a:lnTo>
                <a:lnTo>
                  <a:pt x="702123" y="316271"/>
                </a:lnTo>
                <a:lnTo>
                  <a:pt x="723156" y="354153"/>
                </a:lnTo>
                <a:lnTo>
                  <a:pt x="739856" y="393378"/>
                </a:lnTo>
                <a:lnTo>
                  <a:pt x="752027" y="433813"/>
                </a:lnTo>
                <a:lnTo>
                  <a:pt x="759474" y="475324"/>
                </a:lnTo>
                <a:lnTo>
                  <a:pt x="762000" y="517778"/>
                </a:lnTo>
                <a:lnTo>
                  <a:pt x="762000" y="944752"/>
                </a:lnTo>
                <a:lnTo>
                  <a:pt x="755995" y="1009740"/>
                </a:lnTo>
                <a:lnTo>
                  <a:pt x="738392" y="1072711"/>
                </a:lnTo>
                <a:lnTo>
                  <a:pt x="709807" y="1133072"/>
                </a:lnTo>
                <a:lnTo>
                  <a:pt x="670856" y="1190232"/>
                </a:lnTo>
                <a:lnTo>
                  <a:pt x="622157" y="1243599"/>
                </a:lnTo>
                <a:lnTo>
                  <a:pt x="564325" y="1292581"/>
                </a:lnTo>
                <a:lnTo>
                  <a:pt x="532176" y="1315242"/>
                </a:lnTo>
                <a:lnTo>
                  <a:pt x="497976" y="1336585"/>
                </a:lnTo>
                <a:lnTo>
                  <a:pt x="461801" y="1356536"/>
                </a:lnTo>
                <a:lnTo>
                  <a:pt x="423728" y="1375020"/>
                </a:lnTo>
                <a:lnTo>
                  <a:pt x="383835" y="1391964"/>
                </a:lnTo>
                <a:lnTo>
                  <a:pt x="342197" y="1407294"/>
                </a:lnTo>
                <a:lnTo>
                  <a:pt x="298893" y="1420935"/>
                </a:lnTo>
                <a:lnTo>
                  <a:pt x="254000" y="1432814"/>
                </a:lnTo>
                <a:lnTo>
                  <a:pt x="254000" y="1635760"/>
                </a:lnTo>
                <a:lnTo>
                  <a:pt x="0" y="1249045"/>
                </a:lnTo>
                <a:lnTo>
                  <a:pt x="254000" y="803021"/>
                </a:lnTo>
                <a:lnTo>
                  <a:pt x="254000" y="1005966"/>
                </a:lnTo>
                <a:lnTo>
                  <a:pt x="283076" y="998529"/>
                </a:lnTo>
                <a:lnTo>
                  <a:pt x="311574" y="990326"/>
                </a:lnTo>
                <a:lnTo>
                  <a:pt x="339466" y="981375"/>
                </a:lnTo>
                <a:lnTo>
                  <a:pt x="366725" y="971692"/>
                </a:lnTo>
                <a:lnTo>
                  <a:pt x="393322" y="961294"/>
                </a:lnTo>
                <a:lnTo>
                  <a:pt x="419232" y="950200"/>
                </a:lnTo>
                <a:lnTo>
                  <a:pt x="444424" y="938425"/>
                </a:lnTo>
                <a:lnTo>
                  <a:pt x="468873" y="925987"/>
                </a:lnTo>
                <a:lnTo>
                  <a:pt x="492551" y="912903"/>
                </a:lnTo>
                <a:lnTo>
                  <a:pt x="515429" y="899191"/>
                </a:lnTo>
                <a:lnTo>
                  <a:pt x="537480" y="884868"/>
                </a:lnTo>
                <a:lnTo>
                  <a:pt x="558678" y="869949"/>
                </a:lnTo>
                <a:lnTo>
                  <a:pt x="578993" y="854454"/>
                </a:lnTo>
                <a:lnTo>
                  <a:pt x="598398" y="838399"/>
                </a:lnTo>
                <a:lnTo>
                  <a:pt x="616866" y="821801"/>
                </a:lnTo>
                <a:lnTo>
                  <a:pt x="634370" y="804677"/>
                </a:lnTo>
                <a:lnTo>
                  <a:pt x="650880" y="787044"/>
                </a:lnTo>
                <a:lnTo>
                  <a:pt x="666371" y="768920"/>
                </a:lnTo>
                <a:lnTo>
                  <a:pt x="680814" y="750321"/>
                </a:lnTo>
                <a:lnTo>
                  <a:pt x="694182" y="731265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3" name="object 33"/>
          <p:cNvSpPr/>
          <p:nvPr/>
        </p:nvSpPr>
        <p:spPr>
          <a:xfrm>
            <a:off x="4419600" y="5154930"/>
            <a:ext cx="762202" cy="910780"/>
          </a:xfrm>
          <a:custGeom>
            <a:avLst/>
            <a:gdLst/>
            <a:ahLst/>
            <a:cxnLst/>
            <a:rect l="l" t="t" r="r" b="b"/>
            <a:pathLst>
              <a:path w="762202" h="910780">
                <a:moveTo>
                  <a:pt x="313430" y="276919"/>
                </a:moveTo>
                <a:lnTo>
                  <a:pt x="284026" y="285625"/>
                </a:lnTo>
                <a:lnTo>
                  <a:pt x="254000" y="293497"/>
                </a:lnTo>
                <a:lnTo>
                  <a:pt x="254000" y="87757"/>
                </a:lnTo>
                <a:lnTo>
                  <a:pt x="0" y="529577"/>
                </a:lnTo>
                <a:lnTo>
                  <a:pt x="254000" y="910780"/>
                </a:lnTo>
                <a:lnTo>
                  <a:pt x="254000" y="705040"/>
                </a:lnTo>
                <a:lnTo>
                  <a:pt x="259314" y="703719"/>
                </a:lnTo>
                <a:lnTo>
                  <a:pt x="283886" y="697199"/>
                </a:lnTo>
                <a:lnTo>
                  <a:pt x="352635" y="675231"/>
                </a:lnTo>
                <a:lnTo>
                  <a:pt x="406040" y="653962"/>
                </a:lnTo>
                <a:lnTo>
                  <a:pt x="456149" y="630096"/>
                </a:lnTo>
                <a:lnTo>
                  <a:pt x="502855" y="603811"/>
                </a:lnTo>
                <a:lnTo>
                  <a:pt x="546056" y="575286"/>
                </a:lnTo>
                <a:lnTo>
                  <a:pt x="585645" y="544699"/>
                </a:lnTo>
                <a:lnTo>
                  <a:pt x="621519" y="512229"/>
                </a:lnTo>
                <a:lnTo>
                  <a:pt x="653573" y="478055"/>
                </a:lnTo>
                <a:lnTo>
                  <a:pt x="681702" y="442355"/>
                </a:lnTo>
                <a:lnTo>
                  <a:pt x="705802" y="405307"/>
                </a:lnTo>
                <a:lnTo>
                  <a:pt x="725768" y="367091"/>
                </a:lnTo>
                <a:lnTo>
                  <a:pt x="741496" y="327884"/>
                </a:lnTo>
                <a:lnTo>
                  <a:pt x="752880" y="287865"/>
                </a:lnTo>
                <a:lnTo>
                  <a:pt x="759817" y="247213"/>
                </a:lnTo>
                <a:lnTo>
                  <a:pt x="762202" y="206106"/>
                </a:lnTo>
                <a:lnTo>
                  <a:pt x="759930" y="164723"/>
                </a:lnTo>
                <a:lnTo>
                  <a:pt x="752897" y="123242"/>
                </a:lnTo>
                <a:lnTo>
                  <a:pt x="740997" y="81843"/>
                </a:lnTo>
                <a:lnTo>
                  <a:pt x="724127" y="40702"/>
                </a:lnTo>
                <a:lnTo>
                  <a:pt x="702183" y="0"/>
                </a:lnTo>
                <a:lnTo>
                  <a:pt x="689095" y="20359"/>
                </a:lnTo>
                <a:lnTo>
                  <a:pt x="674848" y="40237"/>
                </a:lnTo>
                <a:lnTo>
                  <a:pt x="659469" y="59616"/>
                </a:lnTo>
                <a:lnTo>
                  <a:pt x="642989" y="78474"/>
                </a:lnTo>
                <a:lnTo>
                  <a:pt x="625439" y="96793"/>
                </a:lnTo>
                <a:lnTo>
                  <a:pt x="606847" y="114553"/>
                </a:lnTo>
                <a:lnTo>
                  <a:pt x="587244" y="131734"/>
                </a:lnTo>
                <a:lnTo>
                  <a:pt x="566660" y="148317"/>
                </a:lnTo>
                <a:lnTo>
                  <a:pt x="545125" y="164282"/>
                </a:lnTo>
                <a:lnTo>
                  <a:pt x="522668" y="179609"/>
                </a:lnTo>
                <a:lnTo>
                  <a:pt x="499320" y="194279"/>
                </a:lnTo>
                <a:lnTo>
                  <a:pt x="475110" y="208272"/>
                </a:lnTo>
                <a:lnTo>
                  <a:pt x="450068" y="221569"/>
                </a:lnTo>
                <a:lnTo>
                  <a:pt x="424224" y="234150"/>
                </a:lnTo>
                <a:lnTo>
                  <a:pt x="397609" y="245995"/>
                </a:lnTo>
                <a:lnTo>
                  <a:pt x="370251" y="257084"/>
                </a:lnTo>
                <a:lnTo>
                  <a:pt x="342182" y="267399"/>
                </a:lnTo>
                <a:lnTo>
                  <a:pt x="313430" y="276919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4" name="object 34"/>
          <p:cNvSpPr/>
          <p:nvPr/>
        </p:nvSpPr>
        <p:spPr>
          <a:xfrm>
            <a:off x="4419600" y="4419600"/>
            <a:ext cx="762000" cy="941069"/>
          </a:xfrm>
          <a:custGeom>
            <a:avLst/>
            <a:gdLst/>
            <a:ahLst/>
            <a:cxnLst/>
            <a:rect l="l" t="t" r="r" b="b"/>
            <a:pathLst>
              <a:path w="762000" h="941070">
                <a:moveTo>
                  <a:pt x="240865" y="26999"/>
                </a:moveTo>
                <a:lnTo>
                  <a:pt x="183129" y="15391"/>
                </a:lnTo>
                <a:lnTo>
                  <a:pt x="123609" y="6931"/>
                </a:lnTo>
                <a:lnTo>
                  <a:pt x="62500" y="1755"/>
                </a:lnTo>
                <a:lnTo>
                  <a:pt x="0" y="0"/>
                </a:lnTo>
                <a:lnTo>
                  <a:pt x="0" y="411480"/>
                </a:lnTo>
                <a:lnTo>
                  <a:pt x="62500" y="413235"/>
                </a:lnTo>
                <a:lnTo>
                  <a:pt x="123609" y="418411"/>
                </a:lnTo>
                <a:lnTo>
                  <a:pt x="183129" y="426871"/>
                </a:lnTo>
                <a:lnTo>
                  <a:pt x="240865" y="438479"/>
                </a:lnTo>
                <a:lnTo>
                  <a:pt x="296620" y="453098"/>
                </a:lnTo>
                <a:lnTo>
                  <a:pt x="350199" y="470592"/>
                </a:lnTo>
                <a:lnTo>
                  <a:pt x="401405" y="490825"/>
                </a:lnTo>
                <a:lnTo>
                  <a:pt x="450043" y="513661"/>
                </a:lnTo>
                <a:lnTo>
                  <a:pt x="495916" y="538962"/>
                </a:lnTo>
                <a:lnTo>
                  <a:pt x="538829" y="566594"/>
                </a:lnTo>
                <a:lnTo>
                  <a:pt x="578585" y="596419"/>
                </a:lnTo>
                <a:lnTo>
                  <a:pt x="614988" y="628302"/>
                </a:lnTo>
                <a:lnTo>
                  <a:pt x="647843" y="662106"/>
                </a:lnTo>
                <a:lnTo>
                  <a:pt x="676953" y="697694"/>
                </a:lnTo>
                <a:lnTo>
                  <a:pt x="702123" y="734931"/>
                </a:lnTo>
                <a:lnTo>
                  <a:pt x="723156" y="773679"/>
                </a:lnTo>
                <a:lnTo>
                  <a:pt x="739856" y="813804"/>
                </a:lnTo>
                <a:lnTo>
                  <a:pt x="752027" y="855168"/>
                </a:lnTo>
                <a:lnTo>
                  <a:pt x="759474" y="897635"/>
                </a:lnTo>
                <a:lnTo>
                  <a:pt x="762000" y="941069"/>
                </a:lnTo>
                <a:lnTo>
                  <a:pt x="762000" y="529589"/>
                </a:lnTo>
                <a:lnTo>
                  <a:pt x="759474" y="486155"/>
                </a:lnTo>
                <a:lnTo>
                  <a:pt x="752027" y="443688"/>
                </a:lnTo>
                <a:lnTo>
                  <a:pt x="739856" y="402324"/>
                </a:lnTo>
                <a:lnTo>
                  <a:pt x="723156" y="362199"/>
                </a:lnTo>
                <a:lnTo>
                  <a:pt x="702123" y="323451"/>
                </a:lnTo>
                <a:lnTo>
                  <a:pt x="676953" y="286214"/>
                </a:lnTo>
                <a:lnTo>
                  <a:pt x="647843" y="250626"/>
                </a:lnTo>
                <a:lnTo>
                  <a:pt x="614988" y="216822"/>
                </a:lnTo>
                <a:lnTo>
                  <a:pt x="578585" y="184939"/>
                </a:lnTo>
                <a:lnTo>
                  <a:pt x="538829" y="155114"/>
                </a:lnTo>
                <a:lnTo>
                  <a:pt x="495916" y="127482"/>
                </a:lnTo>
                <a:lnTo>
                  <a:pt x="450043" y="102181"/>
                </a:lnTo>
                <a:lnTo>
                  <a:pt x="401405" y="79345"/>
                </a:lnTo>
                <a:lnTo>
                  <a:pt x="350199" y="59112"/>
                </a:lnTo>
                <a:lnTo>
                  <a:pt x="296620" y="41618"/>
                </a:lnTo>
                <a:lnTo>
                  <a:pt x="240865" y="26999"/>
                </a:lnTo>
                <a:close/>
              </a:path>
            </a:pathLst>
          </a:custGeom>
          <a:solidFill>
            <a:srgbClr val="95B4B6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/>
          <p:nvPr/>
        </p:nvSpPr>
        <p:spPr>
          <a:xfrm>
            <a:off x="4419600" y="4419600"/>
            <a:ext cx="762000" cy="1646110"/>
          </a:xfrm>
          <a:custGeom>
            <a:avLst/>
            <a:gdLst/>
            <a:ahLst/>
            <a:cxnLst/>
            <a:rect l="l" t="t" r="r" b="b"/>
            <a:pathLst>
              <a:path w="762000" h="1646110">
                <a:moveTo>
                  <a:pt x="762000" y="941069"/>
                </a:moveTo>
                <a:lnTo>
                  <a:pt x="759474" y="897635"/>
                </a:lnTo>
                <a:lnTo>
                  <a:pt x="752027" y="855168"/>
                </a:lnTo>
                <a:lnTo>
                  <a:pt x="739856" y="813804"/>
                </a:lnTo>
                <a:lnTo>
                  <a:pt x="723156" y="773679"/>
                </a:lnTo>
                <a:lnTo>
                  <a:pt x="702123" y="734931"/>
                </a:lnTo>
                <a:lnTo>
                  <a:pt x="676953" y="697694"/>
                </a:lnTo>
                <a:lnTo>
                  <a:pt x="647843" y="662106"/>
                </a:lnTo>
                <a:lnTo>
                  <a:pt x="614988" y="628302"/>
                </a:lnTo>
                <a:lnTo>
                  <a:pt x="578585" y="596419"/>
                </a:lnTo>
                <a:lnTo>
                  <a:pt x="538829" y="566594"/>
                </a:lnTo>
                <a:lnTo>
                  <a:pt x="495916" y="538962"/>
                </a:lnTo>
                <a:lnTo>
                  <a:pt x="450043" y="513661"/>
                </a:lnTo>
                <a:lnTo>
                  <a:pt x="401405" y="490825"/>
                </a:lnTo>
                <a:lnTo>
                  <a:pt x="350199" y="470592"/>
                </a:lnTo>
                <a:lnTo>
                  <a:pt x="296620" y="453098"/>
                </a:lnTo>
                <a:lnTo>
                  <a:pt x="240865" y="438479"/>
                </a:lnTo>
                <a:lnTo>
                  <a:pt x="183129" y="426871"/>
                </a:lnTo>
                <a:lnTo>
                  <a:pt x="123609" y="418411"/>
                </a:lnTo>
                <a:lnTo>
                  <a:pt x="62500" y="413235"/>
                </a:lnTo>
                <a:lnTo>
                  <a:pt x="0" y="411480"/>
                </a:lnTo>
                <a:lnTo>
                  <a:pt x="0" y="0"/>
                </a:lnTo>
                <a:lnTo>
                  <a:pt x="62500" y="1755"/>
                </a:lnTo>
                <a:lnTo>
                  <a:pt x="123609" y="6931"/>
                </a:lnTo>
                <a:lnTo>
                  <a:pt x="183129" y="15391"/>
                </a:lnTo>
                <a:lnTo>
                  <a:pt x="240865" y="26999"/>
                </a:lnTo>
                <a:lnTo>
                  <a:pt x="296620" y="41618"/>
                </a:lnTo>
                <a:lnTo>
                  <a:pt x="350199" y="59112"/>
                </a:lnTo>
                <a:lnTo>
                  <a:pt x="401405" y="79345"/>
                </a:lnTo>
                <a:lnTo>
                  <a:pt x="450043" y="102181"/>
                </a:lnTo>
                <a:lnTo>
                  <a:pt x="495916" y="127482"/>
                </a:lnTo>
                <a:lnTo>
                  <a:pt x="538829" y="155114"/>
                </a:lnTo>
                <a:lnTo>
                  <a:pt x="578585" y="184939"/>
                </a:lnTo>
                <a:lnTo>
                  <a:pt x="614988" y="216822"/>
                </a:lnTo>
                <a:lnTo>
                  <a:pt x="647843" y="250626"/>
                </a:lnTo>
                <a:lnTo>
                  <a:pt x="676953" y="286214"/>
                </a:lnTo>
                <a:lnTo>
                  <a:pt x="702123" y="323451"/>
                </a:lnTo>
                <a:lnTo>
                  <a:pt x="723156" y="362199"/>
                </a:lnTo>
                <a:lnTo>
                  <a:pt x="739856" y="402324"/>
                </a:lnTo>
                <a:lnTo>
                  <a:pt x="752027" y="443688"/>
                </a:lnTo>
                <a:lnTo>
                  <a:pt x="759474" y="486155"/>
                </a:lnTo>
                <a:lnTo>
                  <a:pt x="762000" y="529589"/>
                </a:lnTo>
                <a:lnTo>
                  <a:pt x="762000" y="941069"/>
                </a:lnTo>
                <a:lnTo>
                  <a:pt x="755995" y="1007561"/>
                </a:lnTo>
                <a:lnTo>
                  <a:pt x="738392" y="1071988"/>
                </a:lnTo>
                <a:lnTo>
                  <a:pt x="709807" y="1133743"/>
                </a:lnTo>
                <a:lnTo>
                  <a:pt x="670856" y="1192221"/>
                </a:lnTo>
                <a:lnTo>
                  <a:pt x="622157" y="1246817"/>
                </a:lnTo>
                <a:lnTo>
                  <a:pt x="564325" y="1296926"/>
                </a:lnTo>
                <a:lnTo>
                  <a:pt x="532176" y="1320108"/>
                </a:lnTo>
                <a:lnTo>
                  <a:pt x="497976" y="1341941"/>
                </a:lnTo>
                <a:lnTo>
                  <a:pt x="461801" y="1362349"/>
                </a:lnTo>
                <a:lnTo>
                  <a:pt x="423728" y="1381257"/>
                </a:lnTo>
                <a:lnTo>
                  <a:pt x="383835" y="1398589"/>
                </a:lnTo>
                <a:lnTo>
                  <a:pt x="342197" y="1414268"/>
                </a:lnTo>
                <a:lnTo>
                  <a:pt x="298893" y="1428221"/>
                </a:lnTo>
                <a:lnTo>
                  <a:pt x="254000" y="1440370"/>
                </a:lnTo>
                <a:lnTo>
                  <a:pt x="254000" y="1646110"/>
                </a:lnTo>
                <a:lnTo>
                  <a:pt x="0" y="1264907"/>
                </a:lnTo>
                <a:lnTo>
                  <a:pt x="254000" y="823087"/>
                </a:lnTo>
                <a:lnTo>
                  <a:pt x="254000" y="1028827"/>
                </a:lnTo>
                <a:lnTo>
                  <a:pt x="284026" y="1020955"/>
                </a:lnTo>
                <a:lnTo>
                  <a:pt x="313430" y="1012249"/>
                </a:lnTo>
                <a:lnTo>
                  <a:pt x="342182" y="1002729"/>
                </a:lnTo>
                <a:lnTo>
                  <a:pt x="370251" y="992414"/>
                </a:lnTo>
                <a:lnTo>
                  <a:pt x="397609" y="981325"/>
                </a:lnTo>
                <a:lnTo>
                  <a:pt x="424224" y="969480"/>
                </a:lnTo>
                <a:lnTo>
                  <a:pt x="450068" y="956899"/>
                </a:lnTo>
                <a:lnTo>
                  <a:pt x="475110" y="943602"/>
                </a:lnTo>
                <a:lnTo>
                  <a:pt x="499320" y="929609"/>
                </a:lnTo>
                <a:lnTo>
                  <a:pt x="522668" y="914939"/>
                </a:lnTo>
                <a:lnTo>
                  <a:pt x="545125" y="899612"/>
                </a:lnTo>
                <a:lnTo>
                  <a:pt x="566660" y="883647"/>
                </a:lnTo>
                <a:lnTo>
                  <a:pt x="587244" y="867064"/>
                </a:lnTo>
                <a:lnTo>
                  <a:pt x="606847" y="849883"/>
                </a:lnTo>
                <a:lnTo>
                  <a:pt x="625439" y="832123"/>
                </a:lnTo>
                <a:lnTo>
                  <a:pt x="642989" y="813804"/>
                </a:lnTo>
                <a:lnTo>
                  <a:pt x="659469" y="794946"/>
                </a:lnTo>
                <a:lnTo>
                  <a:pt x="674848" y="775567"/>
                </a:lnTo>
                <a:lnTo>
                  <a:pt x="689095" y="755689"/>
                </a:lnTo>
                <a:lnTo>
                  <a:pt x="702183" y="735330"/>
                </a:lnTo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6" name="object 36"/>
          <p:cNvSpPr/>
          <p:nvPr/>
        </p:nvSpPr>
        <p:spPr>
          <a:xfrm>
            <a:off x="4045966" y="2997200"/>
            <a:ext cx="1447800" cy="304800"/>
          </a:xfrm>
          <a:custGeom>
            <a:avLst/>
            <a:gdLst/>
            <a:ahLst/>
            <a:cxnLst/>
            <a:rect l="l" t="t" r="r" b="b"/>
            <a:pathLst>
              <a:path w="1447800" h="304800">
                <a:moveTo>
                  <a:pt x="1085850" y="228600"/>
                </a:moveTo>
                <a:lnTo>
                  <a:pt x="1085850" y="304800"/>
                </a:lnTo>
                <a:lnTo>
                  <a:pt x="1447800" y="152400"/>
                </a:lnTo>
                <a:lnTo>
                  <a:pt x="1085850" y="0"/>
                </a:lnTo>
                <a:lnTo>
                  <a:pt x="1085850" y="76200"/>
                </a:lnTo>
                <a:lnTo>
                  <a:pt x="0" y="76200"/>
                </a:lnTo>
                <a:lnTo>
                  <a:pt x="0" y="228600"/>
                </a:lnTo>
                <a:lnTo>
                  <a:pt x="1085850" y="228600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4045966" y="2997200"/>
            <a:ext cx="1447800" cy="304800"/>
          </a:xfrm>
          <a:custGeom>
            <a:avLst/>
            <a:gdLst/>
            <a:ahLst/>
            <a:cxnLst/>
            <a:rect l="l" t="t" r="r" b="b"/>
            <a:pathLst>
              <a:path w="1447800" h="304800">
                <a:moveTo>
                  <a:pt x="0" y="76200"/>
                </a:moveTo>
                <a:lnTo>
                  <a:pt x="1085850" y="76200"/>
                </a:lnTo>
                <a:lnTo>
                  <a:pt x="1085850" y="0"/>
                </a:lnTo>
                <a:lnTo>
                  <a:pt x="1447800" y="152400"/>
                </a:lnTo>
                <a:lnTo>
                  <a:pt x="1085850" y="304800"/>
                </a:lnTo>
                <a:lnTo>
                  <a:pt x="1085850" y="228600"/>
                </a:lnTo>
                <a:lnTo>
                  <a:pt x="0" y="228600"/>
                </a:lnTo>
                <a:lnTo>
                  <a:pt x="0" y="76200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1230490" y="4568317"/>
            <a:ext cx="2812173" cy="494919"/>
          </a:xfrm>
          <a:custGeom>
            <a:avLst/>
            <a:gdLst/>
            <a:ahLst/>
            <a:cxnLst/>
            <a:rect l="l" t="t" r="r" b="b"/>
            <a:pathLst>
              <a:path w="2812173" h="494919">
                <a:moveTo>
                  <a:pt x="0" y="144906"/>
                </a:moveTo>
                <a:lnTo>
                  <a:pt x="0" y="350011"/>
                </a:lnTo>
                <a:lnTo>
                  <a:pt x="144919" y="494918"/>
                </a:lnTo>
                <a:lnTo>
                  <a:pt x="2667266" y="494918"/>
                </a:lnTo>
                <a:lnTo>
                  <a:pt x="2812173" y="350011"/>
                </a:lnTo>
                <a:lnTo>
                  <a:pt x="2812173" y="144906"/>
                </a:lnTo>
                <a:lnTo>
                  <a:pt x="2667266" y="0"/>
                </a:lnTo>
                <a:lnTo>
                  <a:pt x="144919" y="0"/>
                </a:lnTo>
                <a:lnTo>
                  <a:pt x="0" y="14490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1230490" y="4568317"/>
            <a:ext cx="2812173" cy="494919"/>
          </a:xfrm>
          <a:custGeom>
            <a:avLst/>
            <a:gdLst/>
            <a:ahLst/>
            <a:cxnLst/>
            <a:rect l="l" t="t" r="r" b="b"/>
            <a:pathLst>
              <a:path w="2812173" h="494919">
                <a:moveTo>
                  <a:pt x="0" y="144906"/>
                </a:moveTo>
                <a:lnTo>
                  <a:pt x="144919" y="0"/>
                </a:lnTo>
                <a:lnTo>
                  <a:pt x="2667266" y="0"/>
                </a:lnTo>
                <a:lnTo>
                  <a:pt x="2812173" y="144906"/>
                </a:lnTo>
                <a:lnTo>
                  <a:pt x="2812173" y="350011"/>
                </a:lnTo>
                <a:lnTo>
                  <a:pt x="2667266" y="494918"/>
                </a:lnTo>
                <a:lnTo>
                  <a:pt x="144919" y="494918"/>
                </a:lnTo>
                <a:lnTo>
                  <a:pt x="0" y="350011"/>
                </a:lnTo>
                <a:lnTo>
                  <a:pt x="0" y="144906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158417" y="3328289"/>
            <a:ext cx="2954858" cy="838581"/>
          </a:xfrm>
          <a:custGeom>
            <a:avLst/>
            <a:gdLst/>
            <a:ahLst/>
            <a:cxnLst/>
            <a:rect l="l" t="t" r="r" b="b"/>
            <a:pathLst>
              <a:path w="2954858" h="838581">
                <a:moveTo>
                  <a:pt x="0" y="245490"/>
                </a:moveTo>
                <a:lnTo>
                  <a:pt x="0" y="593090"/>
                </a:lnTo>
                <a:lnTo>
                  <a:pt x="245567" y="838581"/>
                </a:lnTo>
                <a:lnTo>
                  <a:pt x="2709240" y="838581"/>
                </a:lnTo>
                <a:lnTo>
                  <a:pt x="2954858" y="593090"/>
                </a:lnTo>
                <a:lnTo>
                  <a:pt x="2954858" y="245490"/>
                </a:lnTo>
                <a:lnTo>
                  <a:pt x="2709240" y="0"/>
                </a:lnTo>
                <a:lnTo>
                  <a:pt x="245567" y="0"/>
                </a:lnTo>
                <a:lnTo>
                  <a:pt x="0" y="245490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1158417" y="3328289"/>
            <a:ext cx="2954858" cy="838581"/>
          </a:xfrm>
          <a:custGeom>
            <a:avLst/>
            <a:gdLst/>
            <a:ahLst/>
            <a:cxnLst/>
            <a:rect l="l" t="t" r="r" b="b"/>
            <a:pathLst>
              <a:path w="2954858" h="838581">
                <a:moveTo>
                  <a:pt x="0" y="245490"/>
                </a:moveTo>
                <a:lnTo>
                  <a:pt x="245567" y="0"/>
                </a:lnTo>
                <a:lnTo>
                  <a:pt x="2709240" y="0"/>
                </a:lnTo>
                <a:lnTo>
                  <a:pt x="2954858" y="245490"/>
                </a:lnTo>
                <a:lnTo>
                  <a:pt x="2954858" y="593090"/>
                </a:lnTo>
                <a:lnTo>
                  <a:pt x="2709240" y="838581"/>
                </a:lnTo>
                <a:lnTo>
                  <a:pt x="245567" y="838581"/>
                </a:lnTo>
                <a:lnTo>
                  <a:pt x="0" y="593090"/>
                </a:lnTo>
                <a:lnTo>
                  <a:pt x="0" y="24549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2567940" y="2924556"/>
            <a:ext cx="286512" cy="6461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2503170" y="2856611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131953" y="620013"/>
                </a:moveTo>
                <a:lnTo>
                  <a:pt x="263779" y="315594"/>
                </a:lnTo>
                <a:lnTo>
                  <a:pt x="197866" y="315594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5594"/>
                </a:lnTo>
                <a:lnTo>
                  <a:pt x="0" y="315594"/>
                </a:lnTo>
                <a:lnTo>
                  <a:pt x="131953" y="62001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2503170" y="2856611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0" y="315594"/>
                </a:moveTo>
                <a:lnTo>
                  <a:pt x="65912" y="315594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5594"/>
                </a:lnTo>
                <a:lnTo>
                  <a:pt x="263779" y="315594"/>
                </a:lnTo>
                <a:lnTo>
                  <a:pt x="131953" y="620013"/>
                </a:lnTo>
                <a:lnTo>
                  <a:pt x="0" y="3155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1173759" y="2210054"/>
            <a:ext cx="2922625" cy="666876"/>
          </a:xfrm>
          <a:custGeom>
            <a:avLst/>
            <a:gdLst/>
            <a:ahLst/>
            <a:cxnLst/>
            <a:rect l="l" t="t" r="r" b="b"/>
            <a:pathLst>
              <a:path w="2922625" h="666876">
                <a:moveTo>
                  <a:pt x="0" y="195199"/>
                </a:moveTo>
                <a:lnTo>
                  <a:pt x="0" y="471550"/>
                </a:lnTo>
                <a:lnTo>
                  <a:pt x="195300" y="666876"/>
                </a:lnTo>
                <a:lnTo>
                  <a:pt x="2727299" y="666876"/>
                </a:lnTo>
                <a:lnTo>
                  <a:pt x="2922625" y="471550"/>
                </a:lnTo>
                <a:lnTo>
                  <a:pt x="2922625" y="195199"/>
                </a:lnTo>
                <a:lnTo>
                  <a:pt x="2727299" y="0"/>
                </a:lnTo>
                <a:lnTo>
                  <a:pt x="195300" y="0"/>
                </a:lnTo>
                <a:lnTo>
                  <a:pt x="0" y="195199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173759" y="2210054"/>
            <a:ext cx="2922625" cy="666876"/>
          </a:xfrm>
          <a:custGeom>
            <a:avLst/>
            <a:gdLst/>
            <a:ahLst/>
            <a:cxnLst/>
            <a:rect l="l" t="t" r="r" b="b"/>
            <a:pathLst>
              <a:path w="2922625" h="666876">
                <a:moveTo>
                  <a:pt x="0" y="195199"/>
                </a:moveTo>
                <a:lnTo>
                  <a:pt x="195300" y="0"/>
                </a:lnTo>
                <a:lnTo>
                  <a:pt x="2727299" y="0"/>
                </a:lnTo>
                <a:lnTo>
                  <a:pt x="2922625" y="195199"/>
                </a:lnTo>
                <a:lnTo>
                  <a:pt x="2922625" y="471550"/>
                </a:lnTo>
                <a:lnTo>
                  <a:pt x="2727299" y="666876"/>
                </a:lnTo>
                <a:lnTo>
                  <a:pt x="195300" y="666876"/>
                </a:lnTo>
                <a:lnTo>
                  <a:pt x="0" y="471550"/>
                </a:lnTo>
                <a:lnTo>
                  <a:pt x="0" y="195199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2567940" y="1815084"/>
            <a:ext cx="286512" cy="644651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2503170" y="1746123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131953" y="620013"/>
                </a:moveTo>
                <a:lnTo>
                  <a:pt x="263779" y="315594"/>
                </a:lnTo>
                <a:lnTo>
                  <a:pt x="197866" y="315594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5594"/>
                </a:lnTo>
                <a:lnTo>
                  <a:pt x="0" y="315594"/>
                </a:lnTo>
                <a:lnTo>
                  <a:pt x="131953" y="620013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2503170" y="1746123"/>
            <a:ext cx="263779" cy="620013"/>
          </a:xfrm>
          <a:custGeom>
            <a:avLst/>
            <a:gdLst/>
            <a:ahLst/>
            <a:cxnLst/>
            <a:rect l="l" t="t" r="r" b="b"/>
            <a:pathLst>
              <a:path w="263779" h="620013">
                <a:moveTo>
                  <a:pt x="0" y="315594"/>
                </a:moveTo>
                <a:lnTo>
                  <a:pt x="65912" y="315594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5594"/>
                </a:lnTo>
                <a:lnTo>
                  <a:pt x="263779" y="315594"/>
                </a:lnTo>
                <a:lnTo>
                  <a:pt x="131953" y="620013"/>
                </a:lnTo>
                <a:lnTo>
                  <a:pt x="0" y="315594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1299464" y="1066800"/>
            <a:ext cx="2669666" cy="666876"/>
          </a:xfrm>
          <a:custGeom>
            <a:avLst/>
            <a:gdLst/>
            <a:ahLst/>
            <a:cxnLst/>
            <a:rect l="l" t="t" r="r" b="b"/>
            <a:pathLst>
              <a:path w="2669666" h="666876">
                <a:moveTo>
                  <a:pt x="0" y="195325"/>
                </a:moveTo>
                <a:lnTo>
                  <a:pt x="0" y="471550"/>
                </a:lnTo>
                <a:lnTo>
                  <a:pt x="195326" y="666876"/>
                </a:lnTo>
                <a:lnTo>
                  <a:pt x="2474341" y="666876"/>
                </a:lnTo>
                <a:lnTo>
                  <a:pt x="2669666" y="471550"/>
                </a:lnTo>
                <a:lnTo>
                  <a:pt x="2669666" y="195325"/>
                </a:lnTo>
                <a:lnTo>
                  <a:pt x="2474341" y="0"/>
                </a:lnTo>
                <a:lnTo>
                  <a:pt x="195326" y="0"/>
                </a:lnTo>
                <a:lnTo>
                  <a:pt x="0" y="195325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1299464" y="1066800"/>
            <a:ext cx="2669666" cy="666876"/>
          </a:xfrm>
          <a:custGeom>
            <a:avLst/>
            <a:gdLst/>
            <a:ahLst/>
            <a:cxnLst/>
            <a:rect l="l" t="t" r="r" b="b"/>
            <a:pathLst>
              <a:path w="2669666" h="666876">
                <a:moveTo>
                  <a:pt x="0" y="195325"/>
                </a:moveTo>
                <a:lnTo>
                  <a:pt x="195326" y="0"/>
                </a:lnTo>
                <a:lnTo>
                  <a:pt x="2474341" y="0"/>
                </a:lnTo>
                <a:lnTo>
                  <a:pt x="2669666" y="195325"/>
                </a:lnTo>
                <a:lnTo>
                  <a:pt x="2669666" y="471550"/>
                </a:lnTo>
                <a:lnTo>
                  <a:pt x="2474341" y="666876"/>
                </a:lnTo>
                <a:lnTo>
                  <a:pt x="195326" y="666876"/>
                </a:lnTo>
                <a:lnTo>
                  <a:pt x="0" y="471550"/>
                </a:lnTo>
                <a:lnTo>
                  <a:pt x="0" y="195325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1233728" y="5503291"/>
            <a:ext cx="2812237" cy="805434"/>
          </a:xfrm>
          <a:custGeom>
            <a:avLst/>
            <a:gdLst/>
            <a:ahLst/>
            <a:cxnLst/>
            <a:rect l="l" t="t" r="r" b="b"/>
            <a:pathLst>
              <a:path w="2812237" h="805434">
                <a:moveTo>
                  <a:pt x="0" y="235826"/>
                </a:moveTo>
                <a:lnTo>
                  <a:pt x="0" y="569582"/>
                </a:lnTo>
                <a:lnTo>
                  <a:pt x="235788" y="805434"/>
                </a:lnTo>
                <a:lnTo>
                  <a:pt x="2576398" y="805434"/>
                </a:lnTo>
                <a:lnTo>
                  <a:pt x="2812237" y="569582"/>
                </a:lnTo>
                <a:lnTo>
                  <a:pt x="2812237" y="235826"/>
                </a:lnTo>
                <a:lnTo>
                  <a:pt x="2576398" y="0"/>
                </a:lnTo>
                <a:lnTo>
                  <a:pt x="235788" y="0"/>
                </a:lnTo>
                <a:lnTo>
                  <a:pt x="0" y="235826"/>
                </a:lnTo>
                <a:close/>
              </a:path>
            </a:pathLst>
          </a:custGeom>
          <a:solidFill>
            <a:srgbClr val="C7FDC7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1233728" y="5503291"/>
            <a:ext cx="2812237" cy="805434"/>
          </a:xfrm>
          <a:custGeom>
            <a:avLst/>
            <a:gdLst/>
            <a:ahLst/>
            <a:cxnLst/>
            <a:rect l="l" t="t" r="r" b="b"/>
            <a:pathLst>
              <a:path w="2812237" h="805434">
                <a:moveTo>
                  <a:pt x="0" y="235826"/>
                </a:moveTo>
                <a:lnTo>
                  <a:pt x="235788" y="0"/>
                </a:lnTo>
                <a:lnTo>
                  <a:pt x="2576398" y="0"/>
                </a:lnTo>
                <a:lnTo>
                  <a:pt x="2812237" y="235826"/>
                </a:lnTo>
                <a:lnTo>
                  <a:pt x="2812237" y="569582"/>
                </a:lnTo>
                <a:lnTo>
                  <a:pt x="2576398" y="805434"/>
                </a:lnTo>
                <a:lnTo>
                  <a:pt x="235788" y="805434"/>
                </a:lnTo>
                <a:lnTo>
                  <a:pt x="0" y="569582"/>
                </a:lnTo>
                <a:lnTo>
                  <a:pt x="0" y="235826"/>
                </a:lnTo>
                <a:close/>
              </a:path>
            </a:pathLst>
          </a:custGeom>
          <a:ln w="12699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2587752" y="5106924"/>
            <a:ext cx="286512" cy="64312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2522855" y="5037836"/>
            <a:ext cx="263778" cy="618502"/>
          </a:xfrm>
          <a:custGeom>
            <a:avLst/>
            <a:gdLst/>
            <a:ahLst/>
            <a:cxnLst/>
            <a:rect l="l" t="t" r="r" b="b"/>
            <a:pathLst>
              <a:path w="263778" h="618502">
                <a:moveTo>
                  <a:pt x="131825" y="618502"/>
                </a:moveTo>
                <a:lnTo>
                  <a:pt x="263778" y="314832"/>
                </a:lnTo>
                <a:lnTo>
                  <a:pt x="197865" y="314832"/>
                </a:lnTo>
                <a:lnTo>
                  <a:pt x="197865" y="0"/>
                </a:lnTo>
                <a:lnTo>
                  <a:pt x="65912" y="0"/>
                </a:lnTo>
                <a:lnTo>
                  <a:pt x="65912" y="314832"/>
                </a:lnTo>
                <a:lnTo>
                  <a:pt x="0" y="314832"/>
                </a:lnTo>
                <a:lnTo>
                  <a:pt x="131825" y="618502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2522855" y="5037836"/>
            <a:ext cx="263778" cy="618502"/>
          </a:xfrm>
          <a:custGeom>
            <a:avLst/>
            <a:gdLst/>
            <a:ahLst/>
            <a:cxnLst/>
            <a:rect l="l" t="t" r="r" b="b"/>
            <a:pathLst>
              <a:path w="263778" h="618502">
                <a:moveTo>
                  <a:pt x="0" y="314832"/>
                </a:moveTo>
                <a:lnTo>
                  <a:pt x="65912" y="314832"/>
                </a:lnTo>
                <a:lnTo>
                  <a:pt x="65912" y="0"/>
                </a:lnTo>
                <a:lnTo>
                  <a:pt x="197865" y="0"/>
                </a:lnTo>
                <a:lnTo>
                  <a:pt x="197865" y="314832"/>
                </a:lnTo>
                <a:lnTo>
                  <a:pt x="263778" y="314832"/>
                </a:lnTo>
                <a:lnTo>
                  <a:pt x="131825" y="618502"/>
                </a:lnTo>
                <a:lnTo>
                  <a:pt x="0" y="314832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2567940" y="4096512"/>
            <a:ext cx="286512" cy="64312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2503170" y="4027931"/>
            <a:ext cx="263779" cy="618490"/>
          </a:xfrm>
          <a:custGeom>
            <a:avLst/>
            <a:gdLst/>
            <a:ahLst/>
            <a:cxnLst/>
            <a:rect l="l" t="t" r="r" b="b"/>
            <a:pathLst>
              <a:path w="263779" h="618490">
                <a:moveTo>
                  <a:pt x="131953" y="618490"/>
                </a:moveTo>
                <a:lnTo>
                  <a:pt x="263779" y="314833"/>
                </a:lnTo>
                <a:lnTo>
                  <a:pt x="197866" y="314833"/>
                </a:lnTo>
                <a:lnTo>
                  <a:pt x="197866" y="0"/>
                </a:lnTo>
                <a:lnTo>
                  <a:pt x="65912" y="0"/>
                </a:lnTo>
                <a:lnTo>
                  <a:pt x="65912" y="314833"/>
                </a:lnTo>
                <a:lnTo>
                  <a:pt x="0" y="314833"/>
                </a:lnTo>
                <a:lnTo>
                  <a:pt x="131953" y="618490"/>
                </a:lnTo>
                <a:close/>
              </a:path>
            </a:pathLst>
          </a:custGeom>
          <a:solidFill>
            <a:srgbClr val="FB0028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2503170" y="4027931"/>
            <a:ext cx="263779" cy="618490"/>
          </a:xfrm>
          <a:custGeom>
            <a:avLst/>
            <a:gdLst/>
            <a:ahLst/>
            <a:cxnLst/>
            <a:rect l="l" t="t" r="r" b="b"/>
            <a:pathLst>
              <a:path w="263779" h="618490">
                <a:moveTo>
                  <a:pt x="0" y="314833"/>
                </a:moveTo>
                <a:lnTo>
                  <a:pt x="65912" y="314833"/>
                </a:lnTo>
                <a:lnTo>
                  <a:pt x="65912" y="0"/>
                </a:lnTo>
                <a:lnTo>
                  <a:pt x="197866" y="0"/>
                </a:lnTo>
                <a:lnTo>
                  <a:pt x="197866" y="314833"/>
                </a:lnTo>
                <a:lnTo>
                  <a:pt x="263779" y="314833"/>
                </a:lnTo>
                <a:lnTo>
                  <a:pt x="131953" y="618490"/>
                </a:lnTo>
                <a:lnTo>
                  <a:pt x="0" y="314833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6" name="object 16"/>
          <p:cNvSpPr txBox="1"/>
          <p:nvPr/>
        </p:nvSpPr>
        <p:spPr>
          <a:xfrm>
            <a:off x="1895348" y="489464"/>
            <a:ext cx="238103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CHARGÉ</a:t>
            </a:r>
            <a:r>
              <a:rPr dirty="0" smtClean="0" sz="2800" spc="-9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319154" y="489464"/>
            <a:ext cx="328818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CONSIG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ATION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653131" y="489464"/>
            <a:ext cx="992884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(BC)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565275" y="1265497"/>
            <a:ext cx="2179523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4" b="1" i="1">
                <a:latin typeface="Arial"/>
                <a:cs typeface="Arial"/>
              </a:rPr>
              <a:t>1</a:t>
            </a:r>
            <a:r>
              <a:rPr dirty="0" smtClean="0" sz="2200" spc="0" b="1" i="1">
                <a:latin typeface="Arial"/>
                <a:cs typeface="Arial"/>
              </a:rPr>
              <a:t>-</a:t>
            </a:r>
            <a:r>
              <a:rPr dirty="0" smtClean="0" sz="2200" spc="-4" b="1" i="1">
                <a:latin typeface="Arial"/>
                <a:cs typeface="Arial"/>
              </a:rPr>
              <a:t> </a:t>
            </a:r>
            <a:r>
              <a:rPr dirty="0" smtClean="0" sz="2200" spc="0" b="1" i="1">
                <a:latin typeface="Arial"/>
                <a:cs typeface="Arial"/>
              </a:rPr>
              <a:t>SE</a:t>
            </a:r>
            <a:r>
              <a:rPr dirty="0" smtClean="0" sz="2200" spc="-169" b="1" i="1">
                <a:latin typeface="Arial"/>
                <a:cs typeface="Arial"/>
              </a:rPr>
              <a:t>P</a:t>
            </a:r>
            <a:r>
              <a:rPr dirty="0" smtClean="0" sz="2200" spc="0" b="1" i="1">
                <a:latin typeface="Arial"/>
                <a:cs typeface="Arial"/>
              </a:rPr>
              <a:t>AR</a:t>
            </a:r>
            <a:r>
              <a:rPr dirty="0" smtClean="0" sz="2200" spc="-175" b="1" i="1">
                <a:latin typeface="Arial"/>
                <a:cs typeface="Arial"/>
              </a:rPr>
              <a:t>A</a:t>
            </a:r>
            <a:r>
              <a:rPr dirty="0" smtClean="0" sz="2200" spc="0" b="1" i="1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309497" y="2409132"/>
            <a:ext cx="2694916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4" b="1" i="1">
                <a:latin typeface="Arial"/>
                <a:cs typeface="Arial"/>
              </a:rPr>
              <a:t>2</a:t>
            </a:r>
            <a:r>
              <a:rPr dirty="0" smtClean="0" sz="2200" spc="0" b="1" i="1">
                <a:latin typeface="Arial"/>
                <a:cs typeface="Arial"/>
              </a:rPr>
              <a:t>-</a:t>
            </a:r>
            <a:r>
              <a:rPr dirty="0" smtClean="0" sz="2200" spc="-4" b="1" i="1">
                <a:latin typeface="Arial"/>
                <a:cs typeface="Arial"/>
              </a:rPr>
              <a:t> </a:t>
            </a:r>
            <a:r>
              <a:rPr dirty="0" smtClean="0" sz="2200" spc="0" b="1" i="1">
                <a:latin typeface="Arial"/>
                <a:cs typeface="Arial"/>
              </a:rPr>
              <a:t>CO</a:t>
            </a:r>
            <a:r>
              <a:rPr dirty="0" smtClean="0" sz="2200" spc="-4" b="1" i="1">
                <a:latin typeface="Arial"/>
                <a:cs typeface="Arial"/>
              </a:rPr>
              <a:t>N</a:t>
            </a:r>
            <a:r>
              <a:rPr dirty="0" smtClean="0" sz="2200" spc="0" b="1" i="1">
                <a:latin typeface="Arial"/>
                <a:cs typeface="Arial"/>
              </a:rPr>
              <a:t>DA</a:t>
            </a:r>
            <a:r>
              <a:rPr dirty="0" smtClean="0" sz="2200" spc="-34" b="1" i="1">
                <a:latin typeface="Arial"/>
                <a:cs typeface="Arial"/>
              </a:rPr>
              <a:t>M</a:t>
            </a:r>
            <a:r>
              <a:rPr dirty="0" smtClean="0" sz="2200" spc="9" b="1" i="1">
                <a:latin typeface="Arial"/>
                <a:cs typeface="Arial"/>
              </a:rPr>
              <a:t>N</a:t>
            </a:r>
            <a:r>
              <a:rPr dirty="0" smtClean="0" sz="2200" spc="-169" b="1" i="1">
                <a:latin typeface="Arial"/>
                <a:cs typeface="Arial"/>
              </a:rPr>
              <a:t>A</a:t>
            </a:r>
            <a:r>
              <a:rPr dirty="0" smtClean="0" sz="2200" spc="0" b="1" i="1">
                <a:latin typeface="Arial"/>
                <a:cs typeface="Arial"/>
              </a:rPr>
              <a:t>T</a:t>
            </a:r>
            <a:r>
              <a:rPr dirty="0" smtClean="0" sz="2200" spc="14" b="1" i="1">
                <a:latin typeface="Arial"/>
                <a:cs typeface="Arial"/>
              </a:rPr>
              <a:t>I</a:t>
            </a:r>
            <a:r>
              <a:rPr dirty="0" smtClean="0" sz="2200" spc="0" b="1" i="1">
                <a:latin typeface="Arial"/>
                <a:cs typeface="Arial"/>
              </a:rPr>
              <a:t>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54963" y="3613346"/>
            <a:ext cx="3155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4" b="1" i="1">
                <a:latin typeface="Arial"/>
                <a:cs typeface="Arial"/>
              </a:rPr>
              <a:t>3</a:t>
            </a:r>
            <a:r>
              <a:rPr dirty="0" smtClean="0" sz="2200" spc="0" b="1" i="1">
                <a:latin typeface="Arial"/>
                <a:cs typeface="Arial"/>
              </a:rPr>
              <a:t>-</a:t>
            </a:r>
            <a:endParaRPr sz="22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82623" y="3613346"/>
            <a:ext cx="2277452" cy="3042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45"/>
              </a:lnSpc>
              <a:spcBef>
                <a:spcPts val="117"/>
              </a:spcBef>
            </a:pPr>
            <a:r>
              <a:rPr dirty="0" smtClean="0" sz="2200" spc="0" b="1" i="1">
                <a:latin typeface="Arial"/>
                <a:cs typeface="Arial"/>
              </a:rPr>
              <a:t>IDENTIFIC</a:t>
            </a:r>
            <a:r>
              <a:rPr dirty="0" smtClean="0" sz="2200" spc="-164" b="1" i="1">
                <a:latin typeface="Arial"/>
                <a:cs typeface="Arial"/>
              </a:rPr>
              <a:t>A</a:t>
            </a:r>
            <a:r>
              <a:rPr dirty="0" smtClean="0" sz="2200" spc="0" b="1" i="1">
                <a:latin typeface="Arial"/>
                <a:cs typeface="Arial"/>
              </a:rPr>
              <a:t>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162683" y="4681804"/>
            <a:ext cx="910311" cy="3045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350"/>
              </a:lnSpc>
              <a:spcBef>
                <a:spcPts val="117"/>
              </a:spcBef>
            </a:pPr>
            <a:r>
              <a:rPr dirty="0" smtClean="0" sz="2200" spc="4" b="1" i="1">
                <a:latin typeface="Arial"/>
                <a:cs typeface="Arial"/>
              </a:rPr>
              <a:t>4</a:t>
            </a:r>
            <a:r>
              <a:rPr dirty="0" smtClean="0" sz="2200" spc="0" b="1" i="1">
                <a:latin typeface="Arial"/>
                <a:cs typeface="Arial"/>
              </a:rPr>
              <a:t>-</a:t>
            </a:r>
            <a:r>
              <a:rPr dirty="0" smtClean="0" sz="2200" spc="-4" b="1" i="1">
                <a:latin typeface="Arial"/>
                <a:cs typeface="Arial"/>
              </a:rPr>
              <a:t> </a:t>
            </a:r>
            <a:r>
              <a:rPr dirty="0" smtClean="0" sz="2200" spc="-169" b="1" i="1">
                <a:latin typeface="Arial"/>
                <a:cs typeface="Arial"/>
              </a:rPr>
              <a:t>V</a:t>
            </a:r>
            <a:r>
              <a:rPr dirty="0" smtClean="0" sz="2200" spc="-169" b="1" i="1">
                <a:latin typeface="Arial"/>
                <a:cs typeface="Arial"/>
              </a:rPr>
              <a:t>A</a:t>
            </a:r>
            <a:r>
              <a:rPr dirty="0" smtClean="0" sz="2200" spc="0" b="1" i="1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088642" y="5604630"/>
            <a:ext cx="1123638" cy="63993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algn="ctr">
              <a:lnSpc>
                <a:spcPts val="2345"/>
              </a:lnSpc>
              <a:spcBef>
                <a:spcPts val="117"/>
              </a:spcBef>
            </a:pPr>
            <a:r>
              <a:rPr dirty="0" smtClean="0" sz="2200" spc="4" b="1" i="1">
                <a:latin typeface="Arial"/>
                <a:cs typeface="Arial"/>
              </a:rPr>
              <a:t>5</a:t>
            </a:r>
            <a:r>
              <a:rPr dirty="0" smtClean="0" sz="2200" spc="0" b="1" i="1">
                <a:latin typeface="Arial"/>
                <a:cs typeface="Arial"/>
              </a:rPr>
              <a:t>-</a:t>
            </a:r>
            <a:r>
              <a:rPr dirty="0" smtClean="0" sz="2200" spc="-4" b="1" i="1">
                <a:latin typeface="Arial"/>
                <a:cs typeface="Arial"/>
              </a:rPr>
              <a:t> </a:t>
            </a:r>
            <a:r>
              <a:rPr dirty="0" smtClean="0" sz="2200" spc="-29" b="1" i="1">
                <a:latin typeface="Arial"/>
                <a:cs typeface="Arial"/>
              </a:rPr>
              <a:t>M</a:t>
            </a:r>
            <a:r>
              <a:rPr dirty="0" smtClean="0" sz="2200" spc="0" b="1" i="1">
                <a:latin typeface="Arial"/>
                <a:cs typeface="Arial"/>
              </a:rPr>
              <a:t>A</a:t>
            </a:r>
            <a:r>
              <a:rPr dirty="0" smtClean="0" sz="2200" spc="-164" b="1" i="1">
                <a:latin typeface="Arial"/>
                <a:cs typeface="Arial"/>
              </a:rPr>
              <a:t>L</a:t>
            </a:r>
            <a:r>
              <a:rPr dirty="0" smtClean="0" sz="2200" spc="0" b="1" i="1">
                <a:latin typeface="Arial"/>
                <a:cs typeface="Arial"/>
              </a:rPr>
              <a:t>T</a:t>
            </a:r>
            <a:endParaRPr sz="2200">
              <a:latin typeface="Arial"/>
              <a:cs typeface="Arial"/>
            </a:endParaRPr>
          </a:p>
          <a:p>
            <a:pPr marL="105552" marR="128248" algn="ctr">
              <a:lnSpc>
                <a:spcPct val="95825"/>
              </a:lnSpc>
            </a:pPr>
            <a:r>
              <a:rPr dirty="0" smtClean="0" sz="2200" spc="0" b="1" i="1">
                <a:latin typeface="Arial"/>
                <a:cs typeface="Arial"/>
              </a:rPr>
              <a:t>et</a:t>
            </a:r>
            <a:r>
              <a:rPr dirty="0" smtClean="0" sz="2200" spc="-4" b="1" i="1">
                <a:latin typeface="Arial"/>
                <a:cs typeface="Arial"/>
              </a:rPr>
              <a:t> </a:t>
            </a:r>
            <a:r>
              <a:rPr dirty="0" smtClean="0" sz="2200" spc="-4" b="1" i="1">
                <a:latin typeface="Arial"/>
                <a:cs typeface="Arial"/>
              </a:rPr>
              <a:t>CCt</a:t>
            </a:r>
            <a:endParaRPr sz="22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93</a:t>
            </a:r>
            <a:endParaRPr sz="1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639314" y="6495165"/>
            <a:ext cx="322279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latin typeface="Verdana"/>
                <a:cs typeface="Verdana"/>
              </a:rPr>
              <a:t>La</a:t>
            </a:r>
            <a:r>
              <a:rPr dirty="0" smtClean="0" sz="2800" spc="-26" b="1">
                <a:latin typeface="Verdana"/>
                <a:cs typeface="Verdana"/>
              </a:rPr>
              <a:t> </a:t>
            </a:r>
            <a:r>
              <a:rPr dirty="0" smtClean="0" sz="2800" spc="0" b="1">
                <a:latin typeface="Verdana"/>
                <a:cs typeface="Verdana"/>
              </a:rPr>
              <a:t>consign</a:t>
            </a:r>
            <a:r>
              <a:rPr dirty="0" smtClean="0" sz="2800" spc="4" b="1">
                <a:latin typeface="Verdana"/>
                <a:cs typeface="Verdana"/>
              </a:rPr>
              <a:t>a</a:t>
            </a:r>
            <a:r>
              <a:rPr dirty="0" smtClean="0" sz="2800" spc="0" b="1">
                <a:latin typeface="Verdana"/>
                <a:cs typeface="Verdana"/>
              </a:rPr>
              <a:t>ti</a:t>
            </a:r>
            <a:r>
              <a:rPr dirty="0" smtClean="0" sz="2800" spc="9" b="1">
                <a:latin typeface="Verdana"/>
                <a:cs typeface="Verdana"/>
              </a:rPr>
              <a:t>o</a:t>
            </a:r>
            <a:r>
              <a:rPr dirty="0" smtClean="0" sz="2800" spc="0" b="1">
                <a:latin typeface="Verdana"/>
                <a:cs typeface="Verdana"/>
              </a:rPr>
              <a:t>n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12552" y="6495165"/>
            <a:ext cx="2395311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latin typeface="Verdana"/>
                <a:cs typeface="Verdana"/>
              </a:rPr>
              <a:t>en</a:t>
            </a:r>
            <a:r>
              <a:rPr dirty="0" smtClean="0" sz="2800" spc="-23" b="1">
                <a:latin typeface="Verdana"/>
                <a:cs typeface="Verdana"/>
              </a:rPr>
              <a:t> </a:t>
            </a:r>
            <a:r>
              <a:rPr dirty="0" smtClean="0" sz="2800" spc="0" b="1">
                <a:latin typeface="Verdana"/>
                <a:cs typeface="Verdana"/>
              </a:rPr>
              <a:t>2</a:t>
            </a:r>
            <a:r>
              <a:rPr dirty="0" smtClean="0" sz="2800" spc="-19" b="1">
                <a:latin typeface="Verdana"/>
                <a:cs typeface="Verdana"/>
              </a:rPr>
              <a:t> </a:t>
            </a:r>
            <a:r>
              <a:rPr dirty="0" smtClean="0" sz="2800" spc="9" b="1">
                <a:latin typeface="Verdana"/>
                <a:cs typeface="Verdana"/>
              </a:rPr>
              <a:t>é</a:t>
            </a:r>
            <a:r>
              <a:rPr dirty="0" smtClean="0" sz="2800" spc="0" b="1">
                <a:latin typeface="Verdana"/>
                <a:cs typeface="Verdana"/>
              </a:rPr>
              <a:t>tapes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43448" y="4050525"/>
            <a:ext cx="2573401" cy="185546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50"/>
              </a:lnSpc>
              <a:spcBef>
                <a:spcPts val="33"/>
              </a:spcBef>
            </a:pPr>
            <a:endParaRPr sz="550"/>
          </a:p>
          <a:p>
            <a:pPr marL="341949" marR="408374" indent="67994" algn="ctr">
              <a:lnSpc>
                <a:spcPct val="100041"/>
              </a:lnSpc>
              <a:spcBef>
                <a:spcPts val="2000"/>
              </a:spcBef>
            </a:pPr>
            <a:r>
              <a:rPr dirty="0" smtClean="0" sz="2000" spc="0" b="1">
                <a:latin typeface="Arial"/>
                <a:cs typeface="Arial"/>
              </a:rPr>
              <a:t>Le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chargé</a:t>
            </a:r>
            <a:r>
              <a:rPr dirty="0" smtClean="0" sz="2000" spc="-2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de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tr</a:t>
            </a:r>
            <a:r>
              <a:rPr dirty="0" smtClean="0" sz="2000" spc="4" b="1">
                <a:latin typeface="Arial"/>
                <a:cs typeface="Arial"/>
              </a:rPr>
              <a:t>a</a:t>
            </a:r>
            <a:r>
              <a:rPr dirty="0" smtClean="0" sz="2000" spc="-19" b="1">
                <a:latin typeface="Arial"/>
                <a:cs typeface="Arial"/>
              </a:rPr>
              <a:t>v</a:t>
            </a:r>
            <a:r>
              <a:rPr dirty="0" smtClean="0" sz="2000" spc="0" b="1">
                <a:latin typeface="Arial"/>
                <a:cs typeface="Arial"/>
              </a:rPr>
              <a:t>aux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réal</a:t>
            </a:r>
            <a:r>
              <a:rPr dirty="0" smtClean="0" sz="2000" spc="-9" b="1">
                <a:latin typeface="Arial"/>
                <a:cs typeface="Arial"/>
              </a:rPr>
              <a:t>i</a:t>
            </a:r>
            <a:r>
              <a:rPr dirty="0" smtClean="0" sz="2000" spc="0" b="1">
                <a:latin typeface="Arial"/>
                <a:cs typeface="Arial"/>
              </a:rPr>
              <a:t>se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les</a:t>
            </a:r>
            <a:endParaRPr sz="2000">
              <a:latin typeface="Arial"/>
              <a:cs typeface="Arial"/>
            </a:endParaRPr>
          </a:p>
          <a:p>
            <a:pPr marL="36410" marR="34991" algn="ctr">
              <a:lnSpc>
                <a:spcPct val="95825"/>
              </a:lnSpc>
            </a:pPr>
            <a:r>
              <a:rPr dirty="0" smtClean="0" sz="2000" spc="0" b="1">
                <a:latin typeface="Arial"/>
                <a:cs typeface="Arial"/>
              </a:rPr>
              <a:t>opéra</a:t>
            </a:r>
            <a:r>
              <a:rPr dirty="0" smtClean="0" sz="2000" spc="4" b="1">
                <a:latin typeface="Arial"/>
                <a:cs typeface="Arial"/>
              </a:rPr>
              <a:t>t</a:t>
            </a:r>
            <a:r>
              <a:rPr dirty="0" smtClean="0" sz="2000" spc="0" b="1">
                <a:latin typeface="Arial"/>
                <a:cs typeface="Arial"/>
              </a:rPr>
              <a:t>ions</a:t>
            </a:r>
            <a:r>
              <a:rPr dirty="0" smtClean="0" sz="2000" spc="-2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3</a:t>
            </a:r>
            <a:r>
              <a:rPr dirty="0" smtClean="0" sz="2000" spc="-9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–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4</a:t>
            </a:r>
            <a:r>
              <a:rPr dirty="0" smtClean="0" sz="2000" spc="0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et</a:t>
            </a:r>
            <a:r>
              <a:rPr dirty="0" smtClean="0" sz="2000" spc="-25" b="1">
                <a:latin typeface="Arial"/>
                <a:cs typeface="Arial"/>
              </a:rPr>
              <a:t> </a:t>
            </a:r>
            <a:r>
              <a:rPr dirty="0" smtClean="0" sz="2000" spc="0" b="1">
                <a:latin typeface="Arial"/>
                <a:cs typeface="Arial"/>
              </a:rPr>
              <a:t>5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810885" y="2902712"/>
            <a:ext cx="2438399" cy="6858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26949" marR="177547" indent="59436">
              <a:lnSpc>
                <a:spcPct val="100041"/>
              </a:lnSpc>
              <a:spcBef>
                <a:spcPts val="135"/>
              </a:spcBef>
            </a:pPr>
            <a:r>
              <a:rPr dirty="0" smtClean="0" sz="2200" spc="0" b="1">
                <a:latin typeface="Arial"/>
                <a:cs typeface="Arial"/>
              </a:rPr>
              <a:t>Attes</a:t>
            </a:r>
            <a:r>
              <a:rPr dirty="0" smtClean="0" sz="2200" spc="4" b="1">
                <a:latin typeface="Arial"/>
                <a:cs typeface="Arial"/>
              </a:rPr>
              <a:t>t</a:t>
            </a:r>
            <a:r>
              <a:rPr dirty="0" smtClean="0" sz="2200" spc="0" b="1">
                <a:latin typeface="Arial"/>
                <a:cs typeface="Arial"/>
              </a:rPr>
              <a:t>ati</a:t>
            </a:r>
            <a:r>
              <a:rPr dirty="0" smtClean="0" sz="2200" spc="4" b="1">
                <a:latin typeface="Arial"/>
                <a:cs typeface="Arial"/>
              </a:rPr>
              <a:t>o</a:t>
            </a:r>
            <a:r>
              <a:rPr dirty="0" smtClean="0" sz="2200" spc="0" b="1">
                <a:latin typeface="Arial"/>
                <a:cs typeface="Arial"/>
              </a:rPr>
              <a:t>n</a:t>
            </a:r>
            <a:r>
              <a:rPr dirty="0" smtClean="0" sz="2200" spc="-74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de</a:t>
            </a:r>
            <a:r>
              <a:rPr dirty="0" smtClean="0" sz="2200" spc="0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pre</a:t>
            </a:r>
            <a:r>
              <a:rPr dirty="0" smtClean="0" sz="2200" spc="4" b="1">
                <a:latin typeface="Arial"/>
                <a:cs typeface="Arial"/>
              </a:rPr>
              <a:t>m</a:t>
            </a:r>
            <a:r>
              <a:rPr dirty="0" smtClean="0" sz="2200" spc="0" b="1">
                <a:latin typeface="Arial"/>
                <a:cs typeface="Arial"/>
              </a:rPr>
              <a:t>ière</a:t>
            </a:r>
            <a:r>
              <a:rPr dirty="0" smtClean="0" sz="2200" spc="-92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ét</a:t>
            </a:r>
            <a:r>
              <a:rPr dirty="0" smtClean="0" sz="2200" spc="4" b="1">
                <a:latin typeface="Arial"/>
                <a:cs typeface="Arial"/>
              </a:rPr>
              <a:t>a</a:t>
            </a:r>
            <a:r>
              <a:rPr dirty="0" smtClean="0" sz="2200" spc="0" b="1">
                <a:latin typeface="Arial"/>
                <a:cs typeface="Arial"/>
              </a:rPr>
              <a:t>pe</a:t>
            </a:r>
            <a:endParaRPr sz="22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5803900" y="1134872"/>
            <a:ext cx="2422525" cy="130175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315125" marR="314661" algn="ctr">
              <a:lnSpc>
                <a:spcPts val="2450"/>
              </a:lnSpc>
              <a:spcBef>
                <a:spcPts val="122"/>
              </a:spcBef>
            </a:pPr>
            <a:r>
              <a:rPr dirty="0" smtClean="0" sz="2200" spc="0" b="1">
                <a:latin typeface="Arial"/>
                <a:cs typeface="Arial"/>
              </a:rPr>
              <a:t>Le</a:t>
            </a:r>
            <a:r>
              <a:rPr dirty="0" smtClean="0" sz="2200" spc="-5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ch</a:t>
            </a:r>
            <a:r>
              <a:rPr dirty="0" smtClean="0" sz="2200" spc="4" b="1">
                <a:latin typeface="Arial"/>
                <a:cs typeface="Arial"/>
              </a:rPr>
              <a:t>a</a:t>
            </a:r>
            <a:r>
              <a:rPr dirty="0" smtClean="0" sz="2200" spc="0" b="1">
                <a:latin typeface="Arial"/>
                <a:cs typeface="Arial"/>
              </a:rPr>
              <a:t>rgé</a:t>
            </a:r>
            <a:r>
              <a:rPr dirty="0" smtClean="0" sz="2200" spc="-57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de</a:t>
            </a:r>
            <a:endParaRPr sz="2200">
              <a:latin typeface="Arial"/>
              <a:cs typeface="Arial"/>
            </a:endParaRPr>
          </a:p>
          <a:p>
            <a:pPr marL="536194" marR="337140" indent="-236220">
              <a:lnSpc>
                <a:spcPct val="100041"/>
              </a:lnSpc>
            </a:pPr>
            <a:r>
              <a:rPr dirty="0" smtClean="0" sz="2200" spc="0" b="1">
                <a:latin typeface="Arial"/>
                <a:cs typeface="Arial"/>
              </a:rPr>
              <a:t>co</a:t>
            </a:r>
            <a:r>
              <a:rPr dirty="0" smtClean="0" sz="2200" spc="4" b="1">
                <a:latin typeface="Arial"/>
                <a:cs typeface="Arial"/>
              </a:rPr>
              <a:t>n</a:t>
            </a:r>
            <a:r>
              <a:rPr dirty="0" smtClean="0" sz="2200" spc="0" b="1">
                <a:latin typeface="Arial"/>
                <a:cs typeface="Arial"/>
              </a:rPr>
              <a:t>si</a:t>
            </a:r>
            <a:r>
              <a:rPr dirty="0" smtClean="0" sz="2200" spc="4" b="1">
                <a:latin typeface="Arial"/>
                <a:cs typeface="Arial"/>
              </a:rPr>
              <a:t>g</a:t>
            </a:r>
            <a:r>
              <a:rPr dirty="0" smtClean="0" sz="2200" spc="0" b="1">
                <a:latin typeface="Arial"/>
                <a:cs typeface="Arial"/>
              </a:rPr>
              <a:t>nat</a:t>
            </a:r>
            <a:r>
              <a:rPr dirty="0" smtClean="0" sz="2200" spc="4" b="1">
                <a:latin typeface="Arial"/>
                <a:cs typeface="Arial"/>
              </a:rPr>
              <a:t>i</a:t>
            </a:r>
            <a:r>
              <a:rPr dirty="0" smtClean="0" sz="2200" spc="0" b="1">
                <a:latin typeface="Arial"/>
                <a:cs typeface="Arial"/>
              </a:rPr>
              <a:t>on</a:t>
            </a:r>
            <a:r>
              <a:rPr dirty="0" smtClean="0" sz="2200" spc="0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réal</a:t>
            </a:r>
            <a:r>
              <a:rPr dirty="0" smtClean="0" sz="2200" spc="4" b="1">
                <a:latin typeface="Arial"/>
                <a:cs typeface="Arial"/>
              </a:rPr>
              <a:t>i</a:t>
            </a:r>
            <a:r>
              <a:rPr dirty="0" smtClean="0" sz="2200" spc="0" b="1">
                <a:latin typeface="Arial"/>
                <a:cs typeface="Arial"/>
              </a:rPr>
              <a:t>se</a:t>
            </a:r>
            <a:r>
              <a:rPr dirty="0" smtClean="0" sz="2200" spc="-69" b="1">
                <a:latin typeface="Arial"/>
                <a:cs typeface="Arial"/>
              </a:rPr>
              <a:t> </a:t>
            </a:r>
            <a:r>
              <a:rPr dirty="0" smtClean="0" sz="2200" spc="0" b="1">
                <a:latin typeface="Arial"/>
                <a:cs typeface="Arial"/>
              </a:rPr>
              <a:t>les</a:t>
            </a:r>
            <a:endParaRPr sz="2200">
              <a:latin typeface="Arial"/>
              <a:cs typeface="Arial"/>
            </a:endParaRPr>
          </a:p>
          <a:p>
            <a:pPr marL="65166" marR="66276" algn="ctr">
              <a:lnSpc>
                <a:spcPts val="2410"/>
              </a:lnSpc>
              <a:spcBef>
                <a:spcPts val="125"/>
              </a:spcBef>
            </a:pPr>
            <a:r>
              <a:rPr dirty="0" smtClean="0" baseline="-3952" sz="3300" spc="0" b="1">
                <a:latin typeface="Arial"/>
                <a:cs typeface="Arial"/>
              </a:rPr>
              <a:t>opérations</a:t>
            </a:r>
            <a:r>
              <a:rPr dirty="0" smtClean="0" baseline="-3952" sz="3300" spc="39" b="1">
                <a:latin typeface="Arial"/>
                <a:cs typeface="Arial"/>
              </a:rPr>
              <a:t> </a:t>
            </a:r>
            <a:r>
              <a:rPr dirty="0" smtClean="0" baseline="-3952" sz="3300" spc="0" b="1">
                <a:latin typeface="Arial"/>
                <a:cs typeface="Arial"/>
              </a:rPr>
              <a:t>1</a:t>
            </a:r>
            <a:r>
              <a:rPr dirty="0" smtClean="0" baseline="-3952" sz="3300" spc="-12" b="1">
                <a:latin typeface="Arial"/>
                <a:cs typeface="Arial"/>
              </a:rPr>
              <a:t> </a:t>
            </a:r>
            <a:r>
              <a:rPr dirty="0" smtClean="0" baseline="-3952" sz="3300" spc="0" b="1">
                <a:latin typeface="Arial"/>
                <a:cs typeface="Arial"/>
              </a:rPr>
              <a:t>et</a:t>
            </a:r>
            <a:r>
              <a:rPr dirty="0" smtClean="0" baseline="-3952" sz="3300" spc="-19" b="1">
                <a:latin typeface="Arial"/>
                <a:cs typeface="Arial"/>
              </a:rPr>
              <a:t> </a:t>
            </a:r>
            <a:r>
              <a:rPr dirty="0" smtClean="0" baseline="-3952" sz="3300" spc="0" b="1">
                <a:latin typeface="Arial"/>
                <a:cs typeface="Arial"/>
              </a:rPr>
              <a:t>2</a:t>
            </a:r>
            <a:endParaRPr sz="22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1678939" y="92841"/>
            <a:ext cx="689597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35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4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EQUIPEME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TS</a:t>
            </a:r>
            <a:r>
              <a:rPr dirty="0" smtClean="0" sz="2800" spc="-18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2700" marR="1858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PROT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CTIO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baseline="-1959" sz="4200" spc="-7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UE</a:t>
            </a:r>
            <a:r>
              <a:rPr dirty="0" smtClean="0" baseline="-1959" sz="42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baseline="-1959" sz="4200" spc="-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338453" y="2056029"/>
            <a:ext cx="3201212" cy="8895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1286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op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sur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355599">
              <a:lnSpc>
                <a:spcPts val="2400"/>
              </a:lnSpc>
              <a:spcBef>
                <a:spcPts val="11"/>
              </a:spcBef>
            </a:pP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0">
                <a:latin typeface="Verdana"/>
                <a:cs typeface="Verdana"/>
              </a:rPr>
              <a:t>’e</a:t>
            </a:r>
            <a:r>
              <a:rPr dirty="0" smtClean="0" baseline="-1371" sz="3000" spc="-9">
                <a:latin typeface="Verdana"/>
                <a:cs typeface="Verdana"/>
              </a:rPr>
              <a:t>m</a:t>
            </a:r>
            <a:r>
              <a:rPr dirty="0" smtClean="0" baseline="-1371" sz="3000" spc="0">
                <a:latin typeface="Verdana"/>
                <a:cs typeface="Verdana"/>
              </a:rPr>
              <a:t>p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0">
                <a:latin typeface="Verdana"/>
                <a:cs typeface="Verdana"/>
              </a:rPr>
              <a:t>oi</a:t>
            </a:r>
            <a:r>
              <a:rPr dirty="0" smtClean="0" baseline="-1371" sz="3000" spc="14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d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m</a:t>
            </a:r>
            <a:r>
              <a:rPr dirty="0" smtClean="0" baseline="-1371" sz="3000" spc="-9">
                <a:latin typeface="Verdana"/>
                <a:cs typeface="Verdana"/>
              </a:rPr>
              <a:t>a</a:t>
            </a:r>
            <a:r>
              <a:rPr dirty="0" smtClean="0" baseline="-1371" sz="3000" spc="0">
                <a:latin typeface="Verdana"/>
                <a:cs typeface="Verdana"/>
              </a:rPr>
              <a:t>té</a:t>
            </a:r>
            <a:r>
              <a:rPr dirty="0" smtClean="0" baseline="-1371" sz="3000" spc="-9">
                <a:latin typeface="Verdana"/>
                <a:cs typeface="Verdana"/>
              </a:rPr>
              <a:t>r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355599" marR="11946">
              <a:lnSpc>
                <a:spcPts val="2400"/>
              </a:lnSpc>
            </a:pPr>
            <a:r>
              <a:rPr dirty="0" smtClean="0" baseline="-1371" sz="3000" spc="0">
                <a:latin typeface="Verdana"/>
                <a:cs typeface="Verdana"/>
              </a:rPr>
              <a:t>text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r>
              <a:rPr dirty="0" smtClean="0" baseline="-1371" sz="3000" spc="-19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r</a:t>
            </a:r>
            <a:r>
              <a:rPr dirty="0" smtClean="0" baseline="-1371" sz="3000" spc="-9">
                <a:latin typeface="Verdana"/>
                <a:cs typeface="Verdana"/>
              </a:rPr>
              <a:t>é</a:t>
            </a:r>
            <a:r>
              <a:rPr dirty="0" smtClean="0" baseline="-1371" sz="3000" spc="0">
                <a:latin typeface="Verdana"/>
                <a:cs typeface="Verdana"/>
              </a:rPr>
              <a:t>g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m</a:t>
            </a:r>
            <a:r>
              <a:rPr dirty="0" smtClean="0" baseline="-1371" sz="3000" spc="-9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nta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r</a:t>
            </a:r>
            <a:r>
              <a:rPr dirty="0" smtClean="0" baseline="-1371" sz="3000" spc="-9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552457" y="2056029"/>
            <a:ext cx="4234351" cy="8895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ouvr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g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ctr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ques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néc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tent</a:t>
            </a:r>
            <a:endParaRPr sz="2000">
              <a:latin typeface="Verdana"/>
              <a:cs typeface="Verdana"/>
            </a:endParaRPr>
          </a:p>
          <a:p>
            <a:pPr marL="71779" marR="148539" algn="ctr">
              <a:lnSpc>
                <a:spcPts val="2400"/>
              </a:lnSpc>
              <a:spcBef>
                <a:spcPts val="11"/>
              </a:spcBef>
            </a:pP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t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out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0">
                <a:latin typeface="Verdana"/>
                <a:cs typeface="Verdana"/>
              </a:rPr>
              <a:t>ag</a:t>
            </a:r>
            <a:r>
              <a:rPr dirty="0" smtClean="0" baseline="-1371" sz="3000" spc="-9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pr</a:t>
            </a:r>
            <a:r>
              <a:rPr dirty="0" smtClean="0" baseline="-1371" sz="3000" spc="-9">
                <a:latin typeface="Verdana"/>
                <a:cs typeface="Verdana"/>
              </a:rPr>
              <a:t>é</a:t>
            </a:r>
            <a:r>
              <a:rPr dirty="0" smtClean="0" baseline="-1371" sz="3000" spc="0">
                <a:latin typeface="Verdana"/>
                <a:cs typeface="Verdana"/>
              </a:rPr>
              <a:t>con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r>
              <a:rPr dirty="0" smtClean="0" baseline="-1371" sz="3000" spc="-4">
                <a:latin typeface="Verdana"/>
                <a:cs typeface="Verdana"/>
              </a:rPr>
              <a:t>é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r>
              <a:rPr dirty="0" smtClean="0" baseline="-1371" sz="3000" spc="-19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par</a:t>
            </a:r>
            <a:r>
              <a:rPr dirty="0" smtClean="0" baseline="-1371" sz="3000" spc="-14">
                <a:latin typeface="Verdana"/>
                <a:cs typeface="Verdana"/>
              </a:rPr>
              <a:t> 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400"/>
              </a:lnSpc>
            </a:pPr>
            <a:r>
              <a:rPr dirty="0" smtClean="0" baseline="-1371" sz="3000" spc="0">
                <a:latin typeface="Verdana"/>
                <a:cs typeface="Verdana"/>
              </a:rPr>
              <a:t>ou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pr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scr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pt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ons</a:t>
            </a:r>
            <a:r>
              <a:rPr dirty="0" smtClean="0" baseline="-1371" sz="3000" spc="-19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de</a:t>
            </a:r>
            <a:r>
              <a:rPr dirty="0" smtClean="0" baseline="-1371" sz="3000" spc="-9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r>
              <a:rPr dirty="0" smtClean="0" baseline="-1371" sz="3000" spc="-4">
                <a:latin typeface="Verdana"/>
                <a:cs typeface="Verdana"/>
              </a:rPr>
              <a:t>é</a:t>
            </a:r>
            <a:r>
              <a:rPr dirty="0" smtClean="0" baseline="-1371" sz="3000" spc="0">
                <a:latin typeface="Verdana"/>
                <a:cs typeface="Verdana"/>
              </a:rPr>
              <a:t>cur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té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38453" y="3360954"/>
            <a:ext cx="3179629" cy="5847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solidFill>
                  <a:srgbClr val="C00000"/>
                </a:solidFill>
                <a:latin typeface="Wingdings"/>
                <a:cs typeface="Wingdings"/>
              </a:rPr>
              <a:t></a:t>
            </a:r>
            <a:r>
              <a:rPr dirty="0" smtClean="0" sz="2000" spc="0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109">
                <a:solidFill>
                  <a:srgbClr val="C00000"/>
                </a:solidFill>
                <a:latin typeface="Times New Roman"/>
                <a:cs typeface="Times New Roman"/>
              </a:rPr>
              <a:t> </a:t>
            </a:r>
            <a:r>
              <a:rPr dirty="0" smtClean="0" sz="2000" spc="0" b="1">
                <a:solidFill>
                  <a:srgbClr val="C00000"/>
                </a:solidFill>
                <a:latin typeface="Verdana"/>
                <a:cs typeface="Verdana"/>
              </a:rPr>
              <a:t>Tout</a:t>
            </a:r>
            <a:r>
              <a:rPr dirty="0" smtClean="0" sz="2000" spc="0" b="1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C00000"/>
                </a:solidFill>
                <a:latin typeface="Verdana"/>
                <a:cs typeface="Verdana"/>
              </a:rPr>
              <a:t>utilisateur</a:t>
            </a:r>
            <a:r>
              <a:rPr dirty="0" smtClean="0" sz="2000" spc="9" b="1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do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  <a:p>
            <a:pPr marL="355599" marR="38836">
              <a:lnSpc>
                <a:spcPts val="2400"/>
              </a:lnSpc>
              <a:spcBef>
                <a:spcPts val="11"/>
              </a:spcBef>
            </a:pP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0">
                <a:latin typeface="Verdana"/>
                <a:cs typeface="Verdana"/>
              </a:rPr>
              <a:t>’e</a:t>
            </a:r>
            <a:r>
              <a:rPr dirty="0" smtClean="0" baseline="-1371" sz="3000" spc="-9">
                <a:latin typeface="Verdana"/>
                <a:cs typeface="Verdana"/>
              </a:rPr>
              <a:t>m</a:t>
            </a:r>
            <a:r>
              <a:rPr dirty="0" smtClean="0" baseline="-1371" sz="3000" spc="0">
                <a:latin typeface="Verdana"/>
                <a:cs typeface="Verdana"/>
              </a:rPr>
              <a:t>p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0">
                <a:latin typeface="Verdana"/>
                <a:cs typeface="Verdana"/>
              </a:rPr>
              <a:t>oi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43421" y="3360954"/>
            <a:ext cx="149842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4">
                <a:latin typeface="Verdana"/>
                <a:cs typeface="Verdana"/>
              </a:rPr>
              <a:t>v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son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64870" y="3360954"/>
            <a:ext cx="111174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té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202775" y="3360954"/>
            <a:ext cx="78048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av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338453" y="4397528"/>
            <a:ext cx="1836304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Le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té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00256" y="4397528"/>
            <a:ext cx="282534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do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être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C00000"/>
                </a:solidFill>
                <a:latin typeface="Verdana"/>
                <a:cs typeface="Verdana"/>
              </a:rPr>
              <a:t>b</a:t>
            </a:r>
            <a:r>
              <a:rPr dirty="0" smtClean="0" sz="2000" spc="4" b="1">
                <a:solidFill>
                  <a:srgbClr val="C00000"/>
                </a:solidFill>
                <a:latin typeface="Verdana"/>
                <a:cs typeface="Verdana"/>
              </a:rPr>
              <a:t>o</a:t>
            </a:r>
            <a:r>
              <a:rPr dirty="0" smtClean="0" sz="2000" spc="0" b="1">
                <a:solidFill>
                  <a:srgbClr val="C00000"/>
                </a:solidFill>
                <a:latin typeface="Verdana"/>
                <a:cs typeface="Verdana"/>
              </a:rPr>
              <a:t>n</a:t>
            </a:r>
            <a:r>
              <a:rPr dirty="0" smtClean="0" sz="2000" spc="-9" b="1">
                <a:solidFill>
                  <a:srgbClr val="C00000"/>
                </a:solidFill>
                <a:latin typeface="Verdana"/>
                <a:cs typeface="Verdana"/>
              </a:rPr>
              <a:t> </a:t>
            </a:r>
            <a:r>
              <a:rPr dirty="0" smtClean="0" sz="2000" spc="0" b="1">
                <a:solidFill>
                  <a:srgbClr val="C00000"/>
                </a:solidFill>
                <a:latin typeface="Verdana"/>
                <a:cs typeface="Verdana"/>
              </a:rPr>
              <a:t>état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3710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94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06058" cy="68769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5321300" y="1101725"/>
            <a:ext cx="3784600" cy="5286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2962275" y="2621026"/>
            <a:ext cx="1784350" cy="16683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714375" y="2574798"/>
            <a:ext cx="1870075" cy="206857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4" name="object 14"/>
          <p:cNvSpPr/>
          <p:nvPr/>
        </p:nvSpPr>
        <p:spPr>
          <a:xfrm>
            <a:off x="3243326" y="4251261"/>
            <a:ext cx="2214499" cy="209397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/>
          <p:nvPr/>
        </p:nvSpPr>
        <p:spPr>
          <a:xfrm>
            <a:off x="179387" y="4508436"/>
            <a:ext cx="2857500" cy="195110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4333494" y="115066"/>
            <a:ext cx="3824916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4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EQUIPEME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206837" y="115066"/>
            <a:ext cx="615983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26717" y="541915"/>
            <a:ext cx="295083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PROT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CTIO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923778" y="541915"/>
            <a:ext cx="2827508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UE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800715" y="541915"/>
            <a:ext cx="3214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166063" y="541915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8548114" y="541915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95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2411476" y="4652962"/>
            <a:ext cx="2381250" cy="15525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6275451" y="4221226"/>
            <a:ext cx="1368425" cy="241134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4081017" y="281817"/>
            <a:ext cx="382768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3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674114" y="708539"/>
            <a:ext cx="58310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dirty="0" smtClean="0" sz="2800" spc="3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553798" y="708539"/>
            <a:ext cx="3214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7919501" y="708539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88058" y="2053077"/>
            <a:ext cx="5779379" cy="157507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929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casque: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NF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7</a:t>
            </a:r>
            <a:r>
              <a:rPr dirty="0" smtClean="0" sz="1800" spc="14" b="1">
                <a:latin typeface="Verdana"/>
                <a:cs typeface="Verdana"/>
              </a:rPr>
              <a:t>2</a:t>
            </a:r>
            <a:r>
              <a:rPr dirty="0" smtClean="0" sz="1800" spc="0" b="1">
                <a:latin typeface="Verdana"/>
                <a:cs typeface="Verdana"/>
              </a:rPr>
              <a:t>-</a:t>
            </a:r>
            <a:r>
              <a:rPr dirty="0" smtClean="0" sz="1800" spc="4" b="1">
                <a:latin typeface="Verdana"/>
                <a:cs typeface="Verdana"/>
              </a:rPr>
              <a:t>202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301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es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gants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iso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ants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: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NF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1</a:t>
            </a:r>
            <a:r>
              <a:rPr dirty="0" smtClean="0" sz="1800" spc="19" b="1">
                <a:latin typeface="Verdana"/>
                <a:cs typeface="Verdana"/>
              </a:rPr>
              <a:t>8</a:t>
            </a:r>
            <a:r>
              <a:rPr dirty="0" smtClean="0" sz="1800" spc="0" b="1">
                <a:latin typeface="Verdana"/>
                <a:cs typeface="Verdana"/>
              </a:rPr>
              <a:t>-415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400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’</a:t>
            </a:r>
            <a:r>
              <a:rPr dirty="0" smtClean="0" sz="1800" spc="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cran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f</a:t>
            </a:r>
            <a:r>
              <a:rPr dirty="0" smtClean="0" sz="1800" spc="-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al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: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NF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7</a:t>
            </a:r>
            <a:r>
              <a:rPr dirty="0" smtClean="0" sz="1800" spc="14" b="1">
                <a:latin typeface="Verdana"/>
                <a:cs typeface="Verdana"/>
              </a:rPr>
              <a:t>7</a:t>
            </a:r>
            <a:r>
              <a:rPr dirty="0" smtClean="0" sz="1800" spc="0" b="1">
                <a:latin typeface="Verdana"/>
                <a:cs typeface="Verdana"/>
              </a:rPr>
              <a:t>-1xx</a:t>
            </a:r>
            <a:r>
              <a:rPr dirty="0" smtClean="0" sz="1800" spc="-3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–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-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166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405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Le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-9" b="1">
                <a:latin typeface="Verdana"/>
                <a:cs typeface="Verdana"/>
              </a:rPr>
              <a:t>c</a:t>
            </a:r>
            <a:r>
              <a:rPr dirty="0" smtClean="0" sz="1800" spc="0" b="1">
                <a:latin typeface="Verdana"/>
                <a:cs typeface="Verdana"/>
              </a:rPr>
              <a:t>adenas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et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le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ma</a:t>
            </a:r>
            <a:r>
              <a:rPr dirty="0" smtClean="0" sz="1800" spc="-9" b="1">
                <a:latin typeface="Verdana"/>
                <a:cs typeface="Verdana"/>
              </a:rPr>
              <a:t>c</a:t>
            </a:r>
            <a:r>
              <a:rPr dirty="0" smtClean="0" sz="1800" spc="0" b="1">
                <a:latin typeface="Verdana"/>
                <a:cs typeface="Verdana"/>
              </a:rPr>
              <a:t>aron</a:t>
            </a:r>
            <a:r>
              <a:rPr dirty="0" smtClean="0" sz="1800" spc="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</a:t>
            </a:r>
            <a:r>
              <a:rPr dirty="0" smtClean="0" sz="1800" spc="-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nsign</a:t>
            </a:r>
            <a:r>
              <a:rPr dirty="0" smtClean="0" sz="1800" spc="-9" b="1">
                <a:latin typeface="Verdana"/>
                <a:cs typeface="Verdana"/>
              </a:rPr>
              <a:t>a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4" b="1">
                <a:latin typeface="Verdana"/>
                <a:cs typeface="Verdana"/>
              </a:rPr>
              <a:t>o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endParaRPr sz="1800">
              <a:latin typeface="Verdana"/>
              <a:cs typeface="Verdana"/>
            </a:endParaRPr>
          </a:p>
          <a:p>
            <a:pPr marL="12700" marR="34929">
              <a:lnSpc>
                <a:spcPct val="101277"/>
              </a:lnSpc>
              <a:spcBef>
                <a:spcPts val="400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’outi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l</a:t>
            </a:r>
            <a:r>
              <a:rPr dirty="0" smtClean="0" sz="1800" spc="-4" b="1">
                <a:latin typeface="Verdana"/>
                <a:cs typeface="Verdana"/>
              </a:rPr>
              <a:t>a</a:t>
            </a:r>
            <a:r>
              <a:rPr dirty="0" smtClean="0" sz="1800" spc="0" b="1">
                <a:latin typeface="Verdana"/>
                <a:cs typeface="Verdana"/>
              </a:rPr>
              <a:t>ge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r>
              <a:rPr dirty="0" smtClean="0" sz="1800" spc="1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s</a:t>
            </a:r>
            <a:r>
              <a:rPr dirty="0" smtClean="0" sz="1800" spc="4" b="1">
                <a:latin typeface="Verdana"/>
                <a:cs typeface="Verdana"/>
              </a:rPr>
              <a:t>é</a:t>
            </a:r>
            <a:r>
              <a:rPr dirty="0" smtClean="0" sz="1800" spc="0" b="1">
                <a:latin typeface="Verdana"/>
                <a:cs typeface="Verdana"/>
              </a:rPr>
              <a:t>cu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88058" y="3699378"/>
            <a:ext cx="701063" cy="25795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07005" y="3699378"/>
            <a:ext cx="154469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vé</a:t>
            </a:r>
            <a:r>
              <a:rPr dirty="0" smtClean="0" sz="1800" spc="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4" b="1">
                <a:latin typeface="Verdana"/>
                <a:cs typeface="Verdana"/>
              </a:rPr>
              <a:t>f</a:t>
            </a:r>
            <a:r>
              <a:rPr dirty="0" smtClean="0" sz="1800" spc="0" b="1">
                <a:latin typeface="Verdana"/>
                <a:cs typeface="Verdana"/>
              </a:rPr>
              <a:t>i</a:t>
            </a:r>
            <a:r>
              <a:rPr dirty="0" smtClean="0" sz="1800" spc="-4" b="1">
                <a:latin typeface="Verdana"/>
                <a:cs typeface="Verdana"/>
              </a:rPr>
              <a:t>c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4" b="1">
                <a:latin typeface="Verdana"/>
                <a:cs typeface="Verdana"/>
              </a:rPr>
              <a:t>u</a:t>
            </a:r>
            <a:r>
              <a:rPr dirty="0" smtClean="0" sz="1800" spc="0" b="1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274743" y="3699378"/>
            <a:ext cx="17363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 b="1">
                <a:latin typeface="Verdana"/>
                <a:cs typeface="Verdana"/>
              </a:rPr>
              <a:t>d'abs</a:t>
            </a:r>
            <a:r>
              <a:rPr dirty="0" smtClean="0" sz="1800" spc="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nce</a:t>
            </a:r>
            <a:r>
              <a:rPr dirty="0" smtClean="0" sz="1800" spc="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030163" y="3699378"/>
            <a:ext cx="11035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9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r>
              <a:rPr dirty="0" smtClean="0" sz="1800" spc="4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sion: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896362" y="4017991"/>
            <a:ext cx="32309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F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237289" y="4017991"/>
            <a:ext cx="19733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C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449103" y="4017991"/>
            <a:ext cx="794543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4">
                <a:latin typeface="Verdana"/>
                <a:cs typeface="Verdana"/>
              </a:rPr>
              <a:t>1</a:t>
            </a:r>
            <a:r>
              <a:rPr dirty="0" smtClean="0" sz="1600" spc="14">
                <a:latin typeface="Verdana"/>
                <a:cs typeface="Verdana"/>
              </a:rPr>
              <a:t>8</a:t>
            </a:r>
            <a:r>
              <a:rPr dirty="0" smtClean="0" sz="1600" spc="-4">
                <a:latin typeface="Verdana"/>
                <a:cs typeface="Verdana"/>
              </a:rPr>
              <a:t>-</a:t>
            </a:r>
            <a:r>
              <a:rPr dirty="0" smtClean="0" sz="1600" spc="4">
                <a:latin typeface="Verdana"/>
                <a:cs typeface="Verdana"/>
              </a:rPr>
              <a:t>3</a:t>
            </a:r>
            <a:r>
              <a:rPr dirty="0" smtClean="0" sz="1600" spc="4">
                <a:latin typeface="Verdana"/>
                <a:cs typeface="Verdana"/>
              </a:rPr>
              <a:t>1</a:t>
            </a:r>
            <a:r>
              <a:rPr dirty="0" smtClean="0" sz="1600" spc="0">
                <a:latin typeface="Verdana"/>
                <a:cs typeface="Verdana"/>
              </a:rPr>
              <a:t>0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256810" y="4017991"/>
            <a:ext cx="256417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et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527809" y="4017991"/>
            <a:ext cx="3239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NF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69142" y="4017991"/>
            <a:ext cx="197331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0">
                <a:latin typeface="Verdana"/>
                <a:cs typeface="Verdana"/>
              </a:rPr>
              <a:t>C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80956" y="4017991"/>
            <a:ext cx="796115" cy="2280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55"/>
              </a:lnSpc>
              <a:spcBef>
                <a:spcPts val="87"/>
              </a:spcBef>
            </a:pPr>
            <a:r>
              <a:rPr dirty="0" smtClean="0" sz="1600" spc="4">
                <a:latin typeface="Verdana"/>
                <a:cs typeface="Verdana"/>
              </a:rPr>
              <a:t>1</a:t>
            </a:r>
            <a:r>
              <a:rPr dirty="0" smtClean="0" sz="1600" spc="19">
                <a:latin typeface="Verdana"/>
                <a:cs typeface="Verdana"/>
              </a:rPr>
              <a:t>8</a:t>
            </a:r>
            <a:r>
              <a:rPr dirty="0" smtClean="0" sz="1600" spc="-4">
                <a:latin typeface="Verdana"/>
                <a:cs typeface="Verdana"/>
              </a:rPr>
              <a:t>-</a:t>
            </a:r>
            <a:r>
              <a:rPr dirty="0" smtClean="0" sz="1600" spc="4">
                <a:latin typeface="Verdana"/>
                <a:cs typeface="Verdana"/>
              </a:rPr>
              <a:t>311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96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/>
          <p:nvPr/>
        </p:nvSpPr>
        <p:spPr>
          <a:xfrm>
            <a:off x="4787900" y="4519676"/>
            <a:ext cx="2808351" cy="2109724"/>
          </a:xfrm>
          <a:custGeom>
            <a:avLst/>
            <a:gdLst/>
            <a:ahLst/>
            <a:cxnLst/>
            <a:rect l="l" t="t" r="r" b="b"/>
            <a:pathLst>
              <a:path w="2808351" h="2109724">
                <a:moveTo>
                  <a:pt x="0" y="2109724"/>
                </a:moveTo>
                <a:lnTo>
                  <a:pt x="2808351" y="2109724"/>
                </a:lnTo>
                <a:lnTo>
                  <a:pt x="2808351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4787900" y="4519676"/>
            <a:ext cx="2808351" cy="2109724"/>
          </a:xfrm>
          <a:custGeom>
            <a:avLst/>
            <a:gdLst/>
            <a:ahLst/>
            <a:cxnLst/>
            <a:rect l="l" t="t" r="r" b="b"/>
            <a:pathLst>
              <a:path w="2808351" h="2109724">
                <a:moveTo>
                  <a:pt x="0" y="2109724"/>
                </a:moveTo>
                <a:lnTo>
                  <a:pt x="2808351" y="2109724"/>
                </a:lnTo>
                <a:lnTo>
                  <a:pt x="2808351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1535176" y="4519676"/>
            <a:ext cx="2665349" cy="2109724"/>
          </a:xfrm>
          <a:custGeom>
            <a:avLst/>
            <a:gdLst/>
            <a:ahLst/>
            <a:cxnLst/>
            <a:rect l="l" t="t" r="r" b="b"/>
            <a:pathLst>
              <a:path w="2665349" h="2109724">
                <a:moveTo>
                  <a:pt x="0" y="2109724"/>
                </a:moveTo>
                <a:lnTo>
                  <a:pt x="2665349" y="2109724"/>
                </a:lnTo>
                <a:lnTo>
                  <a:pt x="2665349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solidFill>
            <a:srgbClr val="BADFE2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535176" y="4519676"/>
            <a:ext cx="2665349" cy="2109724"/>
          </a:xfrm>
          <a:custGeom>
            <a:avLst/>
            <a:gdLst/>
            <a:ahLst/>
            <a:cxnLst/>
            <a:rect l="l" t="t" r="r" b="b"/>
            <a:pathLst>
              <a:path w="2665349" h="2109724">
                <a:moveTo>
                  <a:pt x="0" y="2109724"/>
                </a:moveTo>
                <a:lnTo>
                  <a:pt x="2665349" y="2109724"/>
                </a:lnTo>
                <a:lnTo>
                  <a:pt x="2665349" y="0"/>
                </a:lnTo>
                <a:lnTo>
                  <a:pt x="0" y="0"/>
                </a:lnTo>
                <a:lnTo>
                  <a:pt x="0" y="2109724"/>
                </a:ln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7399401" y="1268476"/>
            <a:ext cx="1724025" cy="1347724"/>
          </a:xfrm>
          <a:custGeom>
            <a:avLst/>
            <a:gdLst/>
            <a:ahLst/>
            <a:cxnLst/>
            <a:rect l="l" t="t" r="r" b="b"/>
            <a:pathLst>
              <a:path w="1724025" h="1347724">
                <a:moveTo>
                  <a:pt x="0" y="1347724"/>
                </a:moveTo>
                <a:lnTo>
                  <a:pt x="1724025" y="1347724"/>
                </a:lnTo>
                <a:lnTo>
                  <a:pt x="1724025" y="0"/>
                </a:lnTo>
                <a:lnTo>
                  <a:pt x="0" y="0"/>
                </a:lnTo>
                <a:lnTo>
                  <a:pt x="0" y="134772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6" name="object 26"/>
          <p:cNvSpPr/>
          <p:nvPr/>
        </p:nvSpPr>
        <p:spPr>
          <a:xfrm>
            <a:off x="7399401" y="1268476"/>
            <a:ext cx="1724025" cy="1347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7" name="object 27"/>
          <p:cNvSpPr/>
          <p:nvPr/>
        </p:nvSpPr>
        <p:spPr>
          <a:xfrm>
            <a:off x="2395601" y="5838825"/>
            <a:ext cx="942975" cy="7905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8" name="object 28"/>
          <p:cNvSpPr/>
          <p:nvPr/>
        </p:nvSpPr>
        <p:spPr>
          <a:xfrm>
            <a:off x="4551426" y="457199"/>
            <a:ext cx="0" cy="0"/>
          </a:xfrm>
          <a:custGeom>
            <a:avLst/>
            <a:gdLst/>
            <a:ahLst/>
            <a:cxnLst/>
            <a:rect l="l" t="t" r="r" b="b"/>
            <a:pathLst>
              <a:path w="0" h="0"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9" name="object 29"/>
          <p:cNvSpPr/>
          <p:nvPr/>
        </p:nvSpPr>
        <p:spPr>
          <a:xfrm>
            <a:off x="4551426" y="457199"/>
            <a:ext cx="0" cy="0"/>
          </a:xfrm>
          <a:custGeom>
            <a:avLst/>
            <a:gdLst/>
            <a:ahLst/>
            <a:cxnLst/>
            <a:rect l="l" t="t" r="r" b="b"/>
            <a:pathLst>
              <a:path w="0" h="0">
                <a:moveTo>
                  <a:pt x="0" y="0"/>
                </a:moveTo>
                <a:close/>
              </a:path>
            </a:pathLst>
          </a:custGeom>
          <a:ln w="9525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0" name="object 30"/>
          <p:cNvSpPr/>
          <p:nvPr/>
        </p:nvSpPr>
        <p:spPr>
          <a:xfrm>
            <a:off x="5664200" y="5791200"/>
            <a:ext cx="923925" cy="81915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9" name="object 19"/>
          <p:cNvSpPr txBox="1"/>
          <p:nvPr/>
        </p:nvSpPr>
        <p:spPr>
          <a:xfrm>
            <a:off x="1674114" y="281817"/>
            <a:ext cx="6234584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604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3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>
              <a:latin typeface="Verdana"/>
              <a:cs typeface="Verdana"/>
            </a:endParaRPr>
          </a:p>
          <a:p>
            <a:pPr marL="12700" marR="33417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dirty="0" smtClean="0" baseline="-1959" sz="4200" spc="3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dirty="0" smtClean="0" baseline="-1959" sz="4200" spc="-2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7919501" y="708539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794510" y="1669546"/>
            <a:ext cx="5334225" cy="84332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580553" marR="1696331" algn="ctr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latin typeface="Verdana"/>
                <a:cs typeface="Verdana"/>
              </a:rPr>
              <a:t>Le</a:t>
            </a:r>
            <a:r>
              <a:rPr dirty="0" smtClean="0" sz="2800" spc="-26" b="1">
                <a:latin typeface="Verdana"/>
                <a:cs typeface="Verdana"/>
              </a:rPr>
              <a:t> </a:t>
            </a:r>
            <a:r>
              <a:rPr dirty="0" smtClean="0" sz="2800" spc="0" b="1">
                <a:latin typeface="Verdana"/>
                <a:cs typeface="Verdana"/>
              </a:rPr>
              <a:t>casque</a:t>
            </a:r>
            <a:endParaRPr sz="2800">
              <a:latin typeface="Verdana"/>
              <a:cs typeface="Verdana"/>
            </a:endParaRPr>
          </a:p>
          <a:p>
            <a:pPr algn="ctr">
              <a:lnSpc>
                <a:spcPct val="101277"/>
              </a:lnSpc>
              <a:spcBef>
                <a:spcPts val="126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ê</a:t>
            </a:r>
            <a:r>
              <a:rPr dirty="0" smtClean="0" sz="1800" spc="0">
                <a:latin typeface="Verdana"/>
                <a:cs typeface="Verdana"/>
              </a:rPr>
              <a:t>tre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-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forme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no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me</a:t>
            </a:r>
            <a:r>
              <a:rPr dirty="0" smtClean="0" sz="1800" spc="-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r>
              <a:rPr dirty="0" smtClean="0" sz="1800" spc="-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7</a:t>
            </a:r>
            <a:r>
              <a:rPr dirty="0" smtClean="0" sz="1800" spc="9">
                <a:latin typeface="Verdana"/>
                <a:cs typeface="Verdana"/>
              </a:rPr>
              <a:t>2</a:t>
            </a:r>
            <a:r>
              <a:rPr dirty="0" smtClean="0" sz="1800" spc="0">
                <a:latin typeface="Verdana"/>
                <a:cs typeface="Verdana"/>
              </a:rPr>
              <a:t>-</a:t>
            </a:r>
            <a:r>
              <a:rPr dirty="0" smtClean="0" sz="1800" spc="-4">
                <a:latin typeface="Verdana"/>
                <a:cs typeface="Verdana"/>
              </a:rPr>
              <a:t>202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07617" y="2258565"/>
            <a:ext cx="205319" cy="5560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–</a:t>
            </a:r>
            <a:endParaRPr sz="1800">
              <a:latin typeface="Verdana"/>
              <a:cs typeface="Verdana"/>
            </a:endParaRPr>
          </a:p>
          <a:p>
            <a:pPr marL="12700" marR="239">
              <a:lnSpc>
                <a:spcPct val="101277"/>
              </a:lnSpc>
              <a:spcBef>
                <a:spcPts val="86"/>
              </a:spcBef>
            </a:pPr>
            <a:r>
              <a:rPr dirty="0" smtClean="0" sz="1800" spc="0">
                <a:latin typeface="Verdana"/>
                <a:cs typeface="Verdana"/>
              </a:rPr>
              <a:t>–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794510" y="2560569"/>
            <a:ext cx="578385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ê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orté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z</a:t>
            </a:r>
            <a:r>
              <a:rPr dirty="0" smtClean="0" sz="1800" spc="0">
                <a:latin typeface="Verdana"/>
                <a:cs typeface="Verdana"/>
              </a:rPr>
              <a:t>ones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où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y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: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65198" y="2862321"/>
            <a:ext cx="184488" cy="1159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11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 marR="211">
              <a:lnSpc>
                <a:spcPct val="101277"/>
              </a:lnSpc>
              <a:spcBef>
                <a:spcPts val="86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90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  <a:p>
            <a:pPr marL="12700" marR="211">
              <a:lnSpc>
                <a:spcPct val="101277"/>
              </a:lnSpc>
              <a:spcBef>
                <a:spcPts val="185"/>
              </a:spcBef>
            </a:pPr>
            <a:r>
              <a:rPr dirty="0" smtClean="0" sz="1800" spc="0">
                <a:latin typeface="Verdana"/>
                <a:cs typeface="Verdana"/>
              </a:rPr>
              <a:t>•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93798" y="2862321"/>
            <a:ext cx="345125" cy="11596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7525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141">
              <a:lnSpc>
                <a:spcPct val="101277"/>
              </a:lnSpc>
              <a:spcBef>
                <a:spcPts val="86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190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7525">
              <a:lnSpc>
                <a:spcPct val="101277"/>
              </a:lnSpc>
              <a:spcBef>
                <a:spcPts val="185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553157" y="2862321"/>
            <a:ext cx="5195052" cy="85793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41673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chute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'o</a:t>
            </a:r>
            <a:r>
              <a:rPr dirty="0" smtClean="0" sz="1800" spc="-9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jet</a:t>
            </a:r>
            <a:r>
              <a:rPr dirty="0" smtClean="0" sz="1800" spc="3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(mat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aux)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86"/>
              </a:spcBef>
            </a:pPr>
            <a:r>
              <a:rPr dirty="0" smtClean="0" sz="1800" spc="0">
                <a:latin typeface="Verdana"/>
                <a:cs typeface="Verdana"/>
              </a:rPr>
              <a:t>choc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ê</a:t>
            </a:r>
            <a:r>
              <a:rPr dirty="0" smtClean="0" sz="1800" spc="0">
                <a:latin typeface="Verdana"/>
                <a:cs typeface="Verdana"/>
              </a:rPr>
              <a:t>te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(o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sta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haut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'homm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)</a:t>
            </a:r>
            <a:endParaRPr sz="1800">
              <a:latin typeface="Verdana"/>
              <a:cs typeface="Verdana"/>
            </a:endParaRPr>
          </a:p>
          <a:p>
            <a:pPr marL="12950" marR="41673">
              <a:lnSpc>
                <a:spcPct val="101277"/>
              </a:lnSpc>
              <a:spcBef>
                <a:spcPts val="190"/>
              </a:spcBef>
            </a:pPr>
            <a:r>
              <a:rPr dirty="0" smtClean="0" sz="1800" spc="0">
                <a:latin typeface="Verdana"/>
                <a:cs typeface="Verdana"/>
              </a:rPr>
              <a:t>chu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hau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(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us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9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3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553157" y="3767958"/>
            <a:ext cx="8979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conta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473272" y="3767958"/>
            <a:ext cx="118726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682566" y="3767958"/>
            <a:ext cx="235637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au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veau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ê</a:t>
            </a:r>
            <a:r>
              <a:rPr dirty="0" smtClean="0" sz="1800" spc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11928" y="4934805"/>
            <a:ext cx="190516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>
                <a:latin typeface="Arial"/>
                <a:cs typeface="Arial"/>
              </a:rPr>
              <a:t>o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u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a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re</a:t>
            </a:r>
            <a:r>
              <a:rPr dirty="0" smtClean="0" sz="1600" spc="-7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et</a:t>
            </a:r>
            <a:r>
              <a:rPr dirty="0" smtClean="0" sz="1600" spc="-3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fa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al</a:t>
            </a:r>
            <a:r>
              <a:rPr dirty="0" smtClean="0" sz="1600" spc="-42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anti</a:t>
            </a:r>
            <a:endParaRPr sz="16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011928" y="5422536"/>
            <a:ext cx="1826115" cy="2280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730"/>
              </a:lnSpc>
              <a:spcBef>
                <a:spcPts val="86"/>
              </a:spcBef>
            </a:pPr>
            <a:r>
              <a:rPr dirty="0" smtClean="0" sz="1600" spc="0">
                <a:latin typeface="Arial"/>
                <a:cs typeface="Arial"/>
              </a:rPr>
              <a:t>N</a:t>
            </a:r>
            <a:r>
              <a:rPr dirty="0" smtClean="0" sz="1600" spc="-4">
                <a:latin typeface="Arial"/>
                <a:cs typeface="Arial"/>
              </a:rPr>
              <a:t>O</a:t>
            </a:r>
            <a:r>
              <a:rPr dirty="0" smtClean="0" sz="1600" spc="0">
                <a:latin typeface="Arial"/>
                <a:cs typeface="Arial"/>
              </a:rPr>
              <a:t>RMR</a:t>
            </a:r>
            <a:r>
              <a:rPr dirty="0" smtClean="0" sz="1600" spc="-35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NF</a:t>
            </a:r>
            <a:r>
              <a:rPr dirty="0" smtClean="0" sz="1600" spc="-21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EN166</a:t>
            </a:r>
            <a:endParaRPr sz="16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97</a:t>
            </a:r>
            <a:endParaRPr sz="14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787900" y="4519676"/>
            <a:ext cx="2808351" cy="2109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1200"/>
              </a:lnSpc>
              <a:spcBef>
                <a:spcPts val="41"/>
              </a:spcBef>
            </a:pPr>
            <a:endParaRPr sz="1200"/>
          </a:p>
          <a:p>
            <a:pPr marL="236727">
              <a:lnSpc>
                <a:spcPct val="95825"/>
              </a:lnSpc>
            </a:pP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r</a:t>
            </a:r>
            <a:r>
              <a:rPr dirty="0" smtClean="0" sz="1600" spc="-4">
                <a:latin typeface="Arial"/>
                <a:cs typeface="Arial"/>
              </a:rPr>
              <a:t>a</a:t>
            </a:r>
            <a:r>
              <a:rPr dirty="0" smtClean="0" sz="1600" spc="0">
                <a:latin typeface="Arial"/>
                <a:cs typeface="Arial"/>
              </a:rPr>
              <a:t>n</a:t>
            </a:r>
            <a:r>
              <a:rPr dirty="0" smtClean="0" sz="1600" spc="-41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de</a:t>
            </a:r>
            <a:r>
              <a:rPr dirty="0" smtClean="0" sz="1600" spc="-7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p</a:t>
            </a:r>
            <a:r>
              <a:rPr dirty="0" smtClean="0" sz="1600" spc="-4">
                <a:latin typeface="Arial"/>
                <a:cs typeface="Arial"/>
              </a:rPr>
              <a:t>r</a:t>
            </a:r>
            <a:r>
              <a:rPr dirty="0" smtClean="0" sz="1600" spc="0">
                <a:latin typeface="Arial"/>
                <a:cs typeface="Arial"/>
              </a:rPr>
              <a:t>otect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on</a:t>
            </a:r>
            <a:endParaRPr sz="1600">
              <a:latin typeface="Arial"/>
              <a:cs typeface="Arial"/>
            </a:endParaRPr>
          </a:p>
          <a:p>
            <a:pPr marL="236727">
              <a:lnSpc>
                <a:spcPct val="95825"/>
              </a:lnSpc>
              <a:spcBef>
                <a:spcPts val="2000"/>
              </a:spcBef>
            </a:pPr>
            <a:r>
              <a:rPr dirty="0" smtClean="0" sz="1600" spc="0">
                <a:latin typeface="Arial"/>
                <a:cs typeface="Arial"/>
              </a:rPr>
              <a:t>UV(arc</a:t>
            </a:r>
            <a:r>
              <a:rPr dirty="0" smtClean="0" sz="1600" spc="-34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é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trique)</a:t>
            </a:r>
            <a:endParaRPr sz="16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535176" y="4519676"/>
            <a:ext cx="2665349" cy="210972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750"/>
              </a:lnSpc>
              <a:spcBef>
                <a:spcPts val="29"/>
              </a:spcBef>
            </a:pPr>
            <a:endParaRPr sz="750"/>
          </a:p>
          <a:p>
            <a:pPr marL="272542" marR="269144">
              <a:lnSpc>
                <a:spcPct val="100041"/>
              </a:lnSpc>
              <a:spcBef>
                <a:spcPts val="1000"/>
              </a:spcBef>
            </a:pPr>
            <a:r>
              <a:rPr dirty="0" smtClean="0" sz="1600" spc="0">
                <a:latin typeface="Arial"/>
                <a:cs typeface="Arial"/>
              </a:rPr>
              <a:t>Casque</a:t>
            </a:r>
            <a:r>
              <a:rPr dirty="0" smtClean="0" sz="1600" spc="-55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+</a:t>
            </a:r>
            <a:r>
              <a:rPr dirty="0" smtClean="0" sz="1600" spc="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é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r</a:t>
            </a:r>
            <a:r>
              <a:rPr dirty="0" smtClean="0" sz="1600" spc="-4">
                <a:latin typeface="Arial"/>
                <a:cs typeface="Arial"/>
              </a:rPr>
              <a:t>a</a:t>
            </a:r>
            <a:r>
              <a:rPr dirty="0" smtClean="0" sz="1600" spc="0">
                <a:latin typeface="Arial"/>
                <a:cs typeface="Arial"/>
              </a:rPr>
              <a:t>n</a:t>
            </a:r>
            <a:r>
              <a:rPr dirty="0" smtClean="0" sz="1600" spc="-29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fac</a:t>
            </a:r>
            <a:r>
              <a:rPr dirty="0" smtClean="0" sz="1600" spc="9">
                <a:latin typeface="Arial"/>
                <a:cs typeface="Arial"/>
              </a:rPr>
              <a:t>i</a:t>
            </a:r>
            <a:r>
              <a:rPr dirty="0" smtClean="0" sz="1600" spc="0">
                <a:latin typeface="Arial"/>
                <a:cs typeface="Arial"/>
              </a:rPr>
              <a:t>al</a:t>
            </a:r>
            <a:r>
              <a:rPr dirty="0" smtClean="0" sz="1600" spc="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ant</a:t>
            </a:r>
            <a:r>
              <a:rPr dirty="0" smtClean="0" sz="1600" spc="4">
                <a:latin typeface="Arial"/>
                <a:cs typeface="Arial"/>
              </a:rPr>
              <a:t>i</a:t>
            </a:r>
            <a:r>
              <a:rPr dirty="0" smtClean="0" sz="1600" spc="-4">
                <a:latin typeface="Arial"/>
                <a:cs typeface="Arial"/>
              </a:rPr>
              <a:t>-</a:t>
            </a:r>
            <a:r>
              <a:rPr dirty="0" smtClean="0" sz="1600" spc="0">
                <a:latin typeface="Arial"/>
                <a:cs typeface="Arial"/>
              </a:rPr>
              <a:t>UV</a:t>
            </a:r>
            <a:r>
              <a:rPr dirty="0" smtClean="0" sz="1600" spc="-53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(arc</a:t>
            </a:r>
            <a:r>
              <a:rPr dirty="0" smtClean="0" sz="1600" spc="-2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é</a:t>
            </a:r>
            <a:r>
              <a:rPr dirty="0" smtClean="0" sz="1600" spc="4">
                <a:latin typeface="Arial"/>
                <a:cs typeface="Arial"/>
              </a:rPr>
              <a:t>l</a:t>
            </a:r>
            <a:r>
              <a:rPr dirty="0" smtClean="0" sz="1600" spc="0">
                <a:latin typeface="Arial"/>
                <a:cs typeface="Arial"/>
              </a:rPr>
              <a:t>e</a:t>
            </a:r>
            <a:r>
              <a:rPr dirty="0" smtClean="0" sz="1600" spc="4">
                <a:latin typeface="Arial"/>
                <a:cs typeface="Arial"/>
              </a:rPr>
              <a:t>c</a:t>
            </a:r>
            <a:r>
              <a:rPr dirty="0" smtClean="0" sz="1600" spc="0">
                <a:latin typeface="Arial"/>
                <a:cs typeface="Arial"/>
              </a:rPr>
              <a:t>trique)</a:t>
            </a:r>
            <a:r>
              <a:rPr dirty="0" smtClean="0" sz="1600" spc="0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N</a:t>
            </a:r>
            <a:r>
              <a:rPr dirty="0" smtClean="0" sz="1600" spc="-4">
                <a:latin typeface="Arial"/>
                <a:cs typeface="Arial"/>
              </a:rPr>
              <a:t>O</a:t>
            </a:r>
            <a:r>
              <a:rPr dirty="0" smtClean="0" sz="1600" spc="0">
                <a:latin typeface="Arial"/>
                <a:cs typeface="Arial"/>
              </a:rPr>
              <a:t>RME</a:t>
            </a:r>
            <a:r>
              <a:rPr dirty="0" smtClean="0" sz="1600" spc="-44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NF</a:t>
            </a:r>
            <a:r>
              <a:rPr dirty="0" smtClean="0" sz="1600" spc="-11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EN</a:t>
            </a:r>
            <a:r>
              <a:rPr dirty="0" smtClean="0" sz="1600" spc="-22">
                <a:latin typeface="Arial"/>
                <a:cs typeface="Arial"/>
              </a:rPr>
              <a:t> </a:t>
            </a:r>
            <a:r>
              <a:rPr dirty="0" smtClean="0" sz="1600" spc="0">
                <a:latin typeface="Arial"/>
                <a:cs typeface="Arial"/>
              </a:rPr>
              <a:t>397</a:t>
            </a:r>
            <a:endParaRPr sz="1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5219700" y="4913374"/>
            <a:ext cx="1800225" cy="19160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4081017" y="281817"/>
            <a:ext cx="382768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3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74114" y="708539"/>
            <a:ext cx="58310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dirty="0" smtClean="0" sz="2800" spc="3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7553798" y="708539"/>
            <a:ext cx="3214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919501" y="708539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55496" y="1506224"/>
            <a:ext cx="6046433" cy="348204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116708" marR="37043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latin typeface="Verdana"/>
                <a:cs typeface="Verdana"/>
              </a:rPr>
              <a:t>L</a:t>
            </a:r>
            <a:r>
              <a:rPr dirty="0" smtClean="0" sz="2800" spc="-9" b="1">
                <a:latin typeface="Verdana"/>
                <a:cs typeface="Verdana"/>
              </a:rPr>
              <a:t>’</a:t>
            </a:r>
            <a:r>
              <a:rPr dirty="0" smtClean="0" sz="2800" spc="0" b="1">
                <a:latin typeface="Verdana"/>
                <a:cs typeface="Verdana"/>
              </a:rPr>
              <a:t>écr</a:t>
            </a:r>
            <a:r>
              <a:rPr dirty="0" smtClean="0" sz="2800" spc="9" b="1">
                <a:latin typeface="Verdana"/>
                <a:cs typeface="Verdana"/>
              </a:rPr>
              <a:t>a</a:t>
            </a:r>
            <a:r>
              <a:rPr dirty="0" smtClean="0" sz="2800" spc="0" b="1">
                <a:latin typeface="Verdana"/>
                <a:cs typeface="Verdana"/>
              </a:rPr>
              <a:t>n</a:t>
            </a:r>
            <a:r>
              <a:rPr dirty="0" smtClean="0" sz="2800" spc="-74" b="1">
                <a:latin typeface="Verdana"/>
                <a:cs typeface="Verdana"/>
              </a:rPr>
              <a:t> </a:t>
            </a:r>
            <a:r>
              <a:rPr dirty="0" smtClean="0" sz="2800" spc="0" b="1">
                <a:latin typeface="Verdana"/>
                <a:cs typeface="Verdana"/>
              </a:rPr>
              <a:t>facial</a:t>
            </a:r>
            <a:endParaRPr sz="28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925"/>
              </a:spcBef>
            </a:pPr>
            <a:r>
              <a:rPr dirty="0" smtClean="0" sz="1600" spc="0">
                <a:latin typeface="Arial"/>
                <a:cs typeface="Arial"/>
              </a:rPr>
              <a:t>•</a:t>
            </a:r>
            <a:r>
              <a:rPr dirty="0" smtClean="0" sz="1600" spc="0">
                <a:latin typeface="Arial"/>
                <a:cs typeface="Arial"/>
              </a:rPr>
              <a:t>   </a:t>
            </a:r>
            <a:r>
              <a:rPr dirty="0" smtClean="0" sz="1600" spc="362">
                <a:latin typeface="Arial"/>
                <a:cs typeface="Arial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R</a:t>
            </a:r>
            <a:r>
              <a:rPr dirty="0" smtClean="0" sz="1600" spc="-4" b="1">
                <a:latin typeface="Verdana"/>
                <a:cs typeface="Verdana"/>
              </a:rPr>
              <a:t>i</a:t>
            </a:r>
            <a:r>
              <a:rPr dirty="0" smtClean="0" sz="1600" spc="0" b="1">
                <a:latin typeface="Verdana"/>
                <a:cs typeface="Verdana"/>
              </a:rPr>
              <a:t>sq</a:t>
            </a:r>
            <a:r>
              <a:rPr dirty="0" smtClean="0" sz="1600" spc="4" b="1">
                <a:latin typeface="Verdana"/>
                <a:cs typeface="Verdana"/>
              </a:rPr>
              <a:t>u</a:t>
            </a:r>
            <a:r>
              <a:rPr dirty="0" smtClean="0" sz="1600" spc="0" b="1">
                <a:latin typeface="Verdana"/>
                <a:cs typeface="Verdana"/>
              </a:rPr>
              <a:t>es</a:t>
            </a:r>
            <a:r>
              <a:rPr dirty="0" smtClean="0" sz="1600" spc="-45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au</a:t>
            </a:r>
            <a:r>
              <a:rPr dirty="0" smtClean="0" sz="1600" spc="-12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ni</a:t>
            </a:r>
            <a:r>
              <a:rPr dirty="0" smtClean="0" sz="1600" spc="-9" b="1">
                <a:latin typeface="Verdana"/>
                <a:cs typeface="Verdana"/>
              </a:rPr>
              <a:t>v</a:t>
            </a:r>
            <a:r>
              <a:rPr dirty="0" smtClean="0" sz="1600" spc="0" b="1">
                <a:latin typeface="Verdana"/>
                <a:cs typeface="Verdana"/>
              </a:rPr>
              <a:t>eau</a:t>
            </a:r>
            <a:r>
              <a:rPr dirty="0" smtClean="0" sz="1600" spc="-29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des</a:t>
            </a:r>
            <a:r>
              <a:rPr dirty="0" smtClean="0" sz="1600" spc="-6" b="1">
                <a:latin typeface="Verdana"/>
                <a:cs typeface="Verdana"/>
              </a:rPr>
              <a:t> </a:t>
            </a:r>
            <a:r>
              <a:rPr dirty="0" smtClean="0" sz="1600" spc="4" b="1">
                <a:latin typeface="Verdana"/>
                <a:cs typeface="Verdana"/>
              </a:rPr>
              <a:t>y</a:t>
            </a:r>
            <a:r>
              <a:rPr dirty="0" smtClean="0" sz="1600" spc="0" b="1">
                <a:latin typeface="Verdana"/>
                <a:cs typeface="Verdana"/>
              </a:rPr>
              <a:t>eux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r>
              <a:rPr dirty="0" smtClean="0" sz="1600" spc="0">
                <a:latin typeface="Times New Roman"/>
                <a:cs typeface="Times New Roman"/>
              </a:rPr>
              <a:t> </a:t>
            </a:r>
            <a:r>
              <a:rPr dirty="0" smtClean="0" sz="1600" spc="177">
                <a:latin typeface="Times New Roman"/>
                <a:cs typeface="Times New Roman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U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ra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ol</a:t>
            </a:r>
            <a:r>
              <a:rPr dirty="0" smtClean="0" sz="1600" spc="-4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r>
              <a:rPr dirty="0" smtClean="0" sz="1600" spc="0">
                <a:latin typeface="Times New Roman"/>
                <a:cs typeface="Times New Roman"/>
              </a:rPr>
              <a:t> </a:t>
            </a:r>
            <a:r>
              <a:rPr dirty="0" smtClean="0" sz="1600" spc="177">
                <a:latin typeface="Times New Roman"/>
                <a:cs typeface="Times New Roman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Pro</a:t>
            </a:r>
            <a:r>
              <a:rPr dirty="0" smtClean="0" sz="1600" spc="4">
                <a:latin typeface="Verdana"/>
                <a:cs typeface="Verdana"/>
              </a:rPr>
              <a:t>j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ons</a:t>
            </a:r>
            <a:r>
              <a:rPr dirty="0" smtClean="0" sz="1600" spc="-5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pa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4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es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65"/>
              </a:spcBef>
            </a:pPr>
            <a:r>
              <a:rPr dirty="0" smtClean="0" sz="1600" spc="0">
                <a:latin typeface="Verdana"/>
                <a:cs typeface="Verdana"/>
              </a:rPr>
              <a:t>(</a:t>
            </a:r>
            <a:r>
              <a:rPr dirty="0" smtClean="0" sz="1600" spc="-9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onf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0">
                <a:latin typeface="Verdana"/>
                <a:cs typeface="Verdana"/>
              </a:rPr>
              <a:t>rme</a:t>
            </a:r>
            <a:r>
              <a:rPr dirty="0" smtClean="0" sz="1600" spc="-52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à</a:t>
            </a:r>
            <a:r>
              <a:rPr dirty="0" smtClean="0" sz="1600" spc="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-1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no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31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EN</a:t>
            </a:r>
            <a:r>
              <a:rPr dirty="0" smtClean="0" sz="1600" spc="-7">
                <a:latin typeface="Verdana"/>
                <a:cs typeface="Verdana"/>
              </a:rPr>
              <a:t> </a:t>
            </a:r>
            <a:r>
              <a:rPr dirty="0" smtClean="0" sz="1600" spc="4">
                <a:latin typeface="Verdana"/>
                <a:cs typeface="Verdana"/>
              </a:rPr>
              <a:t>1</a:t>
            </a:r>
            <a:r>
              <a:rPr dirty="0" smtClean="0" sz="1600" spc="4">
                <a:latin typeface="Verdana"/>
                <a:cs typeface="Verdana"/>
              </a:rPr>
              <a:t>6</a:t>
            </a:r>
            <a:r>
              <a:rPr dirty="0" smtClean="0" sz="1600" spc="4">
                <a:latin typeface="Verdana"/>
                <a:cs typeface="Verdana"/>
              </a:rPr>
              <a:t>6</a:t>
            </a:r>
            <a:r>
              <a:rPr dirty="0" smtClean="0" sz="1600" spc="0">
                <a:latin typeface="Verdana"/>
                <a:cs typeface="Verdana"/>
              </a:rPr>
              <a:t>)</a:t>
            </a:r>
            <a:endParaRPr sz="1600">
              <a:latin typeface="Verdana"/>
              <a:cs typeface="Verdana"/>
            </a:endParaRPr>
          </a:p>
          <a:p>
            <a:pPr marL="12700" marR="37043">
              <a:lnSpc>
                <a:spcPct val="101277"/>
              </a:lnSpc>
              <a:spcBef>
                <a:spcPts val="170"/>
              </a:spcBef>
            </a:pPr>
            <a:r>
              <a:rPr dirty="0" smtClean="0" sz="1600" spc="0">
                <a:latin typeface="Arial"/>
                <a:cs typeface="Arial"/>
              </a:rPr>
              <a:t>•</a:t>
            </a:r>
            <a:r>
              <a:rPr dirty="0" smtClean="0" sz="1600" spc="0">
                <a:latin typeface="Arial"/>
                <a:cs typeface="Arial"/>
              </a:rPr>
              <a:t>   </a:t>
            </a:r>
            <a:r>
              <a:rPr dirty="0" smtClean="0" sz="1600" spc="362">
                <a:latin typeface="Arial"/>
                <a:cs typeface="Arial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Les</a:t>
            </a:r>
            <a:r>
              <a:rPr dirty="0" smtClean="0" sz="1600" spc="-15" b="1">
                <a:latin typeface="Verdana"/>
                <a:cs typeface="Verdana"/>
              </a:rPr>
              <a:t> </a:t>
            </a:r>
            <a:r>
              <a:rPr dirty="0" smtClean="0" sz="1600" spc="-4" b="1">
                <a:latin typeface="Verdana"/>
                <a:cs typeface="Verdana"/>
              </a:rPr>
              <a:t>é</a:t>
            </a:r>
            <a:r>
              <a:rPr dirty="0" smtClean="0" sz="1600" spc="0" b="1">
                <a:latin typeface="Verdana"/>
                <a:cs typeface="Verdana"/>
              </a:rPr>
              <a:t>c</a:t>
            </a:r>
            <a:r>
              <a:rPr dirty="0" smtClean="0" sz="1600" spc="-4" b="1">
                <a:latin typeface="Verdana"/>
                <a:cs typeface="Verdana"/>
              </a:rPr>
              <a:t>r</a:t>
            </a:r>
            <a:r>
              <a:rPr dirty="0" smtClean="0" sz="1600" spc="0" b="1">
                <a:latin typeface="Verdana"/>
                <a:cs typeface="Verdana"/>
              </a:rPr>
              <a:t>ans</a:t>
            </a:r>
            <a:r>
              <a:rPr dirty="0" smtClean="0" sz="1600" spc="-29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fa</a:t>
            </a:r>
            <a:r>
              <a:rPr dirty="0" smtClean="0" sz="1600" spc="-9" b="1">
                <a:latin typeface="Verdana"/>
                <a:cs typeface="Verdana"/>
              </a:rPr>
              <a:t>c</a:t>
            </a:r>
            <a:r>
              <a:rPr dirty="0" smtClean="0" sz="1600" spc="-4" b="1">
                <a:latin typeface="Verdana"/>
                <a:cs typeface="Verdana"/>
              </a:rPr>
              <a:t>i</a:t>
            </a:r>
            <a:r>
              <a:rPr dirty="0" smtClean="0" sz="1600" spc="0" b="1">
                <a:latin typeface="Verdana"/>
                <a:cs typeface="Verdana"/>
              </a:rPr>
              <a:t>aux</a:t>
            </a:r>
            <a:r>
              <a:rPr dirty="0" smtClean="0" sz="1600" spc="29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d</a:t>
            </a:r>
            <a:r>
              <a:rPr dirty="0" smtClean="0" sz="1600" spc="-9" b="1">
                <a:latin typeface="Verdana"/>
                <a:cs typeface="Verdana"/>
              </a:rPr>
              <a:t>o</a:t>
            </a:r>
            <a:r>
              <a:rPr dirty="0" smtClean="0" sz="1600" spc="-4" b="1">
                <a:latin typeface="Verdana"/>
                <a:cs typeface="Verdana"/>
              </a:rPr>
              <a:t>i</a:t>
            </a:r>
            <a:r>
              <a:rPr dirty="0" smtClean="0" sz="1600" spc="-4" b="1">
                <a:latin typeface="Verdana"/>
                <a:cs typeface="Verdana"/>
              </a:rPr>
              <a:t>v</a:t>
            </a:r>
            <a:r>
              <a:rPr dirty="0" smtClean="0" sz="1600" spc="-4" b="1">
                <a:latin typeface="Verdana"/>
                <a:cs typeface="Verdana"/>
              </a:rPr>
              <a:t>e</a:t>
            </a:r>
            <a:r>
              <a:rPr dirty="0" smtClean="0" sz="1600" spc="0" b="1">
                <a:latin typeface="Verdana"/>
                <a:cs typeface="Verdana"/>
              </a:rPr>
              <a:t>nt</a:t>
            </a:r>
            <a:r>
              <a:rPr dirty="0" smtClean="0" sz="1600" spc="-6" b="1">
                <a:latin typeface="Verdana"/>
                <a:cs typeface="Verdana"/>
              </a:rPr>
              <a:t> </a:t>
            </a:r>
            <a:r>
              <a:rPr dirty="0" smtClean="0" sz="1600" spc="-4" b="1">
                <a:latin typeface="Verdana"/>
                <a:cs typeface="Verdana"/>
              </a:rPr>
              <a:t>ê</a:t>
            </a:r>
            <a:r>
              <a:rPr dirty="0" smtClean="0" sz="1600" spc="0" b="1">
                <a:latin typeface="Verdana"/>
                <a:cs typeface="Verdana"/>
              </a:rPr>
              <a:t>tre</a:t>
            </a:r>
            <a:r>
              <a:rPr dirty="0" smtClean="0" sz="1600" spc="-21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p</a:t>
            </a:r>
            <a:r>
              <a:rPr dirty="0" smtClean="0" sz="1600" spc="-9" b="1">
                <a:latin typeface="Verdana"/>
                <a:cs typeface="Verdana"/>
              </a:rPr>
              <a:t>o</a:t>
            </a:r>
            <a:r>
              <a:rPr dirty="0" smtClean="0" sz="1600" spc="0" b="1">
                <a:latin typeface="Verdana"/>
                <a:cs typeface="Verdana"/>
              </a:rPr>
              <a:t>rtés</a:t>
            </a:r>
            <a:endParaRPr sz="1600">
              <a:latin typeface="Verdana"/>
              <a:cs typeface="Verdana"/>
            </a:endParaRPr>
          </a:p>
          <a:p>
            <a:pPr marL="355599" marR="37043">
              <a:lnSpc>
                <a:spcPts val="1725"/>
              </a:lnSpc>
              <a:spcBef>
                <a:spcPts val="86"/>
              </a:spcBef>
            </a:pPr>
            <a:r>
              <a:rPr dirty="0" smtClean="0" sz="1600" spc="0" b="1">
                <a:latin typeface="Verdana"/>
                <a:cs typeface="Verdana"/>
              </a:rPr>
              <a:t>ob</a:t>
            </a:r>
            <a:r>
              <a:rPr dirty="0" smtClean="0" sz="1600" spc="-9" b="1">
                <a:latin typeface="Verdana"/>
                <a:cs typeface="Verdana"/>
              </a:rPr>
              <a:t>l</a:t>
            </a:r>
            <a:r>
              <a:rPr dirty="0" smtClean="0" sz="1600" spc="-4" b="1">
                <a:latin typeface="Verdana"/>
                <a:cs typeface="Verdana"/>
              </a:rPr>
              <a:t>i</a:t>
            </a:r>
            <a:r>
              <a:rPr dirty="0" smtClean="0" sz="1600" spc="0" b="1">
                <a:latin typeface="Verdana"/>
                <a:cs typeface="Verdana"/>
              </a:rPr>
              <a:t>ga</a:t>
            </a:r>
            <a:r>
              <a:rPr dirty="0" smtClean="0" sz="1600" spc="4" b="1">
                <a:latin typeface="Verdana"/>
                <a:cs typeface="Verdana"/>
              </a:rPr>
              <a:t>t</a:t>
            </a:r>
            <a:r>
              <a:rPr dirty="0" smtClean="0" sz="1600" spc="0" b="1">
                <a:latin typeface="Verdana"/>
                <a:cs typeface="Verdana"/>
              </a:rPr>
              <a:t>oi</a:t>
            </a:r>
            <a:r>
              <a:rPr dirty="0" smtClean="0" sz="1600" spc="9" b="1">
                <a:latin typeface="Verdana"/>
                <a:cs typeface="Verdana"/>
              </a:rPr>
              <a:t>r</a:t>
            </a:r>
            <a:r>
              <a:rPr dirty="0" smtClean="0" sz="1600" spc="0" b="1">
                <a:latin typeface="Verdana"/>
                <a:cs typeface="Verdana"/>
              </a:rPr>
              <a:t>ement</a:t>
            </a:r>
            <a:r>
              <a:rPr dirty="0" smtClean="0" sz="1600" spc="-88" b="1">
                <a:latin typeface="Verdana"/>
                <a:cs typeface="Verdana"/>
              </a:rPr>
              <a:t> </a:t>
            </a:r>
            <a:r>
              <a:rPr dirty="0" smtClean="0" sz="1600" spc="0" b="1">
                <a:latin typeface="Verdana"/>
                <a:cs typeface="Verdana"/>
              </a:rPr>
              <a:t>: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78"/>
              </a:spcBef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r>
              <a:rPr dirty="0" smtClean="0" sz="1600" spc="0">
                <a:latin typeface="Times New Roman"/>
                <a:cs typeface="Times New Roman"/>
              </a:rPr>
              <a:t> </a:t>
            </a:r>
            <a:r>
              <a:rPr dirty="0" smtClean="0" sz="1600" spc="177">
                <a:latin typeface="Times New Roman"/>
                <a:cs typeface="Times New Roman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ra</a:t>
            </a:r>
            <a:r>
              <a:rPr dirty="0" smtClean="0" sz="1600" spc="4">
                <a:latin typeface="Verdana"/>
                <a:cs typeface="Verdana"/>
              </a:rPr>
              <a:t>v</a:t>
            </a:r>
            <a:r>
              <a:rPr dirty="0" smtClean="0" sz="1600" spc="0">
                <a:latin typeface="Verdana"/>
                <a:cs typeface="Verdana"/>
              </a:rPr>
              <a:t>aux</a:t>
            </a:r>
            <a:r>
              <a:rPr dirty="0" smtClean="0" sz="1600" spc="-46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ou</a:t>
            </a:r>
            <a:r>
              <a:rPr dirty="0" smtClean="0" sz="1600" spc="-4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erven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ons</a:t>
            </a:r>
            <a:r>
              <a:rPr dirty="0" smtClean="0" sz="1600" spc="-6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au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v</a:t>
            </a:r>
            <a:r>
              <a:rPr dirty="0" smtClean="0" sz="1600" spc="4">
                <a:latin typeface="Verdana"/>
                <a:cs typeface="Verdana"/>
              </a:rPr>
              <a:t>o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nage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r>
              <a:rPr dirty="0" smtClean="0" sz="1600" spc="0">
                <a:latin typeface="Times New Roman"/>
                <a:cs typeface="Times New Roman"/>
              </a:rPr>
              <a:t> </a:t>
            </a:r>
            <a:r>
              <a:rPr dirty="0" smtClean="0" sz="1600" spc="177">
                <a:latin typeface="Times New Roman"/>
                <a:cs typeface="Times New Roman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é</a:t>
            </a:r>
            <a:r>
              <a:rPr dirty="0" smtClean="0" sz="1600" spc="-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apes</a:t>
            </a:r>
            <a:r>
              <a:rPr dirty="0" smtClean="0" sz="1600" spc="-4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sous</a:t>
            </a:r>
            <a:r>
              <a:rPr dirty="0" smtClean="0" sz="1600" spc="-6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n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</a:t>
            </a:r>
            <a:r>
              <a:rPr dirty="0" smtClean="0" sz="1600" spc="-33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erven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ons</a:t>
            </a:r>
            <a:endParaRPr sz="1600">
              <a:latin typeface="Verdana"/>
              <a:cs typeface="Verdana"/>
            </a:endParaRPr>
          </a:p>
          <a:p>
            <a:pPr marL="469899" marR="37043">
              <a:lnSpc>
                <a:spcPct val="101277"/>
              </a:lnSpc>
              <a:spcBef>
                <a:spcPts val="165"/>
              </a:spcBef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r>
              <a:rPr dirty="0" smtClean="0" sz="1600" spc="0">
                <a:latin typeface="Times New Roman"/>
                <a:cs typeface="Times New Roman"/>
              </a:rPr>
              <a:t> </a:t>
            </a:r>
            <a:r>
              <a:rPr dirty="0" smtClean="0" sz="1600" spc="177">
                <a:latin typeface="Times New Roman"/>
                <a:cs typeface="Times New Roman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r</a:t>
            </a:r>
            <a:r>
              <a:rPr dirty="0" smtClean="0" sz="1600" spc="0">
                <a:latin typeface="Verdana"/>
                <a:cs typeface="Verdana"/>
              </a:rPr>
              <a:t>s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-17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o</a:t>
            </a:r>
            <a:r>
              <a:rPr dirty="0" smtClean="0" sz="1600" spc="4">
                <a:latin typeface="Verdana"/>
                <a:cs typeface="Verdana"/>
              </a:rPr>
              <a:t>p</a:t>
            </a:r>
            <a:r>
              <a:rPr dirty="0" smtClean="0" sz="1600" spc="0">
                <a:latin typeface="Verdana"/>
                <a:cs typeface="Verdana"/>
              </a:rPr>
              <a:t>érat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ons</a:t>
            </a:r>
            <a:r>
              <a:rPr dirty="0" smtClean="0" sz="1600" spc="-4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con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r</a:t>
            </a:r>
            <a:r>
              <a:rPr dirty="0" smtClean="0" sz="1600" spc="4">
                <a:latin typeface="Verdana"/>
                <a:cs typeface="Verdana"/>
              </a:rPr>
              <a:t>ô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e,</a:t>
            </a:r>
            <a:r>
              <a:rPr dirty="0" smtClean="0" sz="1600" spc="-3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sa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s,</a:t>
            </a:r>
            <a:r>
              <a:rPr dirty="0" smtClean="0" sz="1600" spc="-14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s</a:t>
            </a:r>
            <a:r>
              <a:rPr dirty="0" smtClean="0" sz="1600" spc="0">
                <a:latin typeface="Verdana"/>
                <a:cs typeface="Verdana"/>
              </a:rPr>
              <a:t>urages</a:t>
            </a:r>
            <a:endParaRPr sz="1600">
              <a:latin typeface="Verdana"/>
              <a:cs typeface="Verdana"/>
            </a:endParaRPr>
          </a:p>
          <a:p>
            <a:pPr marL="469899">
              <a:lnSpc>
                <a:spcPct val="101277"/>
              </a:lnSpc>
              <a:spcBef>
                <a:spcPts val="165"/>
              </a:spcBef>
            </a:pPr>
            <a:r>
              <a:rPr dirty="0" smtClean="0" sz="1600" spc="0">
                <a:latin typeface="Wingdings"/>
                <a:cs typeface="Wingdings"/>
              </a:rPr>
              <a:t></a:t>
            </a:r>
            <a:r>
              <a:rPr dirty="0" smtClean="0" sz="1600" spc="0">
                <a:latin typeface="Times New Roman"/>
                <a:cs typeface="Times New Roman"/>
              </a:rPr>
              <a:t> </a:t>
            </a:r>
            <a:r>
              <a:rPr dirty="0" smtClean="0" sz="1600" spc="172">
                <a:latin typeface="Times New Roman"/>
                <a:cs typeface="Times New Roman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ors</a:t>
            </a:r>
            <a:r>
              <a:rPr dirty="0" smtClean="0" sz="1600" spc="25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-9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5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m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se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en</a:t>
            </a:r>
            <a:r>
              <a:rPr dirty="0" smtClean="0" sz="1600" spc="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p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r>
              <a:rPr dirty="0" smtClean="0" sz="1600" spc="-4">
                <a:latin typeface="Verdana"/>
                <a:cs typeface="Verdana"/>
              </a:rPr>
              <a:t>c</a:t>
            </a:r>
            <a:r>
              <a:rPr dirty="0" smtClean="0" sz="1600" spc="0">
                <a:latin typeface="Verdana"/>
                <a:cs typeface="Verdana"/>
              </a:rPr>
              <a:t>e</a:t>
            </a:r>
            <a:r>
              <a:rPr dirty="0" smtClean="0" sz="1600" spc="-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des</a:t>
            </a:r>
            <a:r>
              <a:rPr dirty="0" smtClean="0" sz="1600" spc="1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spo</a:t>
            </a:r>
            <a:r>
              <a:rPr dirty="0" smtClean="0" sz="1600" spc="-9">
                <a:latin typeface="Verdana"/>
                <a:cs typeface="Verdana"/>
              </a:rPr>
              <a:t>s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fs</a:t>
            </a:r>
            <a:r>
              <a:rPr dirty="0" smtClean="0" sz="1600" spc="2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de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-9">
                <a:latin typeface="Verdana"/>
                <a:cs typeface="Verdana"/>
              </a:rPr>
              <a:t>m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se</a:t>
            </a:r>
            <a:r>
              <a:rPr dirty="0" smtClean="0" sz="1600" spc="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à</a:t>
            </a:r>
            <a:r>
              <a:rPr dirty="0" smtClean="0" sz="1600" spc="-9">
                <a:latin typeface="Verdana"/>
                <a:cs typeface="Verdana"/>
              </a:rPr>
              <a:t> </a:t>
            </a:r>
            <a:r>
              <a:rPr dirty="0" smtClean="0" sz="1600" spc="-4">
                <a:latin typeface="Verdana"/>
                <a:cs typeface="Verdana"/>
              </a:rPr>
              <a:t>l</a:t>
            </a:r>
            <a:r>
              <a:rPr dirty="0" smtClean="0" sz="1600" spc="0">
                <a:latin typeface="Verdana"/>
                <a:cs typeface="Verdana"/>
              </a:rPr>
              <a:t>a</a:t>
            </a:r>
            <a:endParaRPr sz="1600">
              <a:latin typeface="Verdana"/>
              <a:cs typeface="Verdana"/>
            </a:endParaRPr>
          </a:p>
          <a:p>
            <a:pPr marL="756411" marR="37043">
              <a:lnSpc>
                <a:spcPts val="1725"/>
              </a:lnSpc>
              <a:spcBef>
                <a:spcPts val="86"/>
              </a:spcBef>
            </a:pPr>
            <a:r>
              <a:rPr dirty="0" smtClean="0" sz="1600" spc="-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erre</a:t>
            </a:r>
            <a:r>
              <a:rPr dirty="0" smtClean="0" sz="1600" spc="-24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et</a:t>
            </a:r>
            <a:r>
              <a:rPr dirty="0" smtClean="0" sz="1600" spc="-20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en</a:t>
            </a:r>
            <a:r>
              <a:rPr dirty="0" smtClean="0" sz="1600" spc="-19">
                <a:latin typeface="Verdana"/>
                <a:cs typeface="Verdana"/>
              </a:rPr>
              <a:t> </a:t>
            </a:r>
            <a:r>
              <a:rPr dirty="0" smtClean="0" sz="1600" spc="0">
                <a:latin typeface="Verdana"/>
                <a:cs typeface="Verdana"/>
              </a:rPr>
              <a:t>court</a:t>
            </a:r>
            <a:r>
              <a:rPr dirty="0" smtClean="0" sz="1600" spc="-4">
                <a:latin typeface="Verdana"/>
                <a:cs typeface="Verdana"/>
              </a:rPr>
              <a:t>-</a:t>
            </a:r>
            <a:r>
              <a:rPr dirty="0" smtClean="0" sz="1600" spc="0">
                <a:latin typeface="Verdana"/>
                <a:cs typeface="Verdana"/>
              </a:rPr>
              <a:t>c</a:t>
            </a:r>
            <a:r>
              <a:rPr dirty="0" smtClean="0" sz="1600" spc="-9">
                <a:latin typeface="Verdana"/>
                <a:cs typeface="Verdana"/>
              </a:rPr>
              <a:t>i</a:t>
            </a:r>
            <a:r>
              <a:rPr dirty="0" smtClean="0" sz="1600" spc="0">
                <a:latin typeface="Verdana"/>
                <a:cs typeface="Verdana"/>
              </a:rPr>
              <a:t>rc</a:t>
            </a:r>
            <a:r>
              <a:rPr dirty="0" smtClean="0" sz="1600" spc="4">
                <a:latin typeface="Verdana"/>
                <a:cs typeface="Verdana"/>
              </a:rPr>
              <a:t>u</a:t>
            </a:r>
            <a:r>
              <a:rPr dirty="0" smtClean="0" sz="1600" spc="-4">
                <a:latin typeface="Verdana"/>
                <a:cs typeface="Verdana"/>
              </a:rPr>
              <a:t>i</a:t>
            </a:r>
            <a:r>
              <a:rPr dirty="0" smtClean="0" sz="1600" spc="4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98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ject 4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7092950" y="1860550"/>
            <a:ext cx="1884426" cy="304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 txBox="1"/>
          <p:nvPr/>
        </p:nvSpPr>
        <p:spPr>
          <a:xfrm>
            <a:off x="4081017" y="281817"/>
            <a:ext cx="382768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3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1674114" y="708539"/>
            <a:ext cx="58310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dirty="0" smtClean="0" sz="2800" spc="3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553798" y="708539"/>
            <a:ext cx="3214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7919501" y="708539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1194917" y="1847622"/>
            <a:ext cx="4994445" cy="5850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 b="1">
                <a:latin typeface="Verdana"/>
                <a:cs typeface="Verdana"/>
              </a:rPr>
              <a:t>Gants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en</a:t>
            </a:r>
            <a:r>
              <a:rPr dirty="0" smtClean="0" sz="2000" spc="-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m</a:t>
            </a:r>
            <a:r>
              <a:rPr dirty="0" smtClean="0" sz="2000" spc="9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tériau</a:t>
            </a:r>
            <a:r>
              <a:rPr dirty="0" smtClean="0" sz="2000" spc="-1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isola</a:t>
            </a:r>
            <a:r>
              <a:rPr dirty="0" smtClean="0" sz="2000" spc="4" b="1">
                <a:latin typeface="Verdana"/>
                <a:cs typeface="Verdana"/>
              </a:rPr>
              <a:t>n</a:t>
            </a:r>
            <a:r>
              <a:rPr dirty="0" smtClean="0" sz="2000" spc="0" b="1">
                <a:latin typeface="Verdana"/>
                <a:cs typeface="Verdana"/>
              </a:rPr>
              <a:t>t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pour</a:t>
            </a:r>
            <a:r>
              <a:rPr dirty="0" smtClean="0" sz="2000" spc="0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les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ts val="2400"/>
              </a:lnSpc>
              <a:spcBef>
                <a:spcPts val="11"/>
              </a:spcBef>
            </a:pPr>
            <a:r>
              <a:rPr dirty="0" smtClean="0" baseline="-1371" sz="3000" spc="0" b="1">
                <a:latin typeface="Verdana"/>
                <a:cs typeface="Verdana"/>
              </a:rPr>
              <a:t>opérations</a:t>
            </a:r>
            <a:r>
              <a:rPr dirty="0" smtClean="0" baseline="-1371" sz="3000" spc="-19" b="1">
                <a:latin typeface="Verdana"/>
                <a:cs typeface="Verdana"/>
              </a:rPr>
              <a:t> </a:t>
            </a:r>
            <a:r>
              <a:rPr dirty="0" smtClean="0" baseline="-1371" sz="3000" spc="0" b="1">
                <a:latin typeface="Verdana"/>
                <a:cs typeface="Verdana"/>
              </a:rPr>
              <a:t>éle</a:t>
            </a:r>
            <a:r>
              <a:rPr dirty="0" smtClean="0" baseline="-1371" sz="3000" spc="-4" b="1">
                <a:latin typeface="Verdana"/>
                <a:cs typeface="Verdana"/>
              </a:rPr>
              <a:t>c</a:t>
            </a:r>
            <a:r>
              <a:rPr dirty="0" smtClean="0" baseline="-1371" sz="3000" spc="0" b="1">
                <a:latin typeface="Verdana"/>
                <a:cs typeface="Verdana"/>
              </a:rPr>
              <a:t>tr</a:t>
            </a:r>
            <a:r>
              <a:rPr dirty="0" smtClean="0" baseline="-1371" sz="3000" spc="-4" b="1">
                <a:latin typeface="Verdana"/>
                <a:cs typeface="Verdana"/>
              </a:rPr>
              <a:t>i</a:t>
            </a:r>
            <a:r>
              <a:rPr dirty="0" smtClean="0" baseline="-1371" sz="3000" spc="0" b="1">
                <a:latin typeface="Verdana"/>
                <a:cs typeface="Verdana"/>
              </a:rPr>
              <a:t>ques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1537843" y="2948300"/>
            <a:ext cx="5612003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Il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’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rot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er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contre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ues</a:t>
            </a:r>
            <a:endParaRPr sz="1800">
              <a:latin typeface="Verdana"/>
              <a:cs typeface="Verdana"/>
            </a:endParaRPr>
          </a:p>
          <a:p>
            <a:pPr marL="12700" marR="516373">
              <a:lnSpc>
                <a:spcPts val="2160"/>
              </a:lnSpc>
              <a:spcBef>
                <a:spcPts val="64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conta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avec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è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nues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sous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194917" y="2952255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537843" y="3826378"/>
            <a:ext cx="2186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Il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1858568" y="3826378"/>
            <a:ext cx="74063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ex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2702788" y="3826378"/>
            <a:ext cx="125138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gan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056786" y="3826378"/>
            <a:ext cx="93624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so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092573" y="3826378"/>
            <a:ext cx="57984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sans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5773801" y="3826378"/>
            <a:ext cx="12193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pro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194917" y="3830333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37843" y="4100698"/>
            <a:ext cx="130499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mé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an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2945333" y="4100698"/>
            <a:ext cx="2859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333724" y="4100698"/>
            <a:ext cx="4565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894480" y="4100698"/>
            <a:ext cx="283331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gan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comp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avec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537843" y="4375018"/>
            <a:ext cx="376676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rot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mé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an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ue.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eux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407609" y="4375018"/>
            <a:ext cx="68170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typ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191935" y="4375018"/>
            <a:ext cx="33829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633819" y="4375018"/>
            <a:ext cx="692682" cy="52875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gan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47655" marR="34290">
              <a:lnSpc>
                <a:spcPts val="2165"/>
              </a:lnSpc>
              <a:spcBef>
                <a:spcPts val="10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537843" y="4649467"/>
            <a:ext cx="1385781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font</a:t>
            </a:r>
            <a:r>
              <a:rPr dirty="0" smtClean="0" sz="1800" spc="631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jet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027555" y="4649467"/>
            <a:ext cx="552338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9">
                <a:latin typeface="Verdana"/>
                <a:cs typeface="Verdana"/>
              </a:rPr>
              <a:t>’</a:t>
            </a:r>
            <a:r>
              <a:rPr dirty="0" smtClean="0" sz="1800" spc="0">
                <a:latin typeface="Verdana"/>
                <a:cs typeface="Verdana"/>
              </a:rPr>
              <a:t>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682680" y="4649467"/>
            <a:ext cx="1218909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mar</a:t>
            </a:r>
            <a:r>
              <a:rPr dirty="0" smtClean="0" sz="1800" spc="-1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ua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003919" y="4649467"/>
            <a:ext cx="1662756" cy="2543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37843" y="4924039"/>
            <a:ext cx="55232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’un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192553" y="4924039"/>
            <a:ext cx="479253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marqu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normat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vant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norme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NF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37843" y="5198359"/>
            <a:ext cx="138363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 b="1">
                <a:latin typeface="Verdana"/>
                <a:cs typeface="Verdana"/>
              </a:rPr>
              <a:t>E</a:t>
            </a:r>
            <a:r>
              <a:rPr dirty="0" smtClean="0" sz="1800" spc="0" b="1">
                <a:latin typeface="Verdana"/>
                <a:cs typeface="Verdana"/>
              </a:rPr>
              <a:t>N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60</a:t>
            </a:r>
            <a:r>
              <a:rPr dirty="0" smtClean="0" sz="1800" spc="9" b="1">
                <a:latin typeface="Verdana"/>
                <a:cs typeface="Verdana"/>
              </a:rPr>
              <a:t>9</a:t>
            </a:r>
            <a:r>
              <a:rPr dirty="0" smtClean="0" sz="1800" spc="0" b="1">
                <a:latin typeface="Verdana"/>
                <a:cs typeface="Verdana"/>
              </a:rPr>
              <a:t>03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537843" y="5527518"/>
            <a:ext cx="44138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082164" y="5527518"/>
            <a:ext cx="69255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877235" y="5527518"/>
            <a:ext cx="55227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sont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530803" y="5527518"/>
            <a:ext cx="1028700" cy="52831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és</a:t>
            </a:r>
            <a:endParaRPr sz="1800">
              <a:latin typeface="Verdana"/>
              <a:cs typeface="Verdana"/>
            </a:endParaRPr>
          </a:p>
          <a:p>
            <a:pPr marL="145262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505782" y="5527518"/>
            <a:ext cx="28594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4894173" y="5527518"/>
            <a:ext cx="13673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és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94917" y="5531472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537843" y="5801838"/>
            <a:ext cx="141848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fonct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631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059861" y="5801838"/>
            <a:ext cx="5022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eur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60747" y="5801838"/>
            <a:ext cx="117868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m</a:t>
            </a:r>
            <a:r>
              <a:rPr dirty="0" smtClean="0" sz="1800" spc="0">
                <a:latin typeface="Verdana"/>
                <a:cs typeface="Verdana"/>
              </a:rPr>
              <a:t>ax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938850" y="5801838"/>
            <a:ext cx="111170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’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537843" y="6076463"/>
            <a:ext cx="62039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(Vo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256790" y="6076463"/>
            <a:ext cx="25818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1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-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sous)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25026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99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object 3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7" name="object 37"/>
          <p:cNvSpPr/>
          <p:nvPr/>
        </p:nvSpPr>
        <p:spPr>
          <a:xfrm>
            <a:off x="1104900" y="2133600"/>
            <a:ext cx="1629791" cy="1463039"/>
          </a:xfrm>
          <a:custGeom>
            <a:avLst/>
            <a:gdLst/>
            <a:ahLst/>
            <a:cxnLst/>
            <a:rect l="l" t="t" r="r" b="b"/>
            <a:pathLst>
              <a:path w="1629791" h="1463039">
                <a:moveTo>
                  <a:pt x="0" y="1463039"/>
                </a:moveTo>
                <a:lnTo>
                  <a:pt x="1629791" y="1463039"/>
                </a:lnTo>
                <a:lnTo>
                  <a:pt x="1629791" y="0"/>
                </a:lnTo>
                <a:lnTo>
                  <a:pt x="0" y="0"/>
                </a:lnTo>
                <a:lnTo>
                  <a:pt x="0" y="14630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/>
          <p:nvPr/>
        </p:nvSpPr>
        <p:spPr>
          <a:xfrm>
            <a:off x="2734691" y="2133600"/>
            <a:ext cx="3458717" cy="1463039"/>
          </a:xfrm>
          <a:custGeom>
            <a:avLst/>
            <a:gdLst/>
            <a:ahLst/>
            <a:cxnLst/>
            <a:rect l="l" t="t" r="r" b="b"/>
            <a:pathLst>
              <a:path w="3458717" h="1463039">
                <a:moveTo>
                  <a:pt x="0" y="1463039"/>
                </a:moveTo>
                <a:lnTo>
                  <a:pt x="3458717" y="1463039"/>
                </a:lnTo>
                <a:lnTo>
                  <a:pt x="3458717" y="0"/>
                </a:lnTo>
                <a:lnTo>
                  <a:pt x="0" y="0"/>
                </a:lnTo>
                <a:lnTo>
                  <a:pt x="0" y="14630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9" name="object 39"/>
          <p:cNvSpPr/>
          <p:nvPr/>
        </p:nvSpPr>
        <p:spPr>
          <a:xfrm>
            <a:off x="6193409" y="2133600"/>
            <a:ext cx="2544191" cy="1463039"/>
          </a:xfrm>
          <a:custGeom>
            <a:avLst/>
            <a:gdLst/>
            <a:ahLst/>
            <a:cxnLst/>
            <a:rect l="l" t="t" r="r" b="b"/>
            <a:pathLst>
              <a:path w="2544191" h="1463039">
                <a:moveTo>
                  <a:pt x="0" y="1463039"/>
                </a:moveTo>
                <a:lnTo>
                  <a:pt x="2544191" y="1463039"/>
                </a:lnTo>
                <a:lnTo>
                  <a:pt x="2544191" y="0"/>
                </a:lnTo>
                <a:lnTo>
                  <a:pt x="0" y="0"/>
                </a:lnTo>
                <a:lnTo>
                  <a:pt x="0" y="146303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104900" y="3596690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2734691" y="3596690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6193409" y="3596690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1104900" y="3967403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2734691" y="3967403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6193409" y="3967403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104900" y="4338243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2734691" y="4338243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6193409" y="4338243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1104900" y="4708956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2734691" y="4708956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6193409" y="4708956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1104900" y="5079796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2734691" y="5079796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6193409" y="5079796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1104900" y="5450573"/>
            <a:ext cx="1629791" cy="370789"/>
          </a:xfrm>
          <a:custGeom>
            <a:avLst/>
            <a:gdLst/>
            <a:ahLst/>
            <a:cxnLst/>
            <a:rect l="l" t="t" r="r" b="b"/>
            <a:pathLst>
              <a:path w="1629791" h="370789">
                <a:moveTo>
                  <a:pt x="0" y="370789"/>
                </a:moveTo>
                <a:lnTo>
                  <a:pt x="1629791" y="370789"/>
                </a:lnTo>
                <a:lnTo>
                  <a:pt x="16297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2734691" y="5450573"/>
            <a:ext cx="3458717" cy="370789"/>
          </a:xfrm>
          <a:custGeom>
            <a:avLst/>
            <a:gdLst/>
            <a:ahLst/>
            <a:cxnLst/>
            <a:rect l="l" t="t" r="r" b="b"/>
            <a:pathLst>
              <a:path w="3458717" h="370789">
                <a:moveTo>
                  <a:pt x="0" y="370789"/>
                </a:moveTo>
                <a:lnTo>
                  <a:pt x="3458717" y="370789"/>
                </a:lnTo>
                <a:lnTo>
                  <a:pt x="3458717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6193409" y="5450573"/>
            <a:ext cx="2544191" cy="370789"/>
          </a:xfrm>
          <a:custGeom>
            <a:avLst/>
            <a:gdLst/>
            <a:ahLst/>
            <a:cxnLst/>
            <a:rect l="l" t="t" r="r" b="b"/>
            <a:pathLst>
              <a:path w="2544191" h="370789">
                <a:moveTo>
                  <a:pt x="0" y="370789"/>
                </a:moveTo>
                <a:lnTo>
                  <a:pt x="2544191" y="370789"/>
                </a:lnTo>
                <a:lnTo>
                  <a:pt x="2544191" y="0"/>
                </a:lnTo>
                <a:lnTo>
                  <a:pt x="0" y="0"/>
                </a:lnTo>
                <a:lnTo>
                  <a:pt x="0" y="37078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2734691" y="2127250"/>
            <a:ext cx="0" cy="3700462"/>
          </a:xfrm>
          <a:custGeom>
            <a:avLst/>
            <a:gdLst/>
            <a:ahLst/>
            <a:cxnLst/>
            <a:rect l="l" t="t" r="r" b="b"/>
            <a:pathLst>
              <a:path w="0" h="3700462">
                <a:moveTo>
                  <a:pt x="0" y="0"/>
                </a:moveTo>
                <a:lnTo>
                  <a:pt x="0" y="370046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6193409" y="2127250"/>
            <a:ext cx="0" cy="3700462"/>
          </a:xfrm>
          <a:custGeom>
            <a:avLst/>
            <a:gdLst/>
            <a:ahLst/>
            <a:cxnLst/>
            <a:rect l="l" t="t" r="r" b="b"/>
            <a:pathLst>
              <a:path w="0" h="3700462">
                <a:moveTo>
                  <a:pt x="0" y="0"/>
                </a:moveTo>
                <a:lnTo>
                  <a:pt x="0" y="370046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1098550" y="3596640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 h="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1098550" y="3967479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 h="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1098550" y="4338193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 h="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1098550" y="4709033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 h="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1098550" y="5079746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 h="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1098550" y="5450586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 h="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1104900" y="2127250"/>
            <a:ext cx="0" cy="3700462"/>
          </a:xfrm>
          <a:custGeom>
            <a:avLst/>
            <a:gdLst/>
            <a:ahLst/>
            <a:cxnLst/>
            <a:rect l="l" t="t" r="r" b="b"/>
            <a:pathLst>
              <a:path w="0" h="3700462">
                <a:moveTo>
                  <a:pt x="0" y="0"/>
                </a:moveTo>
                <a:lnTo>
                  <a:pt x="0" y="370046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7" name="object 67"/>
          <p:cNvSpPr/>
          <p:nvPr/>
        </p:nvSpPr>
        <p:spPr>
          <a:xfrm>
            <a:off x="8737600" y="2127250"/>
            <a:ext cx="0" cy="3700462"/>
          </a:xfrm>
          <a:custGeom>
            <a:avLst/>
            <a:gdLst/>
            <a:ahLst/>
            <a:cxnLst/>
            <a:rect l="l" t="t" r="r" b="b"/>
            <a:pathLst>
              <a:path w="0" h="3700462">
                <a:moveTo>
                  <a:pt x="0" y="0"/>
                </a:moveTo>
                <a:lnTo>
                  <a:pt x="0" y="3700462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8" name="object 68"/>
          <p:cNvSpPr/>
          <p:nvPr/>
        </p:nvSpPr>
        <p:spPr>
          <a:xfrm>
            <a:off x="1098550" y="2133600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 h="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9" name="object 69"/>
          <p:cNvSpPr/>
          <p:nvPr/>
        </p:nvSpPr>
        <p:spPr>
          <a:xfrm>
            <a:off x="1098550" y="5821362"/>
            <a:ext cx="7645400" cy="0"/>
          </a:xfrm>
          <a:custGeom>
            <a:avLst/>
            <a:gdLst/>
            <a:ahLst/>
            <a:cxnLst/>
            <a:rect l="l" t="t" r="r" b="b"/>
            <a:pathLst>
              <a:path w="7645400" h="0">
                <a:moveTo>
                  <a:pt x="0" y="0"/>
                </a:moveTo>
                <a:lnTo>
                  <a:pt x="76454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5" name="object 35"/>
          <p:cNvSpPr txBox="1"/>
          <p:nvPr/>
        </p:nvSpPr>
        <p:spPr>
          <a:xfrm>
            <a:off x="4081017" y="281817"/>
            <a:ext cx="4492167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3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dirty="0" smtClean="0" sz="2800" spc="-18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74114" y="708539"/>
            <a:ext cx="658457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dirty="0" smtClean="0" sz="2800" spc="3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dirty="0" smtClean="0" sz="2800" spc="-2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-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458595" y="1558306"/>
            <a:ext cx="2180134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-214">
                <a:latin typeface="Arial"/>
                <a:cs typeface="Arial"/>
              </a:rPr>
              <a:t>T</a:t>
            </a:r>
            <a:r>
              <a:rPr dirty="0" smtClean="0" sz="2000" spc="0">
                <a:latin typeface="Arial"/>
                <a:cs typeface="Arial"/>
              </a:rPr>
              <a:t>able</a:t>
            </a:r>
            <a:r>
              <a:rPr dirty="0" smtClean="0" sz="2000" spc="4">
                <a:latin typeface="Arial"/>
                <a:cs typeface="Arial"/>
              </a:rPr>
              <a:t>a</a:t>
            </a:r>
            <a:r>
              <a:rPr dirty="0" smtClean="0" sz="2000" spc="0">
                <a:latin typeface="Arial"/>
                <a:cs typeface="Arial"/>
              </a:rPr>
              <a:t>u</a:t>
            </a:r>
            <a:r>
              <a:rPr dirty="0" smtClean="0" sz="2000" spc="528">
                <a:latin typeface="Arial"/>
                <a:cs typeface="Arial"/>
              </a:rPr>
              <a:t> </a:t>
            </a:r>
            <a:r>
              <a:rPr dirty="0" smtClean="0" sz="2000" spc="0">
                <a:latin typeface="Arial"/>
                <a:cs typeface="Arial"/>
              </a:rPr>
              <a:t>–</a:t>
            </a:r>
            <a:r>
              <a:rPr dirty="0" smtClean="0" sz="2000" spc="-34">
                <a:latin typeface="Arial"/>
                <a:cs typeface="Arial"/>
              </a:rPr>
              <a:t> </a:t>
            </a:r>
            <a:r>
              <a:rPr dirty="0" smtClean="0" sz="2000" spc="-214">
                <a:latin typeface="Arial"/>
                <a:cs typeface="Arial"/>
              </a:rPr>
              <a:t>T</a:t>
            </a:r>
            <a:r>
              <a:rPr dirty="0" smtClean="0" sz="2000" spc="0">
                <a:latin typeface="Arial"/>
                <a:cs typeface="Arial"/>
              </a:rPr>
              <a:t>en</a:t>
            </a:r>
            <a:r>
              <a:rPr dirty="0" smtClean="0" sz="2000" spc="9">
                <a:latin typeface="Arial"/>
                <a:cs typeface="Arial"/>
              </a:rPr>
              <a:t>s</a:t>
            </a:r>
            <a:r>
              <a:rPr dirty="0" smtClean="0" sz="2000" spc="0">
                <a:latin typeface="Arial"/>
                <a:cs typeface="Arial"/>
              </a:rPr>
              <a:t>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642597" y="1558306"/>
            <a:ext cx="115159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max</a:t>
            </a:r>
            <a:r>
              <a:rPr dirty="0" smtClean="0" sz="2000" spc="-4">
                <a:latin typeface="Arial"/>
                <a:cs typeface="Arial"/>
              </a:rPr>
              <a:t>i</a:t>
            </a:r>
            <a:r>
              <a:rPr dirty="0" smtClean="0" sz="2000" spc="0">
                <a:latin typeface="Arial"/>
                <a:cs typeface="Arial"/>
              </a:rPr>
              <a:t>male</a:t>
            </a:r>
            <a:endParaRPr sz="2000">
              <a:latin typeface="Arial"/>
              <a:cs typeface="Arial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799336" y="1558306"/>
            <a:ext cx="132237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d’utilisation</a:t>
            </a:r>
            <a:endParaRPr sz="2000">
              <a:latin typeface="Arial"/>
              <a:cs typeface="Arial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128886" y="1558306"/>
            <a:ext cx="57284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pour</a:t>
            </a:r>
            <a:endParaRPr sz="2000">
              <a:latin typeface="Arial"/>
              <a:cs typeface="Arial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6705856" y="1558306"/>
            <a:ext cx="38883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les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7102379" y="1558306"/>
            <a:ext cx="68610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gants</a:t>
            </a:r>
            <a:endParaRPr sz="20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7792096" y="1558306"/>
            <a:ext cx="34658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en</a:t>
            </a:r>
            <a:endParaRPr sz="20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458595" y="1863106"/>
            <a:ext cx="1053612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matériau</a:t>
            </a:r>
            <a:endParaRPr sz="20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2516330" y="1863106"/>
            <a:ext cx="799613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50"/>
              </a:lnSpc>
              <a:spcBef>
                <a:spcPts val="107"/>
              </a:spcBef>
            </a:pPr>
            <a:r>
              <a:rPr dirty="0" smtClean="0" sz="2000" spc="0">
                <a:latin typeface="Arial"/>
                <a:cs typeface="Arial"/>
              </a:rPr>
              <a:t>is</a:t>
            </a:r>
            <a:r>
              <a:rPr dirty="0" smtClean="0" sz="2000" spc="4">
                <a:latin typeface="Arial"/>
                <a:cs typeface="Arial"/>
              </a:rPr>
              <a:t>o</a:t>
            </a:r>
            <a:r>
              <a:rPr dirty="0" smtClean="0" sz="2000" spc="0">
                <a:latin typeface="Arial"/>
                <a:cs typeface="Arial"/>
              </a:rPr>
              <a:t>lant</a:t>
            </a:r>
            <a:endParaRPr sz="20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100</a:t>
            </a:r>
            <a:endParaRPr sz="1400">
              <a:latin typeface="Arial"/>
              <a:cs typeface="Arial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104900" y="2133600"/>
            <a:ext cx="1629791" cy="1463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3"/>
              </a:spcBef>
            </a:pPr>
            <a:endParaRPr sz="500"/>
          </a:p>
          <a:p>
            <a:pPr marL="91744">
              <a:lnSpc>
                <a:spcPct val="101277"/>
              </a:lnSpc>
              <a:spcBef>
                <a:spcPts val="2000"/>
              </a:spcBef>
            </a:pPr>
            <a:r>
              <a:rPr dirty="0" smtClean="0" sz="1800" spc="0" b="1">
                <a:latin typeface="Verdana"/>
                <a:cs typeface="Verdana"/>
              </a:rPr>
              <a:t>Classe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2734691" y="2133600"/>
            <a:ext cx="3458718" cy="1463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50"/>
              </a:lnSpc>
              <a:spcBef>
                <a:spcPts val="35"/>
              </a:spcBef>
            </a:pPr>
            <a:endParaRPr sz="550"/>
          </a:p>
          <a:p>
            <a:pPr marL="92075" marR="51613">
              <a:lnSpc>
                <a:spcPts val="2160"/>
              </a:lnSpc>
              <a:spcBef>
                <a:spcPts val="2108"/>
              </a:spcBef>
            </a:pPr>
            <a:r>
              <a:rPr dirty="0" smtClean="0" sz="1800" spc="0" b="1">
                <a:latin typeface="Verdana"/>
                <a:cs typeface="Verdana"/>
              </a:rPr>
              <a:t>Tension</a:t>
            </a:r>
            <a:r>
              <a:rPr dirty="0" smtClean="0" sz="1800" spc="0" b="1">
                <a:latin typeface="Verdana"/>
                <a:cs typeface="Verdana"/>
              </a:rPr>
              <a:t>          </a:t>
            </a:r>
            <a:r>
              <a:rPr dirty="0" smtClean="0" sz="1800" spc="8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a</a:t>
            </a:r>
            <a:r>
              <a:rPr dirty="0" smtClean="0" sz="1800" spc="-4" b="1">
                <a:latin typeface="Verdana"/>
                <a:cs typeface="Verdana"/>
              </a:rPr>
              <a:t>l</a:t>
            </a:r>
            <a:r>
              <a:rPr dirty="0" smtClean="0" sz="1800" spc="0" b="1">
                <a:latin typeface="Verdana"/>
                <a:cs typeface="Verdana"/>
              </a:rPr>
              <a:t>te</a:t>
            </a:r>
            <a:r>
              <a:rPr dirty="0" smtClean="0" sz="1800" spc="14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native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eff</a:t>
            </a:r>
            <a:r>
              <a:rPr dirty="0" smtClean="0" sz="1800" spc="-4" b="1">
                <a:latin typeface="Verdana"/>
                <a:cs typeface="Verdana"/>
              </a:rPr>
              <a:t>i</a:t>
            </a:r>
            <a:r>
              <a:rPr dirty="0" smtClean="0" sz="1800" spc="0" b="1">
                <a:latin typeface="Verdana"/>
                <a:cs typeface="Verdana"/>
              </a:rPr>
              <a:t>ca</a:t>
            </a:r>
            <a:r>
              <a:rPr dirty="0" smtClean="0" sz="1800" spc="-9" b="1">
                <a:latin typeface="Verdana"/>
                <a:cs typeface="Verdana"/>
              </a:rPr>
              <a:t>c</a:t>
            </a:r>
            <a:r>
              <a:rPr dirty="0" smtClean="0" sz="1800" spc="0" b="1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92075">
              <a:lnSpc>
                <a:spcPct val="101277"/>
              </a:lnSpc>
              <a:spcBef>
                <a:spcPts val="1972"/>
              </a:spcBef>
            </a:pPr>
            <a:r>
              <a:rPr dirty="0" smtClean="0" sz="1800" spc="0" b="1">
                <a:latin typeface="Verdana"/>
                <a:cs typeface="Verdana"/>
              </a:rPr>
              <a:t>V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eff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193409" y="2133600"/>
            <a:ext cx="2544191" cy="14630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>
              <a:lnSpc>
                <a:spcPts val="500"/>
              </a:lnSpc>
              <a:spcBef>
                <a:spcPts val="3"/>
              </a:spcBef>
            </a:pPr>
            <a:endParaRPr sz="500"/>
          </a:p>
          <a:p>
            <a:pPr marL="92455">
              <a:lnSpc>
                <a:spcPct val="101277"/>
              </a:lnSpc>
              <a:spcBef>
                <a:spcPts val="2000"/>
              </a:spcBef>
            </a:pPr>
            <a:r>
              <a:rPr dirty="0" smtClean="0" sz="1800" spc="0" b="1">
                <a:latin typeface="Verdana"/>
                <a:cs typeface="Verdana"/>
              </a:rPr>
              <a:t>Tension</a:t>
            </a:r>
            <a:r>
              <a:rPr dirty="0" smtClean="0" sz="1800" spc="0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con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inue</a:t>
            </a:r>
            <a:endParaRPr sz="1800">
              <a:latin typeface="Verdana"/>
              <a:cs typeface="Verdana"/>
            </a:endParaRPr>
          </a:p>
          <a:p>
            <a:pPr marL="92455">
              <a:lnSpc>
                <a:spcPct val="101277"/>
              </a:lnSpc>
              <a:spcBef>
                <a:spcPts val="4294"/>
              </a:spcBef>
            </a:pPr>
            <a:r>
              <a:rPr dirty="0" smtClean="0" sz="1800" spc="0" b="1">
                <a:latin typeface="Verdana"/>
                <a:cs typeface="Verdana"/>
              </a:rPr>
              <a:t>V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104900" y="3596640"/>
            <a:ext cx="1629791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4" b="1">
                <a:latin typeface="Verdana"/>
                <a:cs typeface="Verdana"/>
              </a:rPr>
              <a:t>00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2734691" y="3596640"/>
            <a:ext cx="3458718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4" b="1">
                <a:latin typeface="Verdana"/>
                <a:cs typeface="Verdana"/>
              </a:rPr>
              <a:t>500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193409" y="3596640"/>
            <a:ext cx="2544191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4" b="1">
                <a:latin typeface="Verdana"/>
                <a:cs typeface="Verdana"/>
              </a:rPr>
              <a:t>750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04900" y="3967479"/>
            <a:ext cx="1629791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 b="1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734691" y="3967479"/>
            <a:ext cx="3458718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 b="1">
                <a:latin typeface="Verdana"/>
                <a:cs typeface="Verdana"/>
              </a:rPr>
              <a:t>1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0</a:t>
            </a:r>
            <a:r>
              <a:rPr dirty="0" smtClean="0" sz="1800" spc="4" b="1">
                <a:latin typeface="Verdana"/>
                <a:cs typeface="Verdana"/>
              </a:rPr>
              <a:t>0</a:t>
            </a:r>
            <a:r>
              <a:rPr dirty="0" smtClean="0" sz="1800" spc="0" b="1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93409" y="3967479"/>
            <a:ext cx="2544191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 b="1">
                <a:latin typeface="Verdana"/>
                <a:cs typeface="Verdana"/>
              </a:rPr>
              <a:t>1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5</a:t>
            </a:r>
            <a:r>
              <a:rPr dirty="0" smtClean="0" sz="1800" spc="4" b="1">
                <a:latin typeface="Verdana"/>
                <a:cs typeface="Verdana"/>
              </a:rPr>
              <a:t>0</a:t>
            </a:r>
            <a:r>
              <a:rPr dirty="0" smtClean="0" sz="1800" spc="0" b="1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04900" y="4338193"/>
            <a:ext cx="1629791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 b="1">
                <a:latin typeface="Verdana"/>
                <a:cs typeface="Verdana"/>
              </a:rPr>
              <a:t>1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734691" y="4338193"/>
            <a:ext cx="3458718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 b="1">
                <a:latin typeface="Verdana"/>
                <a:cs typeface="Verdana"/>
              </a:rPr>
              <a:t>7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500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193409" y="4338193"/>
            <a:ext cx="2544191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 b="1">
                <a:latin typeface="Verdana"/>
                <a:cs typeface="Verdana"/>
              </a:rPr>
              <a:t>11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250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04900" y="4709033"/>
            <a:ext cx="1629791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 b="1">
                <a:latin typeface="Verdana"/>
                <a:cs typeface="Verdana"/>
              </a:rPr>
              <a:t>2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734691" y="4709033"/>
            <a:ext cx="3458718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 b="1">
                <a:latin typeface="Verdana"/>
                <a:cs typeface="Verdana"/>
              </a:rPr>
              <a:t>17</a:t>
            </a:r>
            <a:r>
              <a:rPr dirty="0" smtClean="0" sz="1800" spc="-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0</a:t>
            </a:r>
            <a:r>
              <a:rPr dirty="0" smtClean="0" sz="1800" spc="4" b="1">
                <a:latin typeface="Verdana"/>
                <a:cs typeface="Verdana"/>
              </a:rPr>
              <a:t>0</a:t>
            </a:r>
            <a:r>
              <a:rPr dirty="0" smtClean="0" sz="1800" spc="0" b="1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193409" y="4709033"/>
            <a:ext cx="2544191" cy="37071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 b="1">
                <a:latin typeface="Verdana"/>
                <a:cs typeface="Verdana"/>
              </a:rPr>
              <a:t>25</a:t>
            </a:r>
            <a:r>
              <a:rPr dirty="0" smtClean="0" sz="1800" spc="-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5</a:t>
            </a:r>
            <a:r>
              <a:rPr dirty="0" smtClean="0" sz="1800" spc="4" b="1">
                <a:latin typeface="Verdana"/>
                <a:cs typeface="Verdana"/>
              </a:rPr>
              <a:t>0</a:t>
            </a:r>
            <a:r>
              <a:rPr dirty="0" smtClean="0" sz="1800" spc="0" b="1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04900" y="5079746"/>
            <a:ext cx="1629791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 b="1">
                <a:latin typeface="Verdana"/>
                <a:cs typeface="Verdana"/>
              </a:rPr>
              <a:t>3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734691" y="5079746"/>
            <a:ext cx="3458718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4" b="1">
                <a:latin typeface="Verdana"/>
                <a:cs typeface="Verdana"/>
              </a:rPr>
              <a:t>2</a:t>
            </a:r>
            <a:r>
              <a:rPr dirty="0" smtClean="0" sz="1800" spc="0" b="1">
                <a:latin typeface="Verdana"/>
                <a:cs typeface="Verdana"/>
              </a:rPr>
              <a:t>6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500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193409" y="5079746"/>
            <a:ext cx="2544191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 b="1">
                <a:latin typeface="Verdana"/>
                <a:cs typeface="Verdana"/>
              </a:rPr>
              <a:t>39</a:t>
            </a:r>
            <a:r>
              <a:rPr dirty="0" smtClean="0" sz="1800" spc="-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7</a:t>
            </a:r>
            <a:r>
              <a:rPr dirty="0" smtClean="0" sz="1800" spc="4" b="1">
                <a:latin typeface="Verdana"/>
                <a:cs typeface="Verdana"/>
              </a:rPr>
              <a:t>5</a:t>
            </a:r>
            <a:r>
              <a:rPr dirty="0" smtClean="0" sz="1800" spc="0" b="1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04900" y="5450586"/>
            <a:ext cx="1629791" cy="370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744">
              <a:lnSpc>
                <a:spcPct val="101277"/>
              </a:lnSpc>
              <a:spcBef>
                <a:spcPts val="350"/>
              </a:spcBef>
            </a:pPr>
            <a:r>
              <a:rPr dirty="0" smtClean="0" sz="1800" spc="0" b="1">
                <a:latin typeface="Verdana"/>
                <a:cs typeface="Verdana"/>
              </a:rPr>
              <a:t>4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34691" y="5450586"/>
            <a:ext cx="3458718" cy="370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075">
              <a:lnSpc>
                <a:spcPct val="101277"/>
              </a:lnSpc>
              <a:spcBef>
                <a:spcPts val="350"/>
              </a:spcBef>
            </a:pPr>
            <a:r>
              <a:rPr dirty="0" smtClean="0" sz="1800" spc="0" b="1">
                <a:latin typeface="Verdana"/>
                <a:cs typeface="Verdana"/>
              </a:rPr>
              <a:t>36</a:t>
            </a:r>
            <a:r>
              <a:rPr dirty="0" smtClean="0" sz="1800" spc="-4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0</a:t>
            </a:r>
            <a:r>
              <a:rPr dirty="0" smtClean="0" sz="1800" spc="4" b="1">
                <a:latin typeface="Verdana"/>
                <a:cs typeface="Verdana"/>
              </a:rPr>
              <a:t>0</a:t>
            </a:r>
            <a:r>
              <a:rPr dirty="0" smtClean="0" sz="1800" spc="0" b="1">
                <a:latin typeface="Verdana"/>
                <a:cs typeface="Verdana"/>
              </a:rPr>
              <a:t>0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6193409" y="5450586"/>
            <a:ext cx="2544191" cy="37077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455">
              <a:lnSpc>
                <a:spcPct val="101277"/>
              </a:lnSpc>
              <a:spcBef>
                <a:spcPts val="350"/>
              </a:spcBef>
            </a:pPr>
            <a:r>
              <a:rPr dirty="0" smtClean="0" sz="1800" spc="4" b="1">
                <a:latin typeface="Verdana"/>
                <a:cs typeface="Verdana"/>
              </a:rPr>
              <a:t>5</a:t>
            </a:r>
            <a:r>
              <a:rPr dirty="0" smtClean="0" sz="1800" spc="0" b="1">
                <a:latin typeface="Verdana"/>
                <a:cs typeface="Verdana"/>
              </a:rPr>
              <a:t>4</a:t>
            </a:r>
            <a:r>
              <a:rPr dirty="0" smtClean="0" sz="1800" spc="-9" b="1">
                <a:latin typeface="Verdana"/>
                <a:cs typeface="Verdana"/>
              </a:rPr>
              <a:t> </a:t>
            </a:r>
            <a:r>
              <a:rPr dirty="0" smtClean="0" sz="1800" spc="4" b="1">
                <a:latin typeface="Verdana"/>
                <a:cs typeface="Verdana"/>
              </a:rPr>
              <a:t>000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object 3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0" name="object 40"/>
          <p:cNvSpPr/>
          <p:nvPr/>
        </p:nvSpPr>
        <p:spPr>
          <a:xfrm>
            <a:off x="1403350" y="2781261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1" name="object 41"/>
          <p:cNvSpPr/>
          <p:nvPr/>
        </p:nvSpPr>
        <p:spPr>
          <a:xfrm>
            <a:off x="5175250" y="2781261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2" name="object 42"/>
          <p:cNvSpPr/>
          <p:nvPr/>
        </p:nvSpPr>
        <p:spPr>
          <a:xfrm>
            <a:off x="1403350" y="315222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3" name="object 43"/>
          <p:cNvSpPr/>
          <p:nvPr/>
        </p:nvSpPr>
        <p:spPr>
          <a:xfrm>
            <a:off x="5175250" y="315222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4" name="object 44"/>
          <p:cNvSpPr/>
          <p:nvPr/>
        </p:nvSpPr>
        <p:spPr>
          <a:xfrm>
            <a:off x="1403350" y="352306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5" name="object 45"/>
          <p:cNvSpPr/>
          <p:nvPr/>
        </p:nvSpPr>
        <p:spPr>
          <a:xfrm>
            <a:off x="5175250" y="352306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6" name="object 46"/>
          <p:cNvSpPr/>
          <p:nvPr/>
        </p:nvSpPr>
        <p:spPr>
          <a:xfrm>
            <a:off x="1403350" y="389390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7" name="object 47"/>
          <p:cNvSpPr/>
          <p:nvPr/>
        </p:nvSpPr>
        <p:spPr>
          <a:xfrm>
            <a:off x="5175250" y="3893908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8" name="object 48"/>
          <p:cNvSpPr/>
          <p:nvPr/>
        </p:nvSpPr>
        <p:spPr>
          <a:xfrm>
            <a:off x="1403350" y="426487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9" name="object 49"/>
          <p:cNvSpPr/>
          <p:nvPr/>
        </p:nvSpPr>
        <p:spPr>
          <a:xfrm>
            <a:off x="5175250" y="426487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0" name="object 50"/>
          <p:cNvSpPr/>
          <p:nvPr/>
        </p:nvSpPr>
        <p:spPr>
          <a:xfrm>
            <a:off x="1403350" y="463571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1" name="object 51"/>
          <p:cNvSpPr/>
          <p:nvPr/>
        </p:nvSpPr>
        <p:spPr>
          <a:xfrm>
            <a:off x="5175250" y="463571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2" name="object 52"/>
          <p:cNvSpPr/>
          <p:nvPr/>
        </p:nvSpPr>
        <p:spPr>
          <a:xfrm>
            <a:off x="1403350" y="500655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3" name="object 53"/>
          <p:cNvSpPr/>
          <p:nvPr/>
        </p:nvSpPr>
        <p:spPr>
          <a:xfrm>
            <a:off x="5175250" y="5006555"/>
            <a:ext cx="3771900" cy="370878"/>
          </a:xfrm>
          <a:custGeom>
            <a:avLst/>
            <a:gdLst/>
            <a:ahLst/>
            <a:cxnLst/>
            <a:rect l="l" t="t" r="r" b="b"/>
            <a:pathLst>
              <a:path w="3771900" h="370878">
                <a:moveTo>
                  <a:pt x="0" y="370878"/>
                </a:moveTo>
                <a:lnTo>
                  <a:pt x="3771900" y="370878"/>
                </a:lnTo>
                <a:lnTo>
                  <a:pt x="37719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4" name="object 54"/>
          <p:cNvSpPr/>
          <p:nvPr/>
        </p:nvSpPr>
        <p:spPr>
          <a:xfrm>
            <a:off x="1403350" y="5377459"/>
            <a:ext cx="7543800" cy="370878"/>
          </a:xfrm>
          <a:custGeom>
            <a:avLst/>
            <a:gdLst/>
            <a:ahLst/>
            <a:cxnLst/>
            <a:rect l="l" t="t" r="r" b="b"/>
            <a:pathLst>
              <a:path w="7543800" h="370878">
                <a:moveTo>
                  <a:pt x="0" y="370878"/>
                </a:moveTo>
                <a:lnTo>
                  <a:pt x="7543800" y="370878"/>
                </a:lnTo>
                <a:lnTo>
                  <a:pt x="7543800" y="0"/>
                </a:lnTo>
                <a:lnTo>
                  <a:pt x="0" y="0"/>
                </a:lnTo>
                <a:lnTo>
                  <a:pt x="0" y="37087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5" name="object 55"/>
          <p:cNvSpPr/>
          <p:nvPr/>
        </p:nvSpPr>
        <p:spPr>
          <a:xfrm>
            <a:off x="5175250" y="2774950"/>
            <a:ext cx="0" cy="2608834"/>
          </a:xfrm>
          <a:custGeom>
            <a:avLst/>
            <a:gdLst/>
            <a:ahLst/>
            <a:cxnLst/>
            <a:rect l="l" t="t" r="r" b="b"/>
            <a:pathLst>
              <a:path w="0" h="2608834">
                <a:moveTo>
                  <a:pt x="0" y="0"/>
                </a:moveTo>
                <a:lnTo>
                  <a:pt x="0" y="2608834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6" name="object 56"/>
          <p:cNvSpPr/>
          <p:nvPr/>
        </p:nvSpPr>
        <p:spPr>
          <a:xfrm>
            <a:off x="1397000" y="3152140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 h="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7" name="object 57"/>
          <p:cNvSpPr/>
          <p:nvPr/>
        </p:nvSpPr>
        <p:spPr>
          <a:xfrm>
            <a:off x="1397000" y="352310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 h="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8" name="object 58"/>
          <p:cNvSpPr/>
          <p:nvPr/>
        </p:nvSpPr>
        <p:spPr>
          <a:xfrm>
            <a:off x="1397000" y="389394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 h="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9" name="object 59"/>
          <p:cNvSpPr/>
          <p:nvPr/>
        </p:nvSpPr>
        <p:spPr>
          <a:xfrm>
            <a:off x="1397000" y="426478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 h="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0" name="object 60"/>
          <p:cNvSpPr/>
          <p:nvPr/>
        </p:nvSpPr>
        <p:spPr>
          <a:xfrm>
            <a:off x="1397000" y="463575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 h="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1" name="object 61"/>
          <p:cNvSpPr/>
          <p:nvPr/>
        </p:nvSpPr>
        <p:spPr>
          <a:xfrm>
            <a:off x="1397000" y="500659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 h="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2" name="object 62"/>
          <p:cNvSpPr/>
          <p:nvPr/>
        </p:nvSpPr>
        <p:spPr>
          <a:xfrm>
            <a:off x="1397000" y="5377434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 h="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3" name="object 63"/>
          <p:cNvSpPr/>
          <p:nvPr/>
        </p:nvSpPr>
        <p:spPr>
          <a:xfrm>
            <a:off x="1403350" y="2774950"/>
            <a:ext cx="0" cy="2979737"/>
          </a:xfrm>
          <a:custGeom>
            <a:avLst/>
            <a:gdLst/>
            <a:ahLst/>
            <a:cxnLst/>
            <a:rect l="l" t="t" r="r" b="b"/>
            <a:pathLst>
              <a:path w="0" h="2979737">
                <a:moveTo>
                  <a:pt x="0" y="0"/>
                </a:moveTo>
                <a:lnTo>
                  <a:pt x="0" y="297973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4" name="object 64"/>
          <p:cNvSpPr/>
          <p:nvPr/>
        </p:nvSpPr>
        <p:spPr>
          <a:xfrm>
            <a:off x="8947150" y="2774950"/>
            <a:ext cx="0" cy="2979737"/>
          </a:xfrm>
          <a:custGeom>
            <a:avLst/>
            <a:gdLst/>
            <a:ahLst/>
            <a:cxnLst/>
            <a:rect l="l" t="t" r="r" b="b"/>
            <a:pathLst>
              <a:path w="0" h="2979737">
                <a:moveTo>
                  <a:pt x="0" y="0"/>
                </a:moveTo>
                <a:lnTo>
                  <a:pt x="0" y="2979737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5" name="object 65"/>
          <p:cNvSpPr/>
          <p:nvPr/>
        </p:nvSpPr>
        <p:spPr>
          <a:xfrm>
            <a:off x="1397000" y="2781300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 h="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6" name="object 66"/>
          <p:cNvSpPr/>
          <p:nvPr/>
        </p:nvSpPr>
        <p:spPr>
          <a:xfrm>
            <a:off x="1397000" y="5748337"/>
            <a:ext cx="7556500" cy="0"/>
          </a:xfrm>
          <a:custGeom>
            <a:avLst/>
            <a:gdLst/>
            <a:ahLst/>
            <a:cxnLst/>
            <a:rect l="l" t="t" r="r" b="b"/>
            <a:pathLst>
              <a:path w="7556500" h="0">
                <a:moveTo>
                  <a:pt x="0" y="0"/>
                </a:moveTo>
                <a:lnTo>
                  <a:pt x="7556500" y="0"/>
                </a:lnTo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38" name="object 38"/>
          <p:cNvSpPr txBox="1"/>
          <p:nvPr/>
        </p:nvSpPr>
        <p:spPr>
          <a:xfrm>
            <a:off x="1674114" y="281817"/>
            <a:ext cx="6900159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2419604" marR="1088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3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r>
              <a:rPr dirty="0" smtClean="0" sz="2800" spc="-183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2700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dirty="0" smtClean="0" baseline="-1959" sz="4200" spc="3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r>
              <a:rPr dirty="0" smtClean="0" baseline="-1959" sz="4200" spc="-29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baseline="-1959" sz="4200" spc="-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698117" y="1771772"/>
            <a:ext cx="67319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te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2490978" y="1771772"/>
            <a:ext cx="1520385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ass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cat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131055" y="1771772"/>
            <a:ext cx="57240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ut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4824476" y="1771772"/>
            <a:ext cx="51968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être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463286" y="1771772"/>
            <a:ext cx="124735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</a:t>
            </a:r>
            <a:r>
              <a:rPr dirty="0" smtClean="0" sz="1800" spc="4">
                <a:latin typeface="Verdana"/>
                <a:cs typeface="Verdana"/>
              </a:rPr>
              <a:t>m</a:t>
            </a:r>
            <a:r>
              <a:rPr dirty="0" smtClean="0" sz="1800" spc="0">
                <a:latin typeface="Verdana"/>
                <a:cs typeface="Verdana"/>
              </a:rPr>
              <a:t>p</a:t>
            </a:r>
            <a:r>
              <a:rPr dirty="0" smtClean="0" sz="1800" spc="1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9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ée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830314" y="1771772"/>
            <a:ext cx="33991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en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7290943" y="1771772"/>
            <a:ext cx="98066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fo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8391271" y="1771772"/>
            <a:ext cx="45625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698117" y="2046092"/>
            <a:ext cx="1223720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prop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ét</a:t>
            </a:r>
            <a:r>
              <a:rPr dirty="0" smtClean="0" sz="1800" spc="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3173730" y="2046092"/>
            <a:ext cx="337534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de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3763772" y="2046092"/>
            <a:ext cx="122398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rés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tance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239004" y="2046092"/>
            <a:ext cx="458299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5950966" y="2046092"/>
            <a:ext cx="69325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gants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6895846" y="2046092"/>
            <a:ext cx="476929" cy="51067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aux</a:t>
            </a:r>
            <a:endParaRPr sz="1800">
              <a:latin typeface="Verdana"/>
              <a:cs typeface="Verdana"/>
            </a:endParaRPr>
          </a:p>
          <a:p>
            <a:pPr marL="43179" marR="34290">
              <a:lnSpc>
                <a:spcPct val="101277"/>
              </a:lnSpc>
              <a:spcBef>
                <a:spcPts val="678"/>
              </a:spcBef>
            </a:pPr>
            <a:r>
              <a:rPr dirty="0" smtClean="0" sz="1000" spc="0">
                <a:latin typeface="Verdana"/>
                <a:cs typeface="Verdana"/>
              </a:rPr>
              <a:t>:</a:t>
            </a:r>
            <a:endParaRPr sz="1000">
              <a:latin typeface="Verdana"/>
              <a:cs typeface="Verdana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7626223" y="2046092"/>
            <a:ext cx="1223433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9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ond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1698117" y="2320412"/>
            <a:ext cx="2078962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’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9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v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ron</a:t>
            </a:r>
            <a:r>
              <a:rPr dirty="0" smtClean="0" sz="1800" spc="4">
                <a:latin typeface="Verdana"/>
                <a:cs typeface="Verdana"/>
              </a:rPr>
              <a:t>n</a:t>
            </a:r>
            <a:r>
              <a:rPr dirty="0" smtClean="0" sz="1800" spc="0">
                <a:latin typeface="Verdana"/>
                <a:cs typeface="Verdana"/>
              </a:rPr>
              <a:t>emen</a:t>
            </a:r>
            <a:r>
              <a:rPr dirty="0" smtClean="0" sz="1800" spc="-19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98824" y="2320412"/>
            <a:ext cx="506547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75">
                <a:latin typeface="Verdana"/>
                <a:cs typeface="Verdana"/>
              </a:rPr>
              <a:t>V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4321556" y="2320412"/>
            <a:ext cx="26134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9">
                <a:latin typeface="Verdana"/>
                <a:cs typeface="Verdana"/>
              </a:rPr>
              <a:t>le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603496" y="2320412"/>
            <a:ext cx="934336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-219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ab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eau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5640070" y="2320412"/>
            <a:ext cx="1265401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-d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sso</a:t>
            </a:r>
            <a:r>
              <a:rPr dirty="0" smtClean="0" sz="1800" spc="4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101</a:t>
            </a:r>
            <a:endParaRPr sz="14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03350" y="2781300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0"/>
              </a:spcBef>
            </a:pPr>
            <a:r>
              <a:rPr dirty="0" smtClean="0" sz="1800" spc="0" b="1">
                <a:latin typeface="Verdana"/>
                <a:cs typeface="Verdana"/>
              </a:rPr>
              <a:t>Catégo</a:t>
            </a:r>
            <a:r>
              <a:rPr dirty="0" smtClean="0" sz="1800" spc="9" b="1">
                <a:latin typeface="Verdana"/>
                <a:cs typeface="Verdana"/>
              </a:rPr>
              <a:t>r</a:t>
            </a:r>
            <a:r>
              <a:rPr dirty="0" smtClean="0" sz="1800" spc="0" b="1">
                <a:latin typeface="Verdana"/>
                <a:cs typeface="Verdana"/>
              </a:rPr>
              <a:t>ie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175250" y="2781300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0"/>
              </a:spcBef>
            </a:pPr>
            <a:r>
              <a:rPr dirty="0" smtClean="0" sz="1800" spc="0" b="1">
                <a:latin typeface="Verdana"/>
                <a:cs typeface="Verdana"/>
              </a:rPr>
              <a:t>Résis</a:t>
            </a:r>
            <a:r>
              <a:rPr dirty="0" smtClean="0" sz="1800" spc="-4" b="1">
                <a:latin typeface="Verdana"/>
                <a:cs typeface="Verdana"/>
              </a:rPr>
              <a:t>t</a:t>
            </a:r>
            <a:r>
              <a:rPr dirty="0" smtClean="0" sz="1800" spc="0" b="1">
                <a:latin typeface="Verdana"/>
                <a:cs typeface="Verdana"/>
              </a:rPr>
              <a:t>ant</a:t>
            </a:r>
            <a:r>
              <a:rPr dirty="0" smtClean="0" sz="1800" spc="19" b="1">
                <a:latin typeface="Verdana"/>
                <a:cs typeface="Verdana"/>
              </a:rPr>
              <a:t> </a:t>
            </a:r>
            <a:r>
              <a:rPr dirty="0" smtClean="0" sz="1800" spc="0" b="1">
                <a:latin typeface="Verdana"/>
                <a:cs typeface="Verdana"/>
              </a:rPr>
              <a:t>à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403350" y="3152140"/>
            <a:ext cx="3771900" cy="370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>
                <a:latin typeface="Verdana"/>
                <a:cs typeface="Verdana"/>
              </a:rPr>
              <a:t>A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5175250" y="3152140"/>
            <a:ext cx="3771900" cy="370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>
                <a:latin typeface="Verdana"/>
                <a:cs typeface="Verdana"/>
              </a:rPr>
              <a:t>Ac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403350" y="3523107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>
                <a:latin typeface="Verdana"/>
                <a:cs typeface="Verdana"/>
              </a:rPr>
              <a:t>H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175250" y="3523107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>
                <a:latin typeface="Verdana"/>
                <a:cs typeface="Verdana"/>
              </a:rPr>
              <a:t>Hu</a:t>
            </a:r>
            <a:r>
              <a:rPr dirty="0" smtClean="0" sz="1800" spc="1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03350" y="3893947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>
                <a:latin typeface="Verdana"/>
                <a:cs typeface="Verdana"/>
              </a:rPr>
              <a:t>C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175250" y="3893947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-18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-3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ature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403350" y="4264787"/>
            <a:ext cx="3771900" cy="370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>
                <a:latin typeface="Verdana"/>
                <a:cs typeface="Verdana"/>
              </a:rPr>
              <a:t>W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5175250" y="4264787"/>
            <a:ext cx="3771900" cy="37096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-18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haute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-3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ature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03350" y="4635754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>
                <a:latin typeface="Verdana"/>
                <a:cs typeface="Verdana"/>
              </a:rPr>
              <a:t>Z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175250" y="4635754"/>
            <a:ext cx="3771900" cy="370839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-9">
                <a:latin typeface="Verdana"/>
                <a:cs typeface="Verdana"/>
              </a:rPr>
              <a:t>z</a:t>
            </a:r>
            <a:r>
              <a:rPr dirty="0" smtClean="0" sz="1800" spc="0">
                <a:latin typeface="Verdana"/>
                <a:cs typeface="Verdana"/>
              </a:rPr>
              <a:t>one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03350" y="5006594"/>
            <a:ext cx="3771900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>
                <a:latin typeface="Verdana"/>
                <a:cs typeface="Verdana"/>
              </a:rPr>
              <a:t>P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175250" y="5006594"/>
            <a:ext cx="3771900" cy="37084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2328">
              <a:lnSpc>
                <a:spcPct val="101277"/>
              </a:lnSpc>
              <a:spcBef>
                <a:spcPts val="345"/>
              </a:spcBef>
            </a:pPr>
            <a:r>
              <a:rPr dirty="0" smtClean="0" sz="1800" spc="0">
                <a:latin typeface="Verdana"/>
                <a:cs typeface="Verdana"/>
              </a:rPr>
              <a:t>Hu</a:t>
            </a:r>
            <a:r>
              <a:rPr dirty="0" smtClean="0" sz="1800" spc="4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403350" y="5377434"/>
            <a:ext cx="7543800" cy="37090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91693">
              <a:lnSpc>
                <a:spcPct val="101277"/>
              </a:lnSpc>
              <a:spcBef>
                <a:spcPts val="350"/>
              </a:spcBef>
            </a:pPr>
            <a:r>
              <a:rPr dirty="0" smtClean="0" sz="1800" spc="0">
                <a:latin typeface="Verdana"/>
                <a:cs typeface="Verdana"/>
              </a:rPr>
              <a:t>Note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19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oute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com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son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cat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or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eut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ê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ject 2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6084951" y="3500374"/>
            <a:ext cx="2133600" cy="18954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 txBox="1"/>
          <p:nvPr/>
        </p:nvSpPr>
        <p:spPr>
          <a:xfrm>
            <a:off x="4081017" y="281817"/>
            <a:ext cx="3827680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LES</a:t>
            </a:r>
            <a:r>
              <a:rPr dirty="0" smtClean="0" sz="2800" spc="-36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EQUIPE</a:t>
            </a:r>
            <a:r>
              <a:rPr dirty="0" smtClean="0" sz="2800" spc="4" b="1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ENTS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7957202" y="281817"/>
            <a:ext cx="615983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1674114" y="708539"/>
            <a:ext cx="5831081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PROTECTIONS</a:t>
            </a:r>
            <a:r>
              <a:rPr dirty="0" smtClean="0" sz="2800" spc="34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IVI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UELS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553798" y="708539"/>
            <a:ext cx="3214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919501" y="708539"/>
            <a:ext cx="339183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8301553" y="708539"/>
            <a:ext cx="272720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94917" y="1641935"/>
            <a:ext cx="451644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Les</a:t>
            </a:r>
            <a:r>
              <a:rPr dirty="0" smtClean="0" sz="2400" spc="9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g</a:t>
            </a:r>
            <a:r>
              <a:rPr dirty="0" smtClean="0" sz="2400" spc="4" b="1">
                <a:latin typeface="Verdana"/>
                <a:cs typeface="Verdana"/>
              </a:rPr>
              <a:t>a</a:t>
            </a:r>
            <a:r>
              <a:rPr dirty="0" smtClean="0" sz="2400" spc="0" b="1">
                <a:latin typeface="Verdana"/>
                <a:cs typeface="Verdana"/>
              </a:rPr>
              <a:t>nts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de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m</a:t>
            </a:r>
            <a:r>
              <a:rPr dirty="0" smtClean="0" sz="2400" spc="4" b="1">
                <a:latin typeface="Verdana"/>
                <a:cs typeface="Verdana"/>
              </a:rPr>
              <a:t>a</a:t>
            </a:r>
            <a:r>
              <a:rPr dirty="0" smtClean="0" sz="2400" spc="0" b="1">
                <a:latin typeface="Verdana"/>
                <a:cs typeface="Verdana"/>
              </a:rPr>
              <a:t>n</a:t>
            </a:r>
            <a:r>
              <a:rPr dirty="0" smtClean="0" sz="2400" spc="-9" b="1">
                <a:latin typeface="Verdana"/>
                <a:cs typeface="Verdana"/>
              </a:rPr>
              <a:t>u</a:t>
            </a:r>
            <a:r>
              <a:rPr dirty="0" smtClean="0" sz="2400" spc="0" b="1">
                <a:latin typeface="Verdana"/>
                <a:cs typeface="Verdana"/>
              </a:rPr>
              <a:t>ten</a:t>
            </a:r>
            <a:r>
              <a:rPr dirty="0" smtClean="0" sz="2400" spc="-4" b="1">
                <a:latin typeface="Verdana"/>
                <a:cs typeface="Verdana"/>
              </a:rPr>
              <a:t>t</a:t>
            </a:r>
            <a:r>
              <a:rPr dirty="0" smtClean="0" sz="2400" spc="0" b="1">
                <a:latin typeface="Verdana"/>
                <a:cs typeface="Verdana"/>
              </a:rPr>
              <a:t>i</a:t>
            </a:r>
            <a:r>
              <a:rPr dirty="0" smtClean="0" sz="2400" spc="-9" b="1">
                <a:latin typeface="Verdana"/>
                <a:cs typeface="Verdana"/>
              </a:rPr>
              <a:t>o</a:t>
            </a:r>
            <a:r>
              <a:rPr dirty="0" smtClean="0" sz="2400" spc="0" b="1">
                <a:latin typeface="Verdana"/>
                <a:cs typeface="Verdana"/>
              </a:rPr>
              <a:t>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905967" y="2606576"/>
            <a:ext cx="1919956" cy="95512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023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 b="1">
                <a:latin typeface="Verdana"/>
                <a:cs typeface="Verdana"/>
              </a:rPr>
              <a:t>L</a:t>
            </a:r>
            <a:r>
              <a:rPr dirty="0" smtClean="0" sz="2000" spc="0" b="1">
                <a:latin typeface="Verdana"/>
                <a:cs typeface="Verdana"/>
              </a:rPr>
              <a:t>es</a:t>
            </a:r>
            <a:r>
              <a:rPr dirty="0" smtClean="0" sz="2000" spc="229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g</a:t>
            </a:r>
            <a:r>
              <a:rPr dirty="0" smtClean="0" sz="2000" spc="-4" b="1">
                <a:latin typeface="Verdana"/>
                <a:cs typeface="Verdana"/>
              </a:rPr>
              <a:t>a</a:t>
            </a:r>
            <a:r>
              <a:rPr dirty="0" smtClean="0" sz="2000" spc="0" b="1">
                <a:latin typeface="Verdana"/>
                <a:cs typeface="Verdana"/>
              </a:rPr>
              <a:t>nts</a:t>
            </a:r>
            <a:r>
              <a:rPr dirty="0" smtClean="0" sz="2000" spc="214" b="1">
                <a:latin typeface="Verdana"/>
                <a:cs typeface="Verdana"/>
              </a:rPr>
              <a:t> </a:t>
            </a:r>
            <a:r>
              <a:rPr dirty="0" smtClean="0" sz="2000" spc="0" b="1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ts val="2400"/>
              </a:lnSpc>
              <a:spcBef>
                <a:spcPts val="11"/>
              </a:spcBef>
            </a:pP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nd</a:t>
            </a:r>
            <a:r>
              <a:rPr dirty="0" smtClean="0" baseline="-1371" sz="3000" spc="-4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sp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nsab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  <a:p>
            <a:pPr marL="12700" marR="38176">
              <a:lnSpc>
                <a:spcPct val="101277"/>
              </a:lnSpc>
              <a:spcBef>
                <a:spcPts val="330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pa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4">
                <a:latin typeface="Verdana"/>
                <a:cs typeface="Verdana"/>
              </a:rPr>
              <a:t>-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ssus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828036" y="2606576"/>
            <a:ext cx="3215612" cy="9507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59943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 b="1">
                <a:latin typeface="Verdana"/>
                <a:cs typeface="Verdana"/>
              </a:rPr>
              <a:t>m</a:t>
            </a:r>
            <a:r>
              <a:rPr dirty="0" smtClean="0" sz="2000" spc="0" b="1">
                <a:latin typeface="Verdana"/>
                <a:cs typeface="Verdana"/>
              </a:rPr>
              <a:t>anu</a:t>
            </a:r>
            <a:r>
              <a:rPr dirty="0" smtClean="0" sz="2000" spc="-14" b="1">
                <a:latin typeface="Verdana"/>
                <a:cs typeface="Verdana"/>
              </a:rPr>
              <a:t>t</a:t>
            </a:r>
            <a:r>
              <a:rPr dirty="0" smtClean="0" sz="2000" spc="-9" b="1">
                <a:latin typeface="Verdana"/>
                <a:cs typeface="Verdana"/>
              </a:rPr>
              <a:t>e</a:t>
            </a:r>
            <a:r>
              <a:rPr dirty="0" smtClean="0" sz="2000" spc="0" b="1">
                <a:latin typeface="Verdana"/>
                <a:cs typeface="Verdana"/>
              </a:rPr>
              <a:t>ntion</a:t>
            </a:r>
            <a:r>
              <a:rPr dirty="0" smtClean="0" sz="2000" spc="224" b="1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:</a:t>
            </a:r>
            <a:r>
              <a:rPr dirty="0" smtClean="0" sz="2000" spc="20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il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20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n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  <a:p>
            <a:pPr marL="35559" marR="38221">
              <a:lnSpc>
                <a:spcPts val="2400"/>
              </a:lnSpc>
              <a:spcBef>
                <a:spcPts val="11"/>
              </a:spcBef>
            </a:pPr>
            <a:r>
              <a:rPr dirty="0" smtClean="0" baseline="-1371" sz="3000" spc="0">
                <a:latin typeface="Verdana"/>
                <a:cs typeface="Verdana"/>
              </a:rPr>
              <a:t>dans</a:t>
            </a:r>
            <a:r>
              <a:rPr dirty="0" smtClean="0" baseline="-1371" sz="3000" spc="-14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tous</a:t>
            </a:r>
            <a:r>
              <a:rPr dirty="0" smtClean="0" baseline="-1371" sz="3000" spc="-14">
                <a:latin typeface="Verdana"/>
                <a:cs typeface="Verdana"/>
              </a:rPr>
              <a:t> </a:t>
            </a:r>
            <a:r>
              <a:rPr dirty="0" smtClean="0" baseline="-1371" sz="3000" spc="-9">
                <a:latin typeface="Verdana"/>
                <a:cs typeface="Verdana"/>
              </a:rPr>
              <a:t>l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s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trav</a:t>
            </a:r>
            <a:r>
              <a:rPr dirty="0" smtClean="0" baseline="-1371" sz="3000" spc="-4">
                <a:latin typeface="Verdana"/>
                <a:cs typeface="Verdana"/>
              </a:rPr>
              <a:t>a</a:t>
            </a:r>
            <a:r>
              <a:rPr dirty="0" smtClean="0" baseline="-1371" sz="3000" spc="0">
                <a:latin typeface="Verdana"/>
                <a:cs typeface="Verdana"/>
              </a:rPr>
              <a:t>u</a:t>
            </a:r>
            <a:r>
              <a:rPr dirty="0" smtClean="0" baseline="-1371" sz="3000" spc="9">
                <a:latin typeface="Verdana"/>
                <a:cs typeface="Verdana"/>
              </a:rPr>
              <a:t>x</a:t>
            </a:r>
            <a:r>
              <a:rPr dirty="0" smtClean="0" baseline="-1371" sz="3000" spc="0">
                <a:latin typeface="Verdana"/>
                <a:cs typeface="Verdana"/>
              </a:rPr>
              <a:t>:</a:t>
            </a:r>
            <a:endParaRPr sz="2000">
              <a:latin typeface="Verdana"/>
              <a:cs typeface="Verdana"/>
            </a:endParaRPr>
          </a:p>
          <a:p>
            <a:pPr marL="12700" marR="38221">
              <a:lnSpc>
                <a:spcPct val="101277"/>
              </a:lnSpc>
              <a:spcBef>
                <a:spcPts val="330"/>
              </a:spcBef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gants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so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ants,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05967" y="3643148"/>
            <a:ext cx="849215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02968" y="3643148"/>
            <a:ext cx="45017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q</a:t>
            </a:r>
            <a:r>
              <a:rPr dirty="0" smtClean="0" sz="2000" spc="0">
                <a:latin typeface="Verdana"/>
                <a:cs typeface="Verdana"/>
              </a:rPr>
              <a:t>u’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500376" y="3643148"/>
            <a:ext cx="200945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il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49372" y="3643148"/>
            <a:ext cx="2141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y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210560" y="3643148"/>
            <a:ext cx="2164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573526" y="3643148"/>
            <a:ext cx="842756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q</a:t>
            </a:r>
            <a:r>
              <a:rPr dirty="0" smtClean="0" sz="2000" spc="0">
                <a:latin typeface="Verdana"/>
                <a:cs typeface="Verdana"/>
              </a:rPr>
              <a:t>ue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562602" y="3643148"/>
            <a:ext cx="373632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82286" y="3643148"/>
            <a:ext cx="960658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qûr</a:t>
            </a:r>
            <a:r>
              <a:rPr dirty="0" smtClean="0" sz="2000" spc="-1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48867" y="3947950"/>
            <a:ext cx="1183465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upur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454656" y="3947950"/>
            <a:ext cx="73703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cho</a:t>
            </a:r>
            <a:r>
              <a:rPr dirty="0" smtClean="0" sz="2000" spc="-4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213608" y="3947950"/>
            <a:ext cx="1933633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nc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-4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r>
              <a:rPr dirty="0" smtClean="0" sz="2000" spc="4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.</a:t>
            </a:r>
            <a:r>
              <a:rPr dirty="0" smtClean="0" sz="2000" spc="-4">
                <a:latin typeface="Verdana"/>
                <a:cs typeface="Verdana"/>
              </a:rPr>
              <a:t>.</a:t>
            </a:r>
            <a:r>
              <a:rPr dirty="0" smtClean="0" sz="2000" spc="0">
                <a:latin typeface="Verdana"/>
                <a:cs typeface="Verdana"/>
              </a:rPr>
              <a:t>.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102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/>
          <p:nvPr/>
        </p:nvSpPr>
        <p:spPr>
          <a:xfrm>
            <a:off x="1549908" y="1487424"/>
            <a:ext cx="7200900" cy="86715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2" name="object 12"/>
          <p:cNvSpPr/>
          <p:nvPr/>
        </p:nvSpPr>
        <p:spPr>
          <a:xfrm>
            <a:off x="1459992" y="1441704"/>
            <a:ext cx="6589776" cy="64312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9" name="object 9"/>
          <p:cNvSpPr txBox="1"/>
          <p:nvPr/>
        </p:nvSpPr>
        <p:spPr>
          <a:xfrm>
            <a:off x="2302510" y="281817"/>
            <a:ext cx="307173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544855" y="281817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dirty="0" smtClean="0" sz="2800" spc="-14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555242" y="1497538"/>
            <a:ext cx="6188955" cy="3305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L</a:t>
            </a:r>
            <a:r>
              <a:rPr dirty="0" smtClean="0" sz="2400" spc="-9" b="1">
                <a:latin typeface="Verdana"/>
                <a:cs typeface="Verdana"/>
              </a:rPr>
              <a:t>’</a:t>
            </a:r>
            <a:r>
              <a:rPr dirty="0" smtClean="0" sz="2400" spc="0" b="1">
                <a:latin typeface="Verdana"/>
                <a:cs typeface="Verdana"/>
              </a:rPr>
              <a:t>équ</a:t>
            </a:r>
            <a:r>
              <a:rPr dirty="0" smtClean="0" sz="2400" spc="-9" b="1">
                <a:latin typeface="Verdana"/>
                <a:cs typeface="Verdana"/>
              </a:rPr>
              <a:t>i</a:t>
            </a:r>
            <a:r>
              <a:rPr dirty="0" smtClean="0" sz="2400" spc="0" b="1">
                <a:latin typeface="Verdana"/>
                <a:cs typeface="Verdana"/>
              </a:rPr>
              <a:t>pement</a:t>
            </a:r>
            <a:r>
              <a:rPr dirty="0" smtClean="0" sz="2400" spc="29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i</a:t>
            </a:r>
            <a:r>
              <a:rPr dirty="0" smtClean="0" sz="2400" spc="-9" b="1">
                <a:latin typeface="Verdana"/>
                <a:cs typeface="Verdana"/>
              </a:rPr>
              <a:t>n</a:t>
            </a:r>
            <a:r>
              <a:rPr dirty="0" smtClean="0" sz="2400" spc="0" b="1">
                <a:latin typeface="Verdana"/>
                <a:cs typeface="Verdana"/>
              </a:rPr>
              <a:t>div</a:t>
            </a:r>
            <a:r>
              <a:rPr dirty="0" smtClean="0" sz="2400" spc="-9" b="1">
                <a:latin typeface="Verdana"/>
                <a:cs typeface="Verdana"/>
              </a:rPr>
              <a:t>i</a:t>
            </a:r>
            <a:r>
              <a:rPr dirty="0" smtClean="0" sz="2400" spc="0" b="1">
                <a:latin typeface="Verdana"/>
                <a:cs typeface="Verdana"/>
              </a:rPr>
              <a:t>duel</a:t>
            </a:r>
            <a:r>
              <a:rPr dirty="0" smtClean="0" sz="2400" spc="50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de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sé</a:t>
            </a:r>
            <a:r>
              <a:rPr dirty="0" smtClean="0" sz="2400" spc="4" b="1">
                <a:latin typeface="Verdana"/>
                <a:cs typeface="Verdana"/>
              </a:rPr>
              <a:t>c</a:t>
            </a:r>
            <a:r>
              <a:rPr dirty="0" smtClean="0" sz="2400" spc="0" b="1">
                <a:latin typeface="Verdana"/>
                <a:cs typeface="Verdana"/>
              </a:rPr>
              <a:t>u</a:t>
            </a:r>
            <a:r>
              <a:rPr dirty="0" smtClean="0" sz="2400" spc="-14" b="1">
                <a:latin typeface="Verdana"/>
                <a:cs typeface="Verdana"/>
              </a:rPr>
              <a:t>r</a:t>
            </a:r>
            <a:r>
              <a:rPr dirty="0" smtClean="0" sz="2400" spc="0" b="1">
                <a:latin typeface="Verdana"/>
                <a:cs typeface="Verdana"/>
              </a:rPr>
              <a:t>i</a:t>
            </a:r>
            <a:r>
              <a:rPr dirty="0" smtClean="0" sz="2400" spc="-9" b="1">
                <a:latin typeface="Verdana"/>
                <a:cs typeface="Verdana"/>
              </a:rPr>
              <a:t>t</a:t>
            </a:r>
            <a:r>
              <a:rPr dirty="0" smtClean="0" sz="2400" spc="0" b="1">
                <a:latin typeface="Verdana"/>
                <a:cs typeface="Verdana"/>
              </a:rPr>
              <a:t>é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11351" y="2227354"/>
            <a:ext cx="5114810" cy="210934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8883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4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Le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ta</a:t>
            </a:r>
            <a:r>
              <a:rPr dirty="0" smtClean="0" sz="2000" spc="-4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ou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tab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ur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ant:</a:t>
            </a:r>
            <a:endParaRPr sz="2000">
              <a:latin typeface="Verdana"/>
              <a:cs typeface="Verdana"/>
            </a:endParaRPr>
          </a:p>
          <a:p>
            <a:pPr marL="469900" marR="38883">
              <a:lnSpc>
                <a:spcPct val="101277"/>
              </a:lnSpc>
              <a:spcBef>
                <a:spcPts val="336"/>
              </a:spcBef>
            </a:pPr>
            <a:r>
              <a:rPr dirty="0" smtClean="0" sz="2000" spc="0">
                <a:latin typeface="Verdana"/>
                <a:cs typeface="Verdana"/>
              </a:rPr>
              <a:t>–</a:t>
            </a:r>
            <a:r>
              <a:rPr dirty="0" smtClean="0" sz="2000" spc="27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NF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1</a:t>
            </a:r>
            <a:r>
              <a:rPr dirty="0" smtClean="0" sz="2000" spc="0">
                <a:latin typeface="Verdana"/>
                <a:cs typeface="Verdana"/>
              </a:rPr>
              <a:t>8-</a:t>
            </a:r>
            <a:r>
              <a:rPr dirty="0" smtClean="0" sz="2000" spc="-4">
                <a:latin typeface="Verdana"/>
                <a:cs typeface="Verdana"/>
              </a:rPr>
              <a:t>420</a:t>
            </a:r>
            <a:endParaRPr sz="2000">
              <a:latin typeface="Verdana"/>
              <a:cs typeface="Verdana"/>
            </a:endParaRPr>
          </a:p>
          <a:p>
            <a:pPr marL="12700" marR="38883">
              <a:lnSpc>
                <a:spcPct val="101277"/>
              </a:lnSpc>
              <a:spcBef>
                <a:spcPts val="450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ca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cons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gnat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endParaRPr sz="2000">
              <a:latin typeface="Verdana"/>
              <a:cs typeface="Verdana"/>
            </a:endParaRPr>
          </a:p>
          <a:p>
            <a:pPr marL="12700" marR="38883">
              <a:lnSpc>
                <a:spcPct val="101277"/>
              </a:lnSpc>
              <a:spcBef>
                <a:spcPts val="445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out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so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ants</a:t>
            </a:r>
            <a:endParaRPr sz="2000">
              <a:latin typeface="Verdana"/>
              <a:cs typeface="Verdana"/>
            </a:endParaRPr>
          </a:p>
          <a:p>
            <a:pPr marL="12700">
              <a:lnSpc>
                <a:spcPct val="101277"/>
              </a:lnSpc>
              <a:spcBef>
                <a:spcPts val="450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4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Le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v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ur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d'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bs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nce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on:</a:t>
            </a:r>
            <a:endParaRPr sz="2000">
              <a:latin typeface="Verdana"/>
              <a:cs typeface="Verdana"/>
            </a:endParaRPr>
          </a:p>
          <a:p>
            <a:pPr marL="469900" marR="38883">
              <a:lnSpc>
                <a:spcPct val="101277"/>
              </a:lnSpc>
              <a:spcBef>
                <a:spcPts val="445"/>
              </a:spcBef>
            </a:pPr>
            <a:r>
              <a:rPr dirty="0" smtClean="0" sz="1600" spc="0">
                <a:latin typeface="Verdana"/>
                <a:cs typeface="Verdana"/>
              </a:rPr>
              <a:t>–</a:t>
            </a:r>
            <a:r>
              <a:rPr dirty="0" smtClean="0" sz="1600" spc="0">
                <a:latin typeface="Verdana"/>
                <a:cs typeface="Verdana"/>
              </a:rPr>
              <a:t>  </a:t>
            </a:r>
            <a:r>
              <a:rPr dirty="0" smtClean="0" sz="1600" spc="10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NF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1</a:t>
            </a:r>
            <a:r>
              <a:rPr dirty="0" smtClean="0" sz="2000" spc="0">
                <a:latin typeface="Verdana"/>
                <a:cs typeface="Verdana"/>
              </a:rPr>
              <a:t>8-310</a:t>
            </a:r>
            <a:r>
              <a:rPr dirty="0" smtClean="0" sz="2000" spc="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NF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1</a:t>
            </a:r>
            <a:r>
              <a:rPr dirty="0" smtClean="0" sz="2000" spc="0">
                <a:latin typeface="Verdana"/>
                <a:cs typeface="Verdana"/>
              </a:rPr>
              <a:t>8-</a:t>
            </a:r>
            <a:r>
              <a:rPr dirty="0" smtClean="0" sz="2000" spc="-4">
                <a:latin typeface="Verdana"/>
                <a:cs typeface="Verdana"/>
              </a:rPr>
              <a:t>311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411351" y="4422547"/>
            <a:ext cx="4586052" cy="58501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spos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fs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mob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à</a:t>
            </a:r>
            <a:endParaRPr sz="2000">
              <a:latin typeface="Verdana"/>
              <a:cs typeface="Verdana"/>
            </a:endParaRPr>
          </a:p>
          <a:p>
            <a:pPr marL="355600" marR="38836">
              <a:lnSpc>
                <a:spcPts val="2400"/>
              </a:lnSpc>
              <a:spcBef>
                <a:spcPts val="11"/>
              </a:spcBef>
            </a:pP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n</a:t>
            </a:r>
            <a:r>
              <a:rPr dirty="0" smtClean="0" baseline="-1371" sz="3000" spc="-14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c</a:t>
            </a:r>
            <a:r>
              <a:rPr dirty="0" smtClean="0" baseline="-1371" sz="3000" spc="-9">
                <a:latin typeface="Verdana"/>
                <a:cs typeface="Verdana"/>
              </a:rPr>
              <a:t>o</a:t>
            </a:r>
            <a:r>
              <a:rPr dirty="0" smtClean="0" baseline="-1371" sz="3000" spc="0">
                <a:latin typeface="Verdana"/>
                <a:cs typeface="Verdana"/>
              </a:rPr>
              <a:t>urt-</a:t>
            </a:r>
            <a:r>
              <a:rPr dirty="0" smtClean="0" baseline="-1371" sz="3000" spc="-14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c</a:t>
            </a:r>
            <a:r>
              <a:rPr dirty="0" smtClean="0" baseline="-1371" sz="3000" spc="-14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r</a:t>
            </a:r>
            <a:r>
              <a:rPr dirty="0" smtClean="0" baseline="-1371" sz="3000" spc="-4">
                <a:latin typeface="Verdana"/>
                <a:cs typeface="Verdana"/>
              </a:rPr>
              <a:t>c</a:t>
            </a:r>
            <a:r>
              <a:rPr dirty="0" smtClean="0" baseline="-1371" sz="3000" spc="0">
                <a:latin typeface="Verdana"/>
                <a:cs typeface="Verdana"/>
              </a:rPr>
              <a:t>u</a:t>
            </a:r>
            <a:r>
              <a:rPr dirty="0" smtClean="0" baseline="-1371" sz="3000" spc="-9">
                <a:latin typeface="Verdana"/>
                <a:cs typeface="Verdana"/>
              </a:rPr>
              <a:t>i</a:t>
            </a:r>
            <a:r>
              <a:rPr dirty="0" smtClean="0" baseline="-1371" sz="3000" spc="0">
                <a:latin typeface="Verdana"/>
                <a:cs typeface="Verdana"/>
              </a:rPr>
              <a:t>t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(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MALT</a:t>
            </a:r>
            <a:r>
              <a:rPr dirty="0" smtClean="0" baseline="-1371" sz="3000" spc="-19">
                <a:latin typeface="Verdana"/>
                <a:cs typeface="Verdana"/>
              </a:rPr>
              <a:t> </a:t>
            </a:r>
            <a:r>
              <a:rPr dirty="0" smtClean="0" baseline="-1371" sz="3000" spc="-4">
                <a:latin typeface="Verdana"/>
                <a:cs typeface="Verdana"/>
              </a:rPr>
              <a:t>e</a:t>
            </a:r>
            <a:r>
              <a:rPr dirty="0" smtClean="0" baseline="-1371" sz="3000" spc="0">
                <a:latin typeface="Verdana"/>
                <a:cs typeface="Verdana"/>
              </a:rPr>
              <a:t>t</a:t>
            </a:r>
            <a:r>
              <a:rPr dirty="0" smtClean="0" baseline="-1371" sz="3000" spc="0">
                <a:latin typeface="Verdana"/>
                <a:cs typeface="Verdana"/>
              </a:rPr>
              <a:t> </a:t>
            </a:r>
            <a:r>
              <a:rPr dirty="0" smtClean="0" baseline="-1371" sz="3000" spc="0">
                <a:latin typeface="Verdana"/>
                <a:cs typeface="Verdana"/>
              </a:rPr>
              <a:t>C</a:t>
            </a:r>
            <a:r>
              <a:rPr dirty="0" smtClean="0" baseline="-1371" sz="3000" spc="4">
                <a:latin typeface="Verdana"/>
                <a:cs typeface="Verdana"/>
              </a:rPr>
              <a:t>C</a:t>
            </a:r>
            <a:r>
              <a:rPr dirty="0" smtClean="0" baseline="-1371" sz="3000" spc="0">
                <a:latin typeface="Verdana"/>
                <a:cs typeface="Verdana"/>
              </a:rPr>
              <a:t>T)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021332" y="4422547"/>
            <a:ext cx="99417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te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re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128696" y="4422547"/>
            <a:ext cx="315474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et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103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ject 2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2" name="object 22"/>
          <p:cNvSpPr/>
          <p:nvPr/>
        </p:nvSpPr>
        <p:spPr>
          <a:xfrm>
            <a:off x="3563874" y="4532630"/>
            <a:ext cx="2212975" cy="14747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0" name="object 20"/>
          <p:cNvSpPr txBox="1"/>
          <p:nvPr/>
        </p:nvSpPr>
        <p:spPr>
          <a:xfrm>
            <a:off x="2441829" y="208667"/>
            <a:ext cx="3075415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L’ÉQ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IPEMENT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688023" y="208667"/>
            <a:ext cx="324600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INDIVI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UEL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76326" marR="5575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ÉCURI</a:t>
            </a:r>
            <a:r>
              <a:rPr dirty="0" smtClean="0" baseline="-1959" sz="4200" spc="9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118717" y="1568783"/>
            <a:ext cx="267457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Le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t</a:t>
            </a:r>
            <a:r>
              <a:rPr dirty="0" smtClean="0" sz="2400" spc="4" b="1">
                <a:latin typeface="Verdana"/>
                <a:cs typeface="Verdana"/>
              </a:rPr>
              <a:t>a</a:t>
            </a:r>
            <a:r>
              <a:rPr dirty="0" smtClean="0" sz="2400" spc="0" b="1">
                <a:latin typeface="Verdana"/>
                <a:cs typeface="Verdana"/>
              </a:rPr>
              <a:t>pis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-4" b="1">
                <a:latin typeface="Verdana"/>
                <a:cs typeface="Verdana"/>
              </a:rPr>
              <a:t>i</a:t>
            </a:r>
            <a:r>
              <a:rPr dirty="0" smtClean="0" sz="2400" spc="0" b="1">
                <a:latin typeface="Verdana"/>
                <a:cs typeface="Verdana"/>
              </a:rPr>
              <a:t>solant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118717" y="2351431"/>
            <a:ext cx="4872119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Con</a:t>
            </a:r>
            <a:r>
              <a:rPr dirty="0" smtClean="0" sz="2000" spc="4">
                <a:latin typeface="Verdana"/>
                <a:cs typeface="Verdana"/>
              </a:rPr>
              <a:t>f</a:t>
            </a:r>
            <a:r>
              <a:rPr dirty="0" smtClean="0" sz="2000" spc="0">
                <a:latin typeface="Verdana"/>
                <a:cs typeface="Verdana"/>
              </a:rPr>
              <a:t>o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me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à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no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me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NF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EN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61</a:t>
            </a:r>
            <a:r>
              <a:rPr dirty="0" smtClean="0" sz="2000" spc="-4">
                <a:latin typeface="Verdana"/>
                <a:cs typeface="Verdana"/>
              </a:rPr>
              <a:t>1</a:t>
            </a:r>
            <a:r>
              <a:rPr dirty="0" smtClean="0" sz="2000" spc="0">
                <a:latin typeface="Verdana"/>
                <a:cs typeface="Verdana"/>
              </a:rPr>
              <a:t>11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118717" y="2961031"/>
            <a:ext cx="7174474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-25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ttenti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à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tens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on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no</a:t>
            </a:r>
            <a:r>
              <a:rPr dirty="0" smtClean="0" sz="2000" spc="-4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na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ouv</a:t>
            </a:r>
            <a:r>
              <a:rPr dirty="0" smtClean="0" sz="2000" spc="-3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ag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sont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461643" y="3265833"/>
            <a:ext cx="5879989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-3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4">
                <a:latin typeface="Verdana"/>
                <a:cs typeface="Verdana"/>
              </a:rPr>
              <a:t>c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14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-4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0</a:t>
            </a:r>
            <a:r>
              <a:rPr dirty="0" smtClean="0" sz="2000" spc="-4">
                <a:latin typeface="Verdana"/>
                <a:cs typeface="Verdana"/>
              </a:rPr>
              <a:t>0</a:t>
            </a:r>
            <a:r>
              <a:rPr dirty="0" smtClean="0" sz="2000" spc="0">
                <a:latin typeface="Verdana"/>
                <a:cs typeface="Verdana"/>
              </a:rPr>
              <a:t>,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0,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1,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2,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3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366674" y="3265833"/>
            <a:ext cx="22561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4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118717" y="3875685"/>
            <a:ext cx="4658971" cy="28431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Dans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4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ac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nts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ou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04567" y="3875685"/>
            <a:ext cx="37910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ou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08471" y="3875685"/>
            <a:ext cx="114398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nondés,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7374118" y="3875685"/>
            <a:ext cx="201879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602157" y="3875685"/>
            <a:ext cx="21419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y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7842413" y="3875685"/>
            <a:ext cx="21643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083686" y="3875685"/>
            <a:ext cx="51248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u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61643" y="4180485"/>
            <a:ext cx="11500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d’u</a:t>
            </a:r>
            <a:r>
              <a:rPr dirty="0" smtClean="0" sz="2000" spc="4">
                <a:latin typeface="Verdana"/>
                <a:cs typeface="Verdana"/>
              </a:rPr>
              <a:t>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637724" y="4180485"/>
            <a:ext cx="38578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un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47482" y="4180485"/>
            <a:ext cx="1150070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tab</a:t>
            </a:r>
            <a:r>
              <a:rPr dirty="0" smtClean="0" sz="2000" spc="-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ur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219746" y="4180485"/>
            <a:ext cx="97648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so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an</a:t>
            </a:r>
            <a:r>
              <a:rPr dirty="0" smtClean="0" sz="2000" spc="9">
                <a:latin typeface="Verdana"/>
                <a:cs typeface="Verdana"/>
              </a:rPr>
              <a:t>t</a:t>
            </a:r>
            <a:r>
              <a:rPr dirty="0" smtClean="0" sz="1600" spc="0">
                <a:latin typeface="Verdana"/>
                <a:cs typeface="Verdana"/>
              </a:rPr>
              <a:t>.</a:t>
            </a:r>
            <a:endParaRPr sz="16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104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bject 1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7" name="object 17"/>
          <p:cNvSpPr/>
          <p:nvPr/>
        </p:nvSpPr>
        <p:spPr>
          <a:xfrm>
            <a:off x="1908175" y="2420874"/>
            <a:ext cx="1400175" cy="1428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8" name="object 18"/>
          <p:cNvSpPr/>
          <p:nvPr/>
        </p:nvSpPr>
        <p:spPr>
          <a:xfrm>
            <a:off x="2167001" y="3860800"/>
            <a:ext cx="2381250" cy="1552575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5" name="object 15"/>
          <p:cNvSpPr txBox="1"/>
          <p:nvPr/>
        </p:nvSpPr>
        <p:spPr>
          <a:xfrm>
            <a:off x="2341245" y="102368"/>
            <a:ext cx="3072572" cy="380796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ÉQ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IPEM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E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NT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583530" y="102368"/>
            <a:ext cx="3243195" cy="80746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454">
              <a:lnSpc>
                <a:spcPts val="3005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dirty="0" smtClean="0" sz="2800" spc="-14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IV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dirty="0" smtClean="0" sz="2800" spc="-3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235">
              <a:lnSpc>
                <a:spcPts val="3354"/>
              </a:lnSpc>
              <a:spcBef>
                <a:spcPts val="17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SÉ</a:t>
            </a:r>
            <a:r>
              <a:rPr dirty="0" smtClean="0" baseline="-1959" sz="4200" spc="4" b="1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URITÉ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687574" y="1784937"/>
            <a:ext cx="4341650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M</a:t>
            </a:r>
            <a:r>
              <a:rPr dirty="0" smtClean="0" sz="2400" spc="9" b="1">
                <a:latin typeface="Verdana"/>
                <a:cs typeface="Verdana"/>
              </a:rPr>
              <a:t>a</a:t>
            </a:r>
            <a:r>
              <a:rPr dirty="0" smtClean="0" sz="2400" spc="0" b="1">
                <a:latin typeface="Verdana"/>
                <a:cs typeface="Verdana"/>
              </a:rPr>
              <a:t>c</a:t>
            </a:r>
            <a:r>
              <a:rPr dirty="0" smtClean="0" sz="2400" spc="4" b="1">
                <a:latin typeface="Verdana"/>
                <a:cs typeface="Verdana"/>
              </a:rPr>
              <a:t>a</a:t>
            </a:r>
            <a:r>
              <a:rPr dirty="0" smtClean="0" sz="2400" spc="0" b="1">
                <a:latin typeface="Verdana"/>
                <a:cs typeface="Verdana"/>
              </a:rPr>
              <a:t>r</a:t>
            </a:r>
            <a:r>
              <a:rPr dirty="0" smtClean="0" sz="2400" spc="-9" b="1">
                <a:latin typeface="Verdana"/>
                <a:cs typeface="Verdana"/>
              </a:rPr>
              <a:t>o</a:t>
            </a:r>
            <a:r>
              <a:rPr dirty="0" smtClean="0" sz="2400" spc="0" b="1">
                <a:latin typeface="Verdana"/>
                <a:cs typeface="Verdana"/>
              </a:rPr>
              <a:t>n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de</a:t>
            </a:r>
            <a:r>
              <a:rPr dirty="0" smtClean="0" sz="2400" spc="9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consignat</a:t>
            </a:r>
            <a:r>
              <a:rPr dirty="0" smtClean="0" sz="2400" spc="-9" b="1">
                <a:latin typeface="Verdana"/>
                <a:cs typeface="Verdana"/>
              </a:rPr>
              <a:t>i</a:t>
            </a:r>
            <a:r>
              <a:rPr dirty="0" smtClean="0" sz="2400" spc="0" b="1">
                <a:latin typeface="Verdana"/>
                <a:cs typeface="Verdana"/>
              </a:rPr>
              <a:t>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37001" y="2711349"/>
            <a:ext cx="2790498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Mac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ast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que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80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253641" y="2711349"/>
            <a:ext cx="180451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"App</a:t>
            </a:r>
            <a:r>
              <a:rPr dirty="0" smtClean="0" sz="2000" spc="-4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l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437001" y="3016278"/>
            <a:ext cx="1475102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nda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né,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933516" y="3016278"/>
            <a:ext cx="22785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«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186934" y="3016278"/>
            <a:ext cx="1059560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9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f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nse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67340" y="3016278"/>
            <a:ext cx="374175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666738" y="3016278"/>
            <a:ext cx="155478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anœuv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242808" y="3016278"/>
            <a:ext cx="22785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»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437001" y="3321330"/>
            <a:ext cx="64741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14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v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107629" y="3321330"/>
            <a:ext cx="75577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Ecl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105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object 26"/>
          <p:cNvSpPr txBox="1"/>
          <p:nvPr/>
        </p:nvSpPr>
        <p:spPr>
          <a:xfrm>
            <a:off x="5580126" y="3254401"/>
            <a:ext cx="3352800" cy="93977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63320">
              <a:lnSpc>
                <a:spcPts val="2080"/>
              </a:lnSpc>
              <a:spcBef>
                <a:spcPts val="104"/>
              </a:spcBef>
            </a:pPr>
            <a:r>
              <a:rPr dirty="0" smtClean="0" sz="2000" spc="0">
                <a:latin typeface="Verdana"/>
                <a:cs typeface="Verdana"/>
              </a:rPr>
              <a:t>trav</a:t>
            </a:r>
            <a:r>
              <a:rPr dirty="0" smtClean="0" sz="2000" spc="-9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ux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3" name="object 23"/>
          <p:cNvSpPr/>
          <p:nvPr/>
        </p:nvSpPr>
        <p:spPr>
          <a:xfrm>
            <a:off x="6816725" y="1268476"/>
            <a:ext cx="1441450" cy="133184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4" name="object 24"/>
          <p:cNvSpPr/>
          <p:nvPr/>
        </p:nvSpPr>
        <p:spPr>
          <a:xfrm>
            <a:off x="1835150" y="4221162"/>
            <a:ext cx="4981575" cy="266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5" name="object 25"/>
          <p:cNvSpPr/>
          <p:nvPr/>
        </p:nvSpPr>
        <p:spPr>
          <a:xfrm>
            <a:off x="5580126" y="3340100"/>
            <a:ext cx="3352800" cy="854075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21" name="object 21"/>
          <p:cNvSpPr txBox="1"/>
          <p:nvPr/>
        </p:nvSpPr>
        <p:spPr>
          <a:xfrm>
            <a:off x="2302510" y="281817"/>
            <a:ext cx="3071734" cy="38049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544855" y="281817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dirty="0" smtClean="0" sz="2800" spc="-14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051052" y="1642316"/>
            <a:ext cx="2986935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Nappes</a:t>
            </a:r>
            <a:r>
              <a:rPr dirty="0" smtClean="0" sz="2400" spc="9" b="1">
                <a:latin typeface="Verdana"/>
                <a:cs typeface="Verdana"/>
              </a:rPr>
              <a:t> </a:t>
            </a:r>
            <a:r>
              <a:rPr dirty="0" smtClean="0" sz="2400" spc="-9" b="1">
                <a:latin typeface="Verdana"/>
                <a:cs typeface="Verdana"/>
              </a:rPr>
              <a:t>i</a:t>
            </a:r>
            <a:r>
              <a:rPr dirty="0" smtClean="0" sz="2400" spc="0" b="1">
                <a:latin typeface="Verdana"/>
                <a:cs typeface="Verdana"/>
              </a:rPr>
              <a:t>solan</a:t>
            </a:r>
            <a:r>
              <a:rPr dirty="0" smtClean="0" sz="2400" spc="-4" b="1">
                <a:latin typeface="Verdana"/>
                <a:cs typeface="Verdana"/>
              </a:rPr>
              <a:t>t</a:t>
            </a:r>
            <a:r>
              <a:rPr dirty="0" smtClean="0" sz="2400" spc="0" b="1">
                <a:latin typeface="Verdana"/>
                <a:cs typeface="Verdana"/>
              </a:rPr>
              <a:t>es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051052" y="2570889"/>
            <a:ext cx="4872966" cy="28462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4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Confo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-2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à</a:t>
            </a:r>
            <a:r>
              <a:rPr dirty="0" smtClean="0" sz="2000" spc="-9">
                <a:latin typeface="Verdana"/>
                <a:cs typeface="Verdana"/>
              </a:rPr>
              <a:t> 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m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r>
              <a:rPr dirty="0" smtClean="0" sz="2000" spc="-1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NF</a:t>
            </a:r>
            <a:r>
              <a:rPr dirty="0" smtClean="0" sz="2000" spc="-4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EN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6</a:t>
            </a:r>
            <a:r>
              <a:rPr dirty="0" smtClean="0" sz="2000" spc="-4">
                <a:latin typeface="Verdana"/>
                <a:cs typeface="Verdana"/>
              </a:rPr>
              <a:t>1</a:t>
            </a:r>
            <a:r>
              <a:rPr dirty="0" smtClean="0" sz="2000" spc="0">
                <a:latin typeface="Verdana"/>
                <a:cs typeface="Verdana"/>
              </a:rPr>
              <a:t>1</a:t>
            </a:r>
            <a:r>
              <a:rPr dirty="0" smtClean="0" sz="2000" spc="-4">
                <a:latin typeface="Verdana"/>
                <a:cs typeface="Verdana"/>
              </a:rPr>
              <a:t>1</a:t>
            </a:r>
            <a:r>
              <a:rPr dirty="0" smtClean="0" sz="2000" spc="0">
                <a:latin typeface="Verdana"/>
                <a:cs typeface="Verdana"/>
              </a:rPr>
              <a:t>1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6039993" y="2570889"/>
            <a:ext cx="635166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791325" y="2570889"/>
            <a:ext cx="611687" cy="28021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9">
                <a:latin typeface="Verdana"/>
                <a:cs typeface="Verdana"/>
              </a:rPr>
              <a:t>o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393952" y="2875941"/>
            <a:ext cx="426556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ca</a:t>
            </a:r>
            <a:r>
              <a:rPr dirty="0" smtClean="0" sz="2000" spc="-4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act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4">
                <a:latin typeface="Verdana"/>
                <a:cs typeface="Verdana"/>
              </a:rPr>
              <a:t>é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2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par</a:t>
            </a:r>
            <a:r>
              <a:rPr dirty="0" smtClean="0" sz="2000" spc="0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des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c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ass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r>
              <a:rPr dirty="0" smtClean="0" sz="2000" spc="-19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00,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5685720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0,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028542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1,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371364" y="2875941"/>
            <a:ext cx="317959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2,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714187" y="2875941"/>
            <a:ext cx="2253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3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964114" y="2875941"/>
            <a:ext cx="31478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305294" y="2875941"/>
            <a:ext cx="225377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4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051052" y="3241701"/>
            <a:ext cx="701856" cy="650451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  <a:p>
            <a:pPr marL="12700" marR="196">
              <a:lnSpc>
                <a:spcPct val="101277"/>
              </a:lnSpc>
              <a:spcBef>
                <a:spcPts val="341"/>
              </a:spcBef>
            </a:pPr>
            <a:r>
              <a:rPr dirty="0" smtClean="0" sz="2000" spc="0">
                <a:latin typeface="Wingdings"/>
                <a:cs typeface="Wingdings"/>
              </a:rPr>
              <a:t></a:t>
            </a:r>
            <a:r>
              <a:rPr dirty="0" smtClean="0" sz="2000" spc="0">
                <a:latin typeface="Times New Roman"/>
                <a:cs typeface="Times New Roman"/>
              </a:rPr>
              <a:t> </a:t>
            </a:r>
            <a:r>
              <a:rPr dirty="0" smtClean="0" sz="2000" spc="109">
                <a:latin typeface="Times New Roman"/>
                <a:cs typeface="Times New Roman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La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776477" y="3241701"/>
            <a:ext cx="330142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panca</a:t>
            </a:r>
            <a:r>
              <a:rPr dirty="0" smtClean="0" sz="2000" spc="-9">
                <a:latin typeface="Verdana"/>
                <a:cs typeface="Verdana"/>
              </a:rPr>
              <a:t>r</a:t>
            </a:r>
            <a:r>
              <a:rPr dirty="0" smtClean="0" sz="2000" spc="0">
                <a:latin typeface="Verdana"/>
                <a:cs typeface="Verdana"/>
              </a:rPr>
              <a:t>te</a:t>
            </a:r>
            <a:r>
              <a:rPr dirty="0" smtClean="0" sz="2000" spc="-25">
                <a:latin typeface="Verdana"/>
                <a:cs typeface="Verdana"/>
              </a:rPr>
              <a:t> </a:t>
            </a:r>
            <a:r>
              <a:rPr dirty="0" smtClean="0" sz="2000" spc="0">
                <a:latin typeface="Verdana"/>
                <a:cs typeface="Verdana"/>
              </a:rPr>
              <a:t>d’av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rt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ss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m</a:t>
            </a:r>
            <a:r>
              <a:rPr dirty="0" smtClean="0" sz="2000" spc="-9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nt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100352" y="3241701"/>
            <a:ext cx="505656" cy="2799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s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776477" y="3607842"/>
            <a:ext cx="1327641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band</a:t>
            </a:r>
            <a:r>
              <a:rPr dirty="0" smtClean="0" sz="2000" spc="-4">
                <a:latin typeface="Verdana"/>
                <a:cs typeface="Verdana"/>
              </a:rPr>
              <a:t>e</a:t>
            </a:r>
            <a:r>
              <a:rPr dirty="0" smtClean="0" sz="2000" spc="0">
                <a:latin typeface="Verdana"/>
                <a:cs typeface="Verdana"/>
              </a:rPr>
              <a:t>r</a:t>
            </a:r>
            <a:r>
              <a:rPr dirty="0" smtClean="0" sz="2000" spc="-4">
                <a:latin typeface="Verdana"/>
                <a:cs typeface="Verdana"/>
              </a:rPr>
              <a:t>o</a:t>
            </a:r>
            <a:r>
              <a:rPr dirty="0" smtClean="0" sz="2000" spc="-9">
                <a:latin typeface="Verdana"/>
                <a:cs typeface="Verdana"/>
              </a:rPr>
              <a:t>l</a:t>
            </a:r>
            <a:r>
              <a:rPr dirty="0" smtClean="0" sz="2000" spc="0">
                <a:latin typeface="Verdana"/>
                <a:cs typeface="Verdana"/>
              </a:rPr>
              <a:t>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29442" y="3607842"/>
            <a:ext cx="373757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de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28187" y="3607842"/>
            <a:ext cx="1107143" cy="27990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180"/>
              </a:lnSpc>
              <a:spcBef>
                <a:spcPts val="109"/>
              </a:spcBef>
            </a:pPr>
            <a:r>
              <a:rPr dirty="0" smtClean="0" sz="2000" spc="0">
                <a:latin typeface="Verdana"/>
                <a:cs typeface="Verdana"/>
              </a:rPr>
              <a:t>ba</a:t>
            </a:r>
            <a:r>
              <a:rPr dirty="0" smtClean="0" sz="2000" spc="-14">
                <a:latin typeface="Verdana"/>
                <a:cs typeface="Verdana"/>
              </a:rPr>
              <a:t>l</a:t>
            </a:r>
            <a:r>
              <a:rPr dirty="0" smtClean="0" sz="2000" spc="-9">
                <a:latin typeface="Verdana"/>
                <a:cs typeface="Verdana"/>
              </a:rPr>
              <a:t>i</a:t>
            </a:r>
            <a:r>
              <a:rPr dirty="0" smtClean="0" sz="2000" spc="0">
                <a:latin typeface="Verdana"/>
                <a:cs typeface="Verdana"/>
              </a:rPr>
              <a:t>sage</a:t>
            </a:r>
            <a:endParaRPr sz="20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106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3" name="object 13"/>
          <p:cNvSpPr/>
          <p:nvPr/>
        </p:nvSpPr>
        <p:spPr>
          <a:xfrm>
            <a:off x="5867400" y="2781300"/>
            <a:ext cx="3429000" cy="2714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11" name="object 11"/>
          <p:cNvSpPr txBox="1"/>
          <p:nvPr/>
        </p:nvSpPr>
        <p:spPr>
          <a:xfrm>
            <a:off x="2302510" y="281817"/>
            <a:ext cx="6432232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R="14382" algn="r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dirty="0" smtClean="0" sz="2800" spc="792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dirty="0" smtClean="0" sz="2800" spc="-14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R="12700" algn="r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66571" y="1630759"/>
            <a:ext cx="5589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Véri</a:t>
            </a:r>
            <a:r>
              <a:rPr dirty="0" smtClean="0" sz="2400" spc="-9" b="1">
                <a:latin typeface="Verdana"/>
                <a:cs typeface="Verdana"/>
              </a:rPr>
              <a:t>f</a:t>
            </a:r>
            <a:r>
              <a:rPr dirty="0" smtClean="0" sz="2400" spc="0" b="1">
                <a:latin typeface="Verdana"/>
                <a:cs typeface="Verdana"/>
              </a:rPr>
              <a:t>icateur</a:t>
            </a:r>
            <a:r>
              <a:rPr dirty="0" smtClean="0" sz="2400" spc="24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Absence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4" b="1">
                <a:latin typeface="Verdana"/>
                <a:cs typeface="Verdana"/>
              </a:rPr>
              <a:t>d</a:t>
            </a:r>
            <a:r>
              <a:rPr dirty="0" smtClean="0" sz="2400" spc="0" b="1">
                <a:latin typeface="Verdana"/>
                <a:cs typeface="Verdana"/>
              </a:rPr>
              <a:t>e</a:t>
            </a:r>
            <a:r>
              <a:rPr dirty="0" smtClean="0" sz="2400" spc="9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Te</a:t>
            </a:r>
            <a:r>
              <a:rPr dirty="0" smtClean="0" sz="2400" spc="-4" b="1">
                <a:latin typeface="Verdana"/>
                <a:cs typeface="Verdana"/>
              </a:rPr>
              <a:t>n</a:t>
            </a:r>
            <a:r>
              <a:rPr dirty="0" smtClean="0" sz="2400" spc="0" b="1">
                <a:latin typeface="Verdana"/>
                <a:cs typeface="Verdana"/>
              </a:rPr>
              <a:t>sion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471676" y="2079874"/>
            <a:ext cx="4423686" cy="1132204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Con</a:t>
            </a:r>
            <a:r>
              <a:rPr dirty="0" smtClean="0" sz="1800" spc="4">
                <a:latin typeface="Verdana"/>
                <a:cs typeface="Verdana"/>
              </a:rPr>
              <a:t>f</a:t>
            </a:r>
            <a:r>
              <a:rPr dirty="0" smtClean="0" sz="1800" spc="0">
                <a:latin typeface="Verdana"/>
                <a:cs typeface="Verdana"/>
              </a:rPr>
              <a:t>orme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norme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NF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1</a:t>
            </a:r>
            <a:r>
              <a:rPr dirty="0" smtClean="0" sz="1800" spc="4">
                <a:latin typeface="Verdana"/>
                <a:cs typeface="Verdana"/>
              </a:rPr>
              <a:t>8</a:t>
            </a:r>
            <a:r>
              <a:rPr dirty="0" smtClean="0" sz="1800" spc="0">
                <a:latin typeface="Verdana"/>
                <a:cs typeface="Verdana"/>
              </a:rPr>
              <a:t>-3</a:t>
            </a:r>
            <a:r>
              <a:rPr dirty="0" smtClean="0" sz="1800" spc="-9">
                <a:latin typeface="Verdana"/>
                <a:cs typeface="Verdana"/>
              </a:rPr>
              <a:t>1</a:t>
            </a:r>
            <a:r>
              <a:rPr dirty="0" smtClean="0" sz="1800" spc="0">
                <a:latin typeface="Verdana"/>
                <a:cs typeface="Verdana"/>
              </a:rPr>
              <a:t>0</a:t>
            </a:r>
            <a:r>
              <a:rPr dirty="0" smtClean="0" sz="1800" spc="4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endParaRPr sz="1800">
              <a:latin typeface="Verdana"/>
              <a:cs typeface="Verdana"/>
            </a:endParaRPr>
          </a:p>
          <a:p>
            <a:pPr marL="12700" marR="28973">
              <a:lnSpc>
                <a:spcPts val="2165"/>
              </a:lnSpc>
              <a:spcBef>
                <a:spcPts val="10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NF</a:t>
            </a:r>
            <a:r>
              <a:rPr dirty="0" smtClean="0" baseline="-1523" sz="2700" spc="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1</a:t>
            </a:r>
            <a:r>
              <a:rPr dirty="0" smtClean="0" baseline="-1523" sz="2700" spc="-4">
                <a:latin typeface="Verdana"/>
                <a:cs typeface="Verdana"/>
              </a:rPr>
              <a:t>8</a:t>
            </a:r>
            <a:r>
              <a:rPr dirty="0" smtClean="0" baseline="-1523" sz="2700" spc="0">
                <a:latin typeface="Verdana"/>
                <a:cs typeface="Verdana"/>
              </a:rPr>
              <a:t>-</a:t>
            </a:r>
            <a:r>
              <a:rPr dirty="0" smtClean="0" baseline="-1523" sz="2700" spc="-4">
                <a:latin typeface="Verdana"/>
                <a:cs typeface="Verdana"/>
              </a:rPr>
              <a:t>311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484"/>
              </a:spcBef>
            </a:pP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ura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vent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ê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usa</a:t>
            </a:r>
            <a:r>
              <a:rPr dirty="0" smtClean="0" sz="1800" spc="-9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e,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pas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us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86688" y="2083829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86688" y="2687714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71676" y="3232399"/>
            <a:ext cx="903662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0624">
              <a:lnSpc>
                <a:spcPts val="1964"/>
              </a:lnSpc>
              <a:spcBef>
                <a:spcPts val="98"/>
              </a:spcBef>
            </a:pP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t</a:t>
            </a:r>
            <a:r>
              <a:rPr dirty="0" smtClean="0" baseline="-1523" sz="2700" spc="-9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0">
                <a:latin typeface="Verdana"/>
                <a:cs typeface="Verdana"/>
              </a:rPr>
              <a:t>on</a:t>
            </a:r>
            <a:endParaRPr sz="1800">
              <a:latin typeface="Verdana"/>
              <a:cs typeface="Verdana"/>
            </a:endParaRPr>
          </a:p>
          <a:p>
            <a:pPr marL="12700" marR="5251">
              <a:lnSpc>
                <a:spcPts val="2160"/>
              </a:lnSpc>
            </a:pPr>
            <a:r>
              <a:rPr dirty="0" smtClean="0" baseline="-1523" sz="2700" spc="0">
                <a:latin typeface="Verdana"/>
                <a:cs typeface="Verdana"/>
              </a:rPr>
              <a:t>comme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376246" y="3232399"/>
            <a:ext cx="3251054" cy="802893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4289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vér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cat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urs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nce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25351" marR="34289">
              <a:lnSpc>
                <a:spcPts val="2160"/>
              </a:lnSpc>
              <a:spcBef>
                <a:spcPts val="9"/>
              </a:spcBef>
            </a:pPr>
            <a:r>
              <a:rPr dirty="0" smtClean="0" baseline="-1523" sz="2700" spc="0">
                <a:latin typeface="Verdana"/>
                <a:cs typeface="Verdana"/>
              </a:rPr>
              <a:t>ne</a:t>
            </a:r>
            <a:r>
              <a:rPr dirty="0" smtClean="0" baseline="-1523" sz="2700" spc="4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uv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nt</a:t>
            </a:r>
            <a:r>
              <a:rPr dirty="0" smtClean="0" baseline="-1523" sz="2700" spc="9">
                <a:latin typeface="Verdana"/>
                <a:cs typeface="Verdana"/>
              </a:rPr>
              <a:t> </a:t>
            </a:r>
            <a:r>
              <a:rPr dirty="0" smtClean="0" baseline="-1523" sz="2700" spc="-4">
                <a:latin typeface="Verdana"/>
                <a:cs typeface="Verdana"/>
              </a:rPr>
              <a:t>ê</a:t>
            </a:r>
            <a:r>
              <a:rPr dirty="0" smtClean="0" baseline="-1523" sz="2700" spc="0">
                <a:latin typeface="Verdana"/>
                <a:cs typeface="Verdana"/>
              </a:rPr>
              <a:t>tre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co</a:t>
            </a:r>
            <a:r>
              <a:rPr dirty="0" smtClean="0" baseline="-1523" sz="2700" spc="-4">
                <a:latin typeface="Verdana"/>
                <a:cs typeface="Verdana"/>
              </a:rPr>
              <a:t>n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4">
                <a:latin typeface="Verdana"/>
                <a:cs typeface="Verdana"/>
              </a:rPr>
              <a:t>i</a:t>
            </a:r>
            <a:r>
              <a:rPr dirty="0" smtClean="0" baseline="-1523" sz="2700" spc="-4">
                <a:latin typeface="Verdana"/>
                <a:cs typeface="Verdana"/>
              </a:rPr>
              <a:t>d</a:t>
            </a:r>
            <a:r>
              <a:rPr dirty="0" smtClean="0" baseline="-1523" sz="2700" spc="-4">
                <a:latin typeface="Verdana"/>
                <a:cs typeface="Verdana"/>
              </a:rPr>
              <a:t>é</a:t>
            </a:r>
            <a:r>
              <a:rPr dirty="0" smtClean="0" baseline="-1523" sz="2700" spc="0">
                <a:latin typeface="Verdana"/>
                <a:cs typeface="Verdana"/>
              </a:rPr>
              <a:t>r</a:t>
            </a:r>
            <a:r>
              <a:rPr dirty="0" smtClean="0" baseline="-1523" sz="2700" spc="-4">
                <a:latin typeface="Verdana"/>
                <a:cs typeface="Verdana"/>
              </a:rPr>
              <a:t>é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26873">
              <a:lnSpc>
                <a:spcPts val="2160"/>
              </a:lnSpc>
            </a:pPr>
            <a:r>
              <a:rPr dirty="0" smtClean="0" baseline="-1523" sz="2700" spc="0">
                <a:latin typeface="Verdana"/>
                <a:cs typeface="Verdana"/>
              </a:rPr>
              <a:t>d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24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a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-4">
                <a:latin typeface="Verdana"/>
                <a:cs typeface="Verdana"/>
              </a:rPr>
              <a:t>p</a:t>
            </a:r>
            <a:r>
              <a:rPr dirty="0" smtClean="0" baseline="-1523" sz="2700" spc="0">
                <a:latin typeface="Verdana"/>
                <a:cs typeface="Verdana"/>
              </a:rPr>
              <a:t>ar</a:t>
            </a:r>
            <a:r>
              <a:rPr dirty="0" smtClean="0" baseline="-1523" sz="2700" spc="-4">
                <a:latin typeface="Verdana"/>
                <a:cs typeface="Verdana"/>
              </a:rPr>
              <a:t>e</a:t>
            </a:r>
            <a:r>
              <a:rPr dirty="0" smtClean="0" baseline="-1523" sz="2700" spc="9">
                <a:latin typeface="Verdana"/>
                <a:cs typeface="Verdana"/>
              </a:rPr>
              <a:t>i</a:t>
            </a:r>
            <a:r>
              <a:rPr dirty="0" smtClean="0" baseline="-1523" sz="2700" spc="9">
                <a:latin typeface="Verdana"/>
                <a:cs typeface="Verdana"/>
              </a:rPr>
              <a:t>l</a:t>
            </a:r>
            <a:r>
              <a:rPr dirty="0" smtClean="0" baseline="-1523" sz="2700" spc="0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de</a:t>
            </a:r>
            <a:r>
              <a:rPr dirty="0" smtClean="0" baseline="-1523" sz="2700" spc="19">
                <a:latin typeface="Verdana"/>
                <a:cs typeface="Verdana"/>
              </a:rPr>
              <a:t> </a:t>
            </a:r>
            <a:r>
              <a:rPr dirty="0" smtClean="0" baseline="-1523" sz="2700" spc="0">
                <a:latin typeface="Verdana"/>
                <a:cs typeface="Verdana"/>
              </a:rPr>
              <a:t>me</a:t>
            </a:r>
            <a:r>
              <a:rPr dirty="0" smtClean="0" baseline="-1523" sz="2700" spc="-4">
                <a:latin typeface="Verdana"/>
                <a:cs typeface="Verdana"/>
              </a:rPr>
              <a:t>s</a:t>
            </a:r>
            <a:r>
              <a:rPr dirty="0" smtClean="0" baseline="-1523" sz="2700" spc="0">
                <a:latin typeface="Verdana"/>
                <a:cs typeface="Verdana"/>
              </a:rPr>
              <a:t>ura</a:t>
            </a:r>
            <a:r>
              <a:rPr dirty="0" smtClean="0" baseline="-1523" sz="2700" spc="-4">
                <a:latin typeface="Verdana"/>
                <a:cs typeface="Verdana"/>
              </a:rPr>
              <a:t>g</a:t>
            </a:r>
            <a:r>
              <a:rPr dirty="0" smtClean="0" baseline="-1523" sz="2700" spc="0">
                <a:latin typeface="Verdana"/>
                <a:cs typeface="Verdana"/>
              </a:rPr>
              <a:t>e.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71676" y="4110477"/>
            <a:ext cx="4651061" cy="135166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28973">
              <a:lnSpc>
                <a:spcPts val="1964"/>
              </a:lnSpc>
              <a:spcBef>
                <a:spcPts val="98"/>
              </a:spcBef>
            </a:pPr>
            <a:r>
              <a:rPr dirty="0" smtClean="0" sz="1800" spc="0">
                <a:latin typeface="Verdana"/>
                <a:cs typeface="Verdana"/>
              </a:rPr>
              <a:t>I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p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uvent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ê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type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um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neux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endParaRPr sz="1800">
              <a:latin typeface="Verdana"/>
              <a:cs typeface="Verdana"/>
            </a:endParaRPr>
          </a:p>
          <a:p>
            <a:pPr marL="12700">
              <a:lnSpc>
                <a:spcPts val="2160"/>
              </a:lnSpc>
              <a:spcBef>
                <a:spcPts val="64"/>
              </a:spcBef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u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type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sonor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tous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cas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vent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ê</a:t>
            </a:r>
            <a:r>
              <a:rPr dirty="0" smtClean="0" sz="1800" spc="0">
                <a:latin typeface="Verdana"/>
                <a:cs typeface="Verdana"/>
              </a:rPr>
              <a:t>tre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endParaRPr sz="1800">
              <a:latin typeface="Verdana"/>
              <a:cs typeface="Verdana"/>
            </a:endParaRPr>
          </a:p>
          <a:p>
            <a:pPr marL="12700" marR="677618">
              <a:lnSpc>
                <a:spcPts val="2160"/>
              </a:lnSpc>
            </a:pP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nsta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ons</a:t>
            </a:r>
            <a:r>
              <a:rPr dirty="0" smtClean="0" sz="1800" spc="-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sont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ut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s.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186688" y="4114432"/>
            <a:ext cx="241198" cy="2540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39"/>
              </a:lnSpc>
              <a:spcBef>
                <a:spcPts val="97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endParaRPr sz="1800">
              <a:latin typeface="Wingdings"/>
              <a:cs typeface="Wingdings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107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8" name="object 8"/>
          <p:cNvSpPr/>
          <p:nvPr/>
        </p:nvSpPr>
        <p:spPr>
          <a:xfrm>
            <a:off x="7367651" y="1268349"/>
            <a:ext cx="1457325" cy="14763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6" name="object 6"/>
          <p:cNvSpPr txBox="1"/>
          <p:nvPr/>
        </p:nvSpPr>
        <p:spPr>
          <a:xfrm>
            <a:off x="2302510" y="92841"/>
            <a:ext cx="3071734" cy="38049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995"/>
              </a:lnSpc>
              <a:spcBef>
                <a:spcPts val="149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’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ÉQUIPEME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544855" y="92841"/>
            <a:ext cx="3243196" cy="80751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1728">
              <a:lnSpc>
                <a:spcPts val="3000"/>
              </a:lnSpc>
              <a:spcBef>
                <a:spcPts val="150"/>
              </a:spcBef>
            </a:pP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IND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VID</a:t>
            </a:r>
            <a:r>
              <a:rPr dirty="0" smtClean="0" sz="2800" spc="-9" b="1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EL</a:t>
            </a:r>
            <a:r>
              <a:rPr dirty="0" smtClean="0" sz="2800" spc="-141" b="1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dirty="0" smtClean="0" sz="2800" spc="0" b="1">
                <a:solidFill>
                  <a:srgbClr val="FFFFFF"/>
                </a:solidFill>
                <a:latin typeface="Verdana"/>
                <a:cs typeface="Verdana"/>
              </a:rPr>
              <a:t>DE</a:t>
            </a:r>
            <a:endParaRPr sz="2800">
              <a:latin typeface="Verdana"/>
              <a:cs typeface="Verdana"/>
            </a:endParaRPr>
          </a:p>
          <a:p>
            <a:pPr marL="1180302">
              <a:lnSpc>
                <a:spcPts val="3360"/>
              </a:lnSpc>
              <a:spcBef>
                <a:spcPts val="18"/>
              </a:spcBef>
            </a:pP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SÉCUR</a:t>
            </a:r>
            <a:r>
              <a:rPr dirty="0" smtClean="0" baseline="-1959" sz="4200" spc="-9" b="1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dirty="0" smtClean="0" baseline="-1959" sz="4200" spc="0" b="1">
                <a:solidFill>
                  <a:srgbClr val="FFFFFF"/>
                </a:solidFill>
                <a:latin typeface="Verdana"/>
                <a:cs typeface="Verdana"/>
              </a:rPr>
              <a:t>TÉ</a:t>
            </a:r>
            <a:endParaRPr sz="28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480820" y="1629235"/>
            <a:ext cx="5589519" cy="330200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590"/>
              </a:lnSpc>
              <a:spcBef>
                <a:spcPts val="129"/>
              </a:spcBef>
            </a:pPr>
            <a:r>
              <a:rPr dirty="0" smtClean="0" sz="2400" spc="0" b="1">
                <a:latin typeface="Verdana"/>
                <a:cs typeface="Verdana"/>
              </a:rPr>
              <a:t>Véri</a:t>
            </a:r>
            <a:r>
              <a:rPr dirty="0" smtClean="0" sz="2400" spc="-9" b="1">
                <a:latin typeface="Verdana"/>
                <a:cs typeface="Verdana"/>
              </a:rPr>
              <a:t>f</a:t>
            </a:r>
            <a:r>
              <a:rPr dirty="0" smtClean="0" sz="2400" spc="0" b="1">
                <a:latin typeface="Verdana"/>
                <a:cs typeface="Verdana"/>
              </a:rPr>
              <a:t>icateur</a:t>
            </a:r>
            <a:r>
              <a:rPr dirty="0" smtClean="0" sz="2400" spc="24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Absence</a:t>
            </a:r>
            <a:r>
              <a:rPr dirty="0" smtClean="0" sz="2400" spc="0" b="1">
                <a:latin typeface="Verdana"/>
                <a:cs typeface="Verdana"/>
              </a:rPr>
              <a:t> </a:t>
            </a:r>
            <a:r>
              <a:rPr dirty="0" smtClean="0" sz="2400" spc="4" b="1">
                <a:latin typeface="Verdana"/>
                <a:cs typeface="Verdana"/>
              </a:rPr>
              <a:t>d</a:t>
            </a:r>
            <a:r>
              <a:rPr dirty="0" smtClean="0" sz="2400" spc="0" b="1">
                <a:latin typeface="Verdana"/>
                <a:cs typeface="Verdana"/>
              </a:rPr>
              <a:t>e</a:t>
            </a:r>
            <a:r>
              <a:rPr dirty="0" smtClean="0" sz="2400" spc="9" b="1">
                <a:latin typeface="Verdana"/>
                <a:cs typeface="Verdana"/>
              </a:rPr>
              <a:t> </a:t>
            </a:r>
            <a:r>
              <a:rPr dirty="0" smtClean="0" sz="2400" spc="0" b="1">
                <a:latin typeface="Verdana"/>
                <a:cs typeface="Verdana"/>
              </a:rPr>
              <a:t>Te</a:t>
            </a:r>
            <a:r>
              <a:rPr dirty="0" smtClean="0" sz="2400" spc="-4" b="1">
                <a:latin typeface="Verdana"/>
                <a:cs typeface="Verdana"/>
              </a:rPr>
              <a:t>n</a:t>
            </a:r>
            <a:r>
              <a:rPr dirty="0" smtClean="0" sz="2400" spc="0" b="1">
                <a:latin typeface="Verdana"/>
                <a:cs typeface="Verdana"/>
              </a:rPr>
              <a:t>sion</a:t>
            </a:r>
            <a:endParaRPr sz="24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532382" y="2637404"/>
            <a:ext cx="7210593" cy="33818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970"/>
              </a:lnSpc>
              <a:spcBef>
                <a:spcPts val="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Imm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ment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avant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cha</a:t>
            </a:r>
            <a:r>
              <a:rPr dirty="0" smtClean="0" sz="1800" spc="-9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ffectu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3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avec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ce</a:t>
            </a:r>
            <a:endParaRPr sz="1800">
              <a:latin typeface="Verdana"/>
              <a:cs typeface="Verdana"/>
            </a:endParaRPr>
          </a:p>
          <a:p>
            <a:pPr marL="12700" marR="10937">
              <a:lnSpc>
                <a:spcPts val="2160"/>
              </a:lnSpc>
              <a:spcBef>
                <a:spcPts val="59"/>
              </a:spcBef>
            </a:pPr>
            <a:r>
              <a:rPr dirty="0" smtClean="0" sz="1800" spc="0">
                <a:latin typeface="Verdana"/>
                <a:cs typeface="Verdana"/>
              </a:rPr>
              <a:t>mat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el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et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mmé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ment</a:t>
            </a:r>
            <a:r>
              <a:rPr dirty="0" smtClean="0" sz="1800" spc="25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tte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on,</a:t>
            </a:r>
            <a:r>
              <a:rPr dirty="0" smtClean="0" sz="1800" spc="-1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est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nd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vér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er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son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fonct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onnem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endParaRPr sz="1800">
              <a:latin typeface="Verdana"/>
              <a:cs typeface="Verdana"/>
            </a:endParaRPr>
          </a:p>
          <a:p>
            <a:pPr marL="12700" marR="514870" algn="just">
              <a:lnSpc>
                <a:spcPts val="2160"/>
              </a:lnSpc>
            </a:pP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ves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st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</a:t>
            </a:r>
            <a:r>
              <a:rPr dirty="0" smtClean="0" sz="1800" spc="-4">
                <a:latin typeface="Verdana"/>
                <a:cs typeface="Verdana"/>
              </a:rPr>
              <a:t>u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rox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soit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a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'un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os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source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nd</a:t>
            </a:r>
            <a:r>
              <a:rPr dirty="0" smtClean="0" sz="1800" spc="-9">
                <a:latin typeface="Verdana"/>
                <a:cs typeface="Verdana"/>
              </a:rPr>
              <a:t>é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-9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ante</a:t>
            </a:r>
            <a:r>
              <a:rPr dirty="0" smtClean="0" sz="1800" spc="2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vue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const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0">
                <a:latin typeface="Verdana"/>
                <a:cs typeface="Verdana"/>
              </a:rPr>
              <a:t>uct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ur.</a:t>
            </a:r>
            <a:endParaRPr sz="1800">
              <a:latin typeface="Verdana"/>
              <a:cs typeface="Verdana"/>
            </a:endParaRPr>
          </a:p>
          <a:p>
            <a:pPr marL="12700" marR="172100">
              <a:lnSpc>
                <a:spcPct val="100062"/>
              </a:lnSpc>
              <a:spcBef>
                <a:spcPts val="262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ors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'ut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a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ar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B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,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9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mp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oi</a:t>
            </a:r>
            <a:r>
              <a:rPr dirty="0" smtClean="0" sz="1800" spc="2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an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solants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st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-9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-4">
                <a:latin typeface="Verdana"/>
                <a:cs typeface="Verdana"/>
              </a:rPr>
              <a:t>g</a:t>
            </a:r>
            <a:r>
              <a:rPr dirty="0" smtClean="0" sz="1800" spc="0">
                <a:latin typeface="Verdana"/>
                <a:cs typeface="Verdana"/>
              </a:rPr>
              <a:t>at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or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</a:t>
            </a:r>
            <a:r>
              <a:rPr dirty="0" smtClean="0" sz="1800" spc="-4">
                <a:latin typeface="Verdana"/>
                <a:cs typeface="Verdana"/>
              </a:rPr>
              <a:t>o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ra</a:t>
            </a:r>
            <a:r>
              <a:rPr dirty="0" smtClean="0" sz="1800" spc="-4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ur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o</a:t>
            </a:r>
            <a:r>
              <a:rPr dirty="0" smtClean="0" sz="1800" spc="-9">
                <a:latin typeface="Verdana"/>
                <a:cs typeface="Verdana"/>
              </a:rPr>
              <a:t>p</a:t>
            </a:r>
            <a:r>
              <a:rPr dirty="0" smtClean="0" sz="1800" spc="-4">
                <a:latin typeface="Verdana"/>
                <a:cs typeface="Verdana"/>
              </a:rPr>
              <a:t>è</a:t>
            </a:r>
            <a:r>
              <a:rPr dirty="0" smtClean="0" sz="1800" spc="0">
                <a:latin typeface="Verdana"/>
                <a:cs typeface="Verdana"/>
              </a:rPr>
              <a:t>re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rox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m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té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è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nues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é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ntant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-4">
                <a:latin typeface="Verdana"/>
                <a:cs typeface="Verdana"/>
              </a:rPr>
              <a:t>q</a:t>
            </a:r>
            <a:r>
              <a:rPr dirty="0" smtClean="0" sz="1800" spc="0">
                <a:latin typeface="Verdana"/>
                <a:cs typeface="Verdana"/>
              </a:rPr>
              <a:t>ues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nota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conta</a:t>
            </a:r>
            <a:r>
              <a:rPr dirty="0" smtClean="0" sz="1800" spc="-4">
                <a:latin typeface="Verdana"/>
                <a:cs typeface="Verdana"/>
              </a:rPr>
              <a:t>c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ct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en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cas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de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faux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mouvement.</a:t>
            </a:r>
            <a:endParaRPr sz="1800">
              <a:latin typeface="Verdana"/>
              <a:cs typeface="Verdana"/>
            </a:endParaRPr>
          </a:p>
          <a:p>
            <a:pPr marL="12700" marR="89966">
              <a:lnSpc>
                <a:spcPts val="2160"/>
              </a:lnSpc>
              <a:spcBef>
                <a:spcPts val="598"/>
              </a:spcBef>
            </a:pPr>
            <a:r>
              <a:rPr dirty="0" smtClean="0" sz="1800" spc="0">
                <a:latin typeface="Wingdings"/>
                <a:cs typeface="Wingdings"/>
              </a:rPr>
              <a:t></a:t>
            </a:r>
            <a:r>
              <a:rPr dirty="0" smtClean="0" sz="1800" spc="0">
                <a:latin typeface="Times New Roman"/>
                <a:cs typeface="Times New Roman"/>
              </a:rPr>
              <a:t> </a:t>
            </a:r>
            <a:r>
              <a:rPr dirty="0" smtClean="0" sz="1800" spc="370">
                <a:latin typeface="Times New Roman"/>
                <a:cs typeface="Times New Roman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'ut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sat</a:t>
            </a:r>
            <a:r>
              <a:rPr dirty="0" smtClean="0" sz="1800" spc="4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on</a:t>
            </a:r>
            <a:r>
              <a:rPr dirty="0" smtClean="0" sz="1800" spc="-4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'une</a:t>
            </a:r>
            <a:r>
              <a:rPr dirty="0" smtClean="0" sz="1800" spc="19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am</a:t>
            </a:r>
            <a:r>
              <a:rPr dirty="0" smtClean="0" sz="1800" spc="-4">
                <a:latin typeface="Verdana"/>
                <a:cs typeface="Verdana"/>
              </a:rPr>
              <a:t>p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montée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sur</a:t>
            </a:r>
            <a:r>
              <a:rPr dirty="0" smtClean="0" sz="1800" spc="-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ou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à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b</a:t>
            </a:r>
            <a:r>
              <a:rPr dirty="0" smtClean="0" sz="1800" spc="0">
                <a:latin typeface="Verdana"/>
                <a:cs typeface="Verdana"/>
              </a:rPr>
              <a:t>outs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9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e</a:t>
            </a:r>
            <a:r>
              <a:rPr dirty="0" smtClean="0" sz="1800" spc="-4">
                <a:latin typeface="Verdana"/>
                <a:cs typeface="Verdana"/>
              </a:rPr>
              <a:t>s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0">
                <a:latin typeface="Verdana"/>
                <a:cs typeface="Verdana"/>
              </a:rPr>
              <a:t>forme</a:t>
            </a:r>
            <a:r>
              <a:rPr dirty="0" smtClean="0" sz="1800" spc="4">
                <a:latin typeface="Verdana"/>
                <a:cs typeface="Verdana"/>
              </a:rPr>
              <a:t>l</a:t>
            </a:r>
            <a:r>
              <a:rPr dirty="0" smtClean="0" sz="1800" spc="9">
                <a:latin typeface="Verdana"/>
                <a:cs typeface="Verdana"/>
              </a:rPr>
              <a:t>l</a:t>
            </a:r>
            <a:r>
              <a:rPr dirty="0" smtClean="0" sz="1800" spc="0">
                <a:latin typeface="Verdana"/>
                <a:cs typeface="Verdana"/>
              </a:rPr>
              <a:t>em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nt</a:t>
            </a:r>
            <a:r>
              <a:rPr dirty="0" smtClean="0" sz="1800" spc="14">
                <a:latin typeface="Verdana"/>
                <a:cs typeface="Verdana"/>
              </a:rPr>
              <a:t> 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nte</a:t>
            </a:r>
            <a:r>
              <a:rPr dirty="0" smtClean="0" sz="1800" spc="-4">
                <a:latin typeface="Verdana"/>
                <a:cs typeface="Verdana"/>
              </a:rPr>
              <a:t>r</a:t>
            </a:r>
            <a:r>
              <a:rPr dirty="0" smtClean="0" sz="1800" spc="-4">
                <a:latin typeface="Verdana"/>
                <a:cs typeface="Verdana"/>
              </a:rPr>
              <a:t>d</a:t>
            </a:r>
            <a:r>
              <a:rPr dirty="0" smtClean="0" sz="1800" spc="9">
                <a:latin typeface="Verdana"/>
                <a:cs typeface="Verdana"/>
              </a:rPr>
              <a:t>i</a:t>
            </a:r>
            <a:r>
              <a:rPr dirty="0" smtClean="0" sz="1800" spc="0">
                <a:latin typeface="Verdana"/>
                <a:cs typeface="Verdana"/>
              </a:rPr>
              <a:t>t</a:t>
            </a:r>
            <a:r>
              <a:rPr dirty="0" smtClean="0" sz="1800" spc="-4">
                <a:latin typeface="Verdana"/>
                <a:cs typeface="Verdana"/>
              </a:rPr>
              <a:t>e</a:t>
            </a:r>
            <a:r>
              <a:rPr dirty="0" smtClean="0" sz="1800" spc="0">
                <a:latin typeface="Verdana"/>
                <a:cs typeface="Verdana"/>
              </a:rPr>
              <a:t>.</a:t>
            </a:r>
            <a:endParaRPr sz="1800">
              <a:latin typeface="Verdana"/>
              <a:cs typeface="Verdana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027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108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/>
          <p:nvPr/>
        </p:nvSpPr>
        <p:spPr>
          <a:xfrm>
            <a:off x="0" y="0"/>
            <a:ext cx="9135235" cy="36929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5" name="object 5"/>
          <p:cNvSpPr/>
          <p:nvPr/>
        </p:nvSpPr>
        <p:spPr>
          <a:xfrm>
            <a:off x="995946" y="6234994"/>
            <a:ext cx="274743" cy="61834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>
            <a:noAutofit/>
          </a:bodyPr>
          <a:lstStyle/>
          <a:p/>
        </p:txBody>
      </p:sp>
      <p:sp>
        <p:nvSpPr>
          <p:cNvPr id="4" name="object 4"/>
          <p:cNvSpPr txBox="1"/>
          <p:nvPr/>
        </p:nvSpPr>
        <p:spPr>
          <a:xfrm>
            <a:off x="5602379" y="1398864"/>
            <a:ext cx="455294" cy="1116852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 marR="39243">
              <a:lnSpc>
                <a:spcPts val="3779"/>
              </a:lnSpc>
              <a:spcBef>
                <a:spcPts val="189"/>
              </a:spcBef>
            </a:pPr>
            <a:r>
              <a:rPr dirty="0" smtClean="0" sz="3600" spc="0">
                <a:solidFill>
                  <a:srgbClr val="EFF139"/>
                </a:solidFill>
                <a:latin typeface="Arial"/>
                <a:cs typeface="Arial"/>
              </a:rPr>
              <a:t>-</a:t>
            </a:r>
            <a:endParaRPr sz="3600">
              <a:latin typeface="Arial"/>
              <a:cs typeface="Arial"/>
            </a:endParaRPr>
          </a:p>
          <a:p>
            <a:pPr marL="25578">
              <a:lnSpc>
                <a:spcPct val="95825"/>
              </a:lnSpc>
              <a:spcBef>
                <a:spcPts val="2408"/>
              </a:spcBef>
            </a:pPr>
            <a:r>
              <a:rPr dirty="0" smtClean="0" sz="1050" spc="0">
                <a:solidFill>
                  <a:srgbClr val="DA66A6"/>
                </a:solidFill>
                <a:latin typeface="Times New Roman"/>
                <a:cs typeface="Times New Roman"/>
              </a:rPr>
              <a:t>•</a:t>
            </a:r>
            <a:r>
              <a:rPr dirty="0" smtClean="0" sz="1050" spc="-12">
                <a:solidFill>
                  <a:srgbClr val="DA66A6"/>
                </a:solidFill>
                <a:latin typeface="Times New Roman"/>
                <a:cs typeface="Times New Roman"/>
              </a:rPr>
              <a:t> </a:t>
            </a:r>
            <a:r>
              <a:rPr dirty="0" smtClean="0" sz="2050" spc="0">
                <a:solidFill>
                  <a:srgbClr val="DA66A6"/>
                </a:solidFill>
                <a:latin typeface="Times New Roman"/>
                <a:cs typeface="Times New Roman"/>
              </a:rPr>
              <a:t>•</a:t>
            </a:r>
            <a:r>
              <a:rPr dirty="0" smtClean="0" sz="2050" spc="0">
                <a:solidFill>
                  <a:srgbClr val="DA66A6"/>
                </a:solidFill>
                <a:latin typeface="Times New Roman"/>
                <a:cs typeface="Times New Roman"/>
              </a:rPr>
              <a:t>•</a:t>
            </a:r>
            <a:r>
              <a:rPr dirty="0" smtClean="0" sz="2050" spc="0">
                <a:solidFill>
                  <a:srgbClr val="DA66A6"/>
                </a:solidFill>
                <a:latin typeface="Times New Roman"/>
                <a:cs typeface="Times New Roman"/>
              </a:rPr>
              <a:t>•</a:t>
            </a:r>
            <a:endParaRPr sz="205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666772" y="2066001"/>
            <a:ext cx="260942" cy="365057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2820"/>
              </a:lnSpc>
              <a:spcBef>
                <a:spcPts val="141"/>
              </a:spcBef>
            </a:pPr>
            <a:r>
              <a:rPr dirty="0" smtClean="0" baseline="-7246" sz="2400" spc="69">
                <a:solidFill>
                  <a:srgbClr val="DA66A6"/>
                </a:solidFill>
                <a:latin typeface="Times New Roman"/>
                <a:cs typeface="Times New Roman"/>
              </a:rPr>
              <a:t>•</a:t>
            </a:r>
            <a:r>
              <a:rPr dirty="0" smtClean="0" baseline="3478" sz="3750" spc="0">
                <a:solidFill>
                  <a:srgbClr val="DA66A6"/>
                </a:solidFill>
                <a:latin typeface="Arial"/>
                <a:cs typeface="Arial"/>
              </a:rPr>
              <a:t>•</a:t>
            </a:r>
            <a:endParaRPr sz="2500">
              <a:latin typeface="Arial"/>
              <a:cs typeface="Arial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329590" y="6428120"/>
            <a:ext cx="349326" cy="203708"/>
          </a:xfrm>
          <a:prstGeom prst="rect">
            <a:avLst/>
          </a:prstGeom>
        </p:spPr>
        <p:txBody>
          <a:bodyPr wrap="square" lIns="0" tIns="0" rIns="0" bIns="0" rtlCol="0">
            <a:noAutofit/>
          </a:bodyPr>
          <a:lstStyle/>
          <a:p>
            <a:pPr marL="12700">
              <a:lnSpc>
                <a:spcPts val="1535"/>
              </a:lnSpc>
              <a:spcBef>
                <a:spcPts val="76"/>
              </a:spcBef>
            </a:pPr>
            <a:r>
              <a:rPr dirty="0" smtClean="0" sz="1400" spc="0" b="1">
                <a:latin typeface="Arial"/>
                <a:cs typeface="Arial"/>
              </a:rPr>
              <a:t>109</a:t>
            </a:r>
            <a:endParaRPr sz="1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mitype="http://purl.org/dc/dcmitype/" xmlns:xsi="http://www.w3.org/2001/XMLSchema-instance"/>
</file>