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C76EC-7190-4C30-AC9E-27006DBB17C6}" type="datetimeFigureOut">
              <a:rPr lang="fr-FR" smtClean="0"/>
              <a:pPr/>
              <a:t>12/03/2012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C2215-4F87-4456-BFFA-8DC65D8EFDE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3.xml"/><Relationship Id="rId3" Type="http://schemas.openxmlformats.org/officeDocument/2006/relationships/hyperlink" Target="notice%20aide%20ETS4.docx" TargetMode="External"/><Relationship Id="rId7" Type="http://schemas.openxmlformats.org/officeDocument/2006/relationships/hyperlink" Target="Adresse%20des%20mat&#233;riels%20KNX.docx" TargetMode="External"/><Relationship Id="rId12" Type="http://schemas.openxmlformats.org/officeDocument/2006/relationships/hyperlink" Target="transfert%20de%20l'application.doc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Modification%20des%20adresses.docx" TargetMode="External"/><Relationship Id="rId11" Type="http://schemas.openxmlformats.org/officeDocument/2006/relationships/hyperlink" Target="cr&#233;ation%20des%20liens%20entre%20mat&#233;riles%20et%20groupes.docx" TargetMode="External"/><Relationship Id="rId5" Type="http://schemas.openxmlformats.org/officeDocument/2006/relationships/hyperlink" Target="Ajout%20du%20mat&#233;riel%20dans%20les%20pi&#232;ces.docx" TargetMode="External"/><Relationship Id="rId10" Type="http://schemas.openxmlformats.org/officeDocument/2006/relationships/hyperlink" Target="Cr&#233;ation%20adresse%20groupe%20ets4.docx" TargetMode="External"/><Relationship Id="rId4" Type="http://schemas.openxmlformats.org/officeDocument/2006/relationships/hyperlink" Target="Construction%20des%20b&#226;timents%20et%20de%20la%20structure%20.docx" TargetMode="External"/><Relationship Id="rId9" Type="http://schemas.openxmlformats.org/officeDocument/2006/relationships/hyperlink" Target="exemple%20Adresse%20de%20groupe%20et%20groupe%20m&#233;dian.doc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fonction%20simple%20allumage%20MTN647595.docx" TargetMode="Externa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hyperlink" Target="fonction%20simple%20allumage%20MTN%206284xx.doc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MTN6284x.pdf" TargetMode="External"/><Relationship Id="rId2" Type="http://schemas.openxmlformats.org/officeDocument/2006/relationships/hyperlink" Target="MTN681829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MTN647593.pdf" TargetMode="External"/><Relationship Id="rId5" Type="http://schemas.openxmlformats.org/officeDocument/2006/relationships/hyperlink" Target="MTN683832.pdf" TargetMode="External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KN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6336" y="5839998"/>
            <a:ext cx="1547664" cy="101800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755576" y="260648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08520" y="620688"/>
            <a:ext cx="9144000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	</a:t>
            </a:r>
            <a:r>
              <a:rPr lang="fr-FR" dirty="0" smtClean="0"/>
              <a:t>Notice aide ETS4</a:t>
            </a:r>
          </a:p>
          <a:p>
            <a:endParaRPr lang="fr-FR" dirty="0"/>
          </a:p>
          <a:p>
            <a:r>
              <a:rPr lang="fr-FR" dirty="0" smtClean="0"/>
              <a:t>	Construction des bâtiments</a:t>
            </a:r>
          </a:p>
          <a:p>
            <a:endParaRPr lang="fr-FR" dirty="0"/>
          </a:p>
          <a:p>
            <a:r>
              <a:rPr lang="fr-FR" dirty="0" smtClean="0"/>
              <a:t>	Ajout du matériel dans les pièces</a:t>
            </a:r>
          </a:p>
          <a:p>
            <a:endParaRPr lang="fr-FR" dirty="0"/>
          </a:p>
          <a:p>
            <a:r>
              <a:rPr lang="fr-FR" dirty="0" smtClean="0"/>
              <a:t>	Modification des adresses</a:t>
            </a:r>
          </a:p>
          <a:p>
            <a:endParaRPr lang="fr-FR" dirty="0"/>
          </a:p>
          <a:p>
            <a:r>
              <a:rPr lang="fr-FR" dirty="0" smtClean="0"/>
              <a:t>		Adresse des matériels KNX</a:t>
            </a:r>
          </a:p>
          <a:p>
            <a:endParaRPr lang="fr-FR" dirty="0" smtClean="0"/>
          </a:p>
          <a:p>
            <a:r>
              <a:rPr lang="fr-FR" dirty="0"/>
              <a:t>	</a:t>
            </a:r>
            <a:r>
              <a:rPr lang="fr-FR" dirty="0" smtClean="0"/>
              <a:t>Configuration du matériel</a:t>
            </a:r>
          </a:p>
          <a:p>
            <a:endParaRPr lang="fr-FR" dirty="0" smtClean="0"/>
          </a:p>
          <a:p>
            <a:r>
              <a:rPr lang="fr-FR" dirty="0" smtClean="0"/>
              <a:t>	Exemple adresse de groupe</a:t>
            </a:r>
          </a:p>
          <a:p>
            <a:endParaRPr lang="fr-FR" dirty="0" smtClean="0"/>
          </a:p>
          <a:p>
            <a:r>
              <a:rPr lang="fr-FR" dirty="0" smtClean="0"/>
              <a:t>	Création adresse de groupe ETS4</a:t>
            </a:r>
          </a:p>
          <a:p>
            <a:endParaRPr lang="fr-FR" dirty="0" smtClean="0"/>
          </a:p>
          <a:p>
            <a:r>
              <a:rPr lang="fr-FR" dirty="0" smtClean="0"/>
              <a:t>	Création des liens matériels adresse de sous groupe</a:t>
            </a:r>
          </a:p>
          <a:p>
            <a:endParaRPr lang="fr-FR" dirty="0" smtClean="0"/>
          </a:p>
          <a:p>
            <a:r>
              <a:rPr lang="fr-FR" dirty="0" smtClean="0"/>
              <a:t>	Transfert de l’application 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	Documentation technique du matériel</a:t>
            </a:r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11" name="Ellipse 10">
            <a:hlinkClick r:id="rId3" action="ppaction://hlinkfile"/>
          </p:cNvPr>
          <p:cNvSpPr/>
          <p:nvPr/>
        </p:nvSpPr>
        <p:spPr>
          <a:xfrm>
            <a:off x="611560" y="692696"/>
            <a:ext cx="288032" cy="28803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hlinkClick r:id="rId4" action="ppaction://hlinkfile"/>
          </p:cNvPr>
          <p:cNvSpPr/>
          <p:nvPr/>
        </p:nvSpPr>
        <p:spPr>
          <a:xfrm>
            <a:off x="611560" y="1268760"/>
            <a:ext cx="288032" cy="28803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hlinkClick r:id="rId5" action="ppaction://hlinkfile"/>
          </p:cNvPr>
          <p:cNvSpPr/>
          <p:nvPr/>
        </p:nvSpPr>
        <p:spPr>
          <a:xfrm>
            <a:off x="611560" y="1844824"/>
            <a:ext cx="288032" cy="28803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hlinkClick r:id="rId6" action="ppaction://hlinkfile"/>
          </p:cNvPr>
          <p:cNvSpPr/>
          <p:nvPr/>
        </p:nvSpPr>
        <p:spPr>
          <a:xfrm>
            <a:off x="611560" y="2348880"/>
            <a:ext cx="288032" cy="28803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hlinkClick r:id="rId7" action="ppaction://hlinkfile"/>
          </p:cNvPr>
          <p:cNvSpPr/>
          <p:nvPr/>
        </p:nvSpPr>
        <p:spPr>
          <a:xfrm>
            <a:off x="1763688" y="2924944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hlinkClick r:id="rId8" action="ppaction://hlinksldjump"/>
          </p:cNvPr>
          <p:cNvSpPr/>
          <p:nvPr/>
        </p:nvSpPr>
        <p:spPr>
          <a:xfrm>
            <a:off x="611560" y="3501008"/>
            <a:ext cx="288032" cy="28803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hlinkClick r:id="rId9" action="ppaction://hlinkfile"/>
          </p:cNvPr>
          <p:cNvSpPr/>
          <p:nvPr/>
        </p:nvSpPr>
        <p:spPr>
          <a:xfrm>
            <a:off x="611560" y="4005064"/>
            <a:ext cx="288032" cy="28803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hlinkClick r:id="rId10" action="ppaction://hlinkfile"/>
          </p:cNvPr>
          <p:cNvSpPr/>
          <p:nvPr/>
        </p:nvSpPr>
        <p:spPr>
          <a:xfrm>
            <a:off x="611560" y="4581128"/>
            <a:ext cx="288032" cy="28803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hlinkClick r:id="rId11" action="ppaction://hlinkfile"/>
          </p:cNvPr>
          <p:cNvSpPr/>
          <p:nvPr/>
        </p:nvSpPr>
        <p:spPr>
          <a:xfrm>
            <a:off x="611560" y="5085184"/>
            <a:ext cx="288032" cy="28803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hlinkClick r:id="rId12" action="ppaction://hlinkfile"/>
          </p:cNvPr>
          <p:cNvSpPr/>
          <p:nvPr/>
        </p:nvSpPr>
        <p:spPr>
          <a:xfrm>
            <a:off x="611560" y="5661248"/>
            <a:ext cx="288032" cy="28803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hlinkClick r:id="rId13" action="ppaction://hlinksldjump"/>
          </p:cNvPr>
          <p:cNvSpPr/>
          <p:nvPr/>
        </p:nvSpPr>
        <p:spPr>
          <a:xfrm>
            <a:off x="611560" y="6165304"/>
            <a:ext cx="288032" cy="28803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3848" y="188640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Configuration du matériel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0" y="692696"/>
            <a:ext cx="89644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	MTN 647595</a:t>
            </a:r>
          </a:p>
          <a:p>
            <a:r>
              <a:rPr lang="fr-FR" dirty="0"/>
              <a:t>	</a:t>
            </a:r>
            <a:r>
              <a:rPr lang="fr-FR" dirty="0" smtClean="0"/>
              <a:t>	Fonction Simple allumage (SA)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	</a:t>
            </a:r>
          </a:p>
          <a:p>
            <a:endParaRPr lang="fr-FR" dirty="0" smtClean="0"/>
          </a:p>
          <a:p>
            <a:r>
              <a:rPr lang="fr-FR" dirty="0" smtClean="0"/>
              <a:t>	MTN 6284XX </a:t>
            </a:r>
          </a:p>
          <a:p>
            <a:r>
              <a:rPr lang="fr-FR" dirty="0" smtClean="0"/>
              <a:t>		 Fonction Simple allumage (SA)</a:t>
            </a:r>
            <a:endParaRPr lang="fr-FR" dirty="0"/>
          </a:p>
        </p:txBody>
      </p:sp>
      <p:sp>
        <p:nvSpPr>
          <p:cNvPr id="5" name="Ellipse 4">
            <a:hlinkClick r:id="rId2" action="ppaction://hlinkfile"/>
          </p:cNvPr>
          <p:cNvSpPr/>
          <p:nvPr/>
        </p:nvSpPr>
        <p:spPr>
          <a:xfrm>
            <a:off x="1691680" y="1052736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KN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6336" y="5839998"/>
            <a:ext cx="1547664" cy="1018002"/>
          </a:xfrm>
          <a:prstGeom prst="rect">
            <a:avLst/>
          </a:prstGeom>
        </p:spPr>
      </p:pic>
      <p:sp>
        <p:nvSpPr>
          <p:cNvPr id="7" name="Ellipse 6">
            <a:hlinkClick r:id="rId4" action="ppaction://hlinkfile"/>
          </p:cNvPr>
          <p:cNvSpPr/>
          <p:nvPr/>
        </p:nvSpPr>
        <p:spPr>
          <a:xfrm>
            <a:off x="1691680" y="2996952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7236296" y="537321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Retour sommaire</a:t>
            </a:r>
            <a:endParaRPr lang="fr-FR" dirty="0"/>
          </a:p>
        </p:txBody>
      </p:sp>
      <p:sp>
        <p:nvSpPr>
          <p:cNvPr id="9" name="Ellipse 8">
            <a:hlinkClick r:id="rId5" action="ppaction://hlinksldjump"/>
          </p:cNvPr>
          <p:cNvSpPr/>
          <p:nvPr/>
        </p:nvSpPr>
        <p:spPr>
          <a:xfrm>
            <a:off x="7020272" y="5517232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899592" y="260648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Documentation technique du matériel</a:t>
            </a:r>
            <a:endParaRPr lang="fr-FR" dirty="0"/>
          </a:p>
        </p:txBody>
      </p:sp>
      <p:sp>
        <p:nvSpPr>
          <p:cNvPr id="3" name="Ellipse 2">
            <a:hlinkClick r:id="rId2" action="ppaction://hlinkfile"/>
          </p:cNvPr>
          <p:cNvSpPr/>
          <p:nvPr/>
        </p:nvSpPr>
        <p:spPr>
          <a:xfrm>
            <a:off x="1763688" y="1052736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7236296" y="537321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Retour sommaire</a:t>
            </a:r>
            <a:endParaRPr lang="fr-FR" dirty="0"/>
          </a:p>
        </p:txBody>
      </p:sp>
      <p:pic>
        <p:nvPicPr>
          <p:cNvPr id="5" name="Image 4" descr="KN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6336" y="5839998"/>
            <a:ext cx="1547664" cy="1018002"/>
          </a:xfrm>
          <a:prstGeom prst="rect">
            <a:avLst/>
          </a:prstGeom>
        </p:spPr>
      </p:pic>
      <p:sp>
        <p:nvSpPr>
          <p:cNvPr id="6" name="Ellipse 5">
            <a:hlinkClick r:id="rId4" action="ppaction://hlinksldjump"/>
          </p:cNvPr>
          <p:cNvSpPr/>
          <p:nvPr/>
        </p:nvSpPr>
        <p:spPr>
          <a:xfrm>
            <a:off x="7020272" y="5517232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979712" y="97143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MTN 681829</a:t>
            </a:r>
            <a:endParaRPr lang="fr-FR" dirty="0"/>
          </a:p>
        </p:txBody>
      </p:sp>
      <p:sp>
        <p:nvSpPr>
          <p:cNvPr id="8" name="Ellipse 7">
            <a:hlinkClick r:id="rId5" action="ppaction://hlinkfile"/>
          </p:cNvPr>
          <p:cNvSpPr/>
          <p:nvPr/>
        </p:nvSpPr>
        <p:spPr>
          <a:xfrm>
            <a:off x="1763688" y="1556792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hlinkClick r:id="rId6" action="ppaction://hlinkfile"/>
          </p:cNvPr>
          <p:cNvSpPr/>
          <p:nvPr/>
        </p:nvSpPr>
        <p:spPr>
          <a:xfrm>
            <a:off x="1763688" y="2060848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hlinkClick r:id="rId7" action="ppaction://hlinkfile"/>
          </p:cNvPr>
          <p:cNvSpPr/>
          <p:nvPr/>
        </p:nvSpPr>
        <p:spPr>
          <a:xfrm>
            <a:off x="1763688" y="2564904"/>
            <a:ext cx="144016" cy="14401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1979712" y="141277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MTN 683832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1979712" y="242088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MTN 628419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1979712" y="191683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MTN 647595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20</Words>
  <Application>Microsoft Office PowerPoint</Application>
  <PresentationFormat>Affichage à l'écran (4:3)</PresentationFormat>
  <Paragraphs>47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Diapositive 1</vt:lpstr>
      <vt:lpstr>Diapositive 2</vt:lpstr>
      <vt:lpstr>Diapositive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portable_elec_1</dc:creator>
  <cp:lastModifiedBy>portable_elec_1</cp:lastModifiedBy>
  <cp:revision>21</cp:revision>
  <dcterms:created xsi:type="dcterms:W3CDTF">2012-02-08T16:51:11Z</dcterms:created>
  <dcterms:modified xsi:type="dcterms:W3CDTF">2012-03-12T12:47:39Z</dcterms:modified>
</cp:coreProperties>
</file>